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8" r:id="rId4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ya Krupen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114" y="6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2374-9057-43EF-BB73-5F1D63DCAE13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88BBD-D854-4A20-8754-D8D892468CDC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25A3-09BC-483B-B1C2-F8B2CB03554A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EAA42-19F7-4FB4-8BD2-082323836C4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997D-9322-48BE-A5CE-78828DC097E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91139-8A09-4E4F-8FA8-88915146A40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D929-2DE5-40F4-9C9C-A001FA790328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F39B4-B50F-4891-8466-E3A297282BD2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32F6-D117-417D-A730-74676EA5314A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D7860-5396-4238-98D1-C36AA0A08146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F991-8748-476D-B54A-2FDBC70E11FB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BE4E3-A5FC-4F66-B3F7-5E58F36262CA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44047-B562-448A-9127-8445D3249162}" type="datetimeFigureOut">
              <a:rPr lang="ru-RU"/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7B17A-4386-4DF9-8CE0-A5C65E4A942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EBDB0-DA3E-4663-A518-6E31BE393200}" type="datetimeFigureOut">
              <a:rPr lang="ru-RU"/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CC82F-C8A3-489D-B2E1-378E4A685053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CCA0-FEC3-4C86-A525-600716BBA6DF}" type="datetimeFigureOut">
              <a:rPr lang="ru-RU"/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26A5D-D072-451D-A11D-907C24DD2C78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4C9F-601C-47D1-8F43-C244EB830F33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83FB8-0F9E-4AA5-9953-58F9B5F2D7B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27A50-A9FB-43D7-90F7-C3890325684D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1E576-F82D-4E5A-BFDC-339902B01FE8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/>
              <a:t>Образец заголовка</a:t>
            </a:r>
            <a:endParaRPr lang="ru-RU" alt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/>
              <a:t>Образец текста</a:t>
            </a:r>
            <a:endParaRPr lang="ru-RU" altLang="ru-RU"/>
          </a:p>
          <a:p>
            <a:pPr lvl="1"/>
            <a:r>
              <a:rPr lang="ru-RU" altLang="ru-RU"/>
              <a:t>Второй уровень</a:t>
            </a:r>
            <a:endParaRPr lang="ru-RU" altLang="ru-RU"/>
          </a:p>
          <a:p>
            <a:pPr lvl="2"/>
            <a:r>
              <a:rPr lang="ru-RU" altLang="ru-RU"/>
              <a:t>Третий уровень</a:t>
            </a:r>
            <a:endParaRPr lang="ru-RU" altLang="ru-RU"/>
          </a:p>
          <a:p>
            <a:pPr lvl="3"/>
            <a:r>
              <a:rPr lang="ru-RU" altLang="ru-RU"/>
              <a:t>Четвертый уровень</a:t>
            </a:r>
            <a:endParaRPr lang="ru-RU" altLang="ru-RU"/>
          </a:p>
          <a:p>
            <a:pPr lvl="4"/>
            <a:r>
              <a:rPr lang="ru-RU" altLang="ru-RU"/>
              <a:t>Пятый уровень</a:t>
            </a:r>
            <a:endParaRPr lang="ru-RU" alt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B2E142-AB09-4B6D-BC10-00B14B0BE356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16B680D-F966-4B43-8816-859FAE01D422}" type="slidenum">
              <a:rPr lang="ru-RU" altLang="ru-RU"/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79388" y="1401619"/>
            <a:ext cx="864076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altLang="ru-RU" sz="2800" b="1" dirty="0"/>
              <a:t>Какое разделение экологических ниш </a:t>
            </a:r>
            <a:r>
              <a:rPr lang="ru-RU" altLang="ru-RU" sz="2800" b="1" i="1" dirty="0" smtClean="0"/>
              <a:t>Littorina saxatilis </a:t>
            </a:r>
            <a:r>
              <a:rPr lang="ru-RU" altLang="ru-RU" sz="2800" b="1" dirty="0"/>
              <a:t>(</a:t>
            </a:r>
            <a:r>
              <a:rPr lang="ru-RU" altLang="ru-RU" sz="2800" b="1" dirty="0" err="1"/>
              <a:t>Olivi</a:t>
            </a:r>
            <a:r>
              <a:rPr lang="ru-RU" altLang="ru-RU" sz="2800" b="1" dirty="0"/>
              <a:t>, 1792) и </a:t>
            </a:r>
            <a:r>
              <a:rPr lang="ru-RU" altLang="ru-RU" sz="2800" b="1" i="1" dirty="0" smtClean="0"/>
              <a:t>Littorina obtusata </a:t>
            </a:r>
            <a:r>
              <a:rPr lang="ru-RU" altLang="ru-RU" sz="2800" b="1" dirty="0"/>
              <a:t>(</a:t>
            </a:r>
            <a:r>
              <a:rPr lang="ru-RU" altLang="ru-RU" sz="2800" b="1" dirty="0" err="1"/>
              <a:t>Linnaeus</a:t>
            </a:r>
            <a:r>
              <a:rPr lang="ru-RU" altLang="ru-RU" sz="2800" b="1" dirty="0"/>
              <a:t>, 1758) мы наблюдаем на литорали Белого моря?</a:t>
            </a:r>
            <a:endParaRPr lang="ru-RU" altLang="ru-RU" sz="2800" b="1" dirty="0"/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6948488" y="187325"/>
            <a:ext cx="2016125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altLang="ru-RU" dirty="0">
                <a:solidFill>
                  <a:srgbClr val="0070C0"/>
                </a:solidFill>
              </a:rPr>
              <a:t>Постер № </a:t>
            </a:r>
            <a:r>
              <a:rPr lang="ru-RU" altLang="ru-RU" sz="3200" b="1" dirty="0" smtClean="0">
                <a:solidFill>
                  <a:srgbClr val="0070C0"/>
                </a:solidFill>
              </a:rPr>
              <a:t>Э03</a:t>
            </a:r>
            <a:endParaRPr lang="ru-RU" altLang="ru-RU" sz="2400" b="1" dirty="0">
              <a:solidFill>
                <a:srgbClr val="0070C0"/>
              </a:solidFill>
            </a:endParaRPr>
          </a:p>
        </p:txBody>
      </p:sp>
      <p:sp>
        <p:nvSpPr>
          <p:cNvPr id="2054" name="TextBox 6"/>
          <p:cNvSpPr txBox="1">
            <a:spLocks noChangeArrowheads="1"/>
          </p:cNvSpPr>
          <p:nvPr/>
        </p:nvSpPr>
        <p:spPr bwMode="auto">
          <a:xfrm>
            <a:off x="420688" y="36512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Беломорская студенческая научная сессия СПбГУ</a:t>
            </a:r>
            <a:r>
              <a:rPr lang="ru-RU" altLang="ru-RU" sz="1600" i="1" dirty="0"/>
              <a:t> </a:t>
            </a:r>
            <a:r>
              <a:rPr lang="ru-RU" altLang="ru-RU" sz="1800" dirty="0"/>
              <a:t>– </a:t>
            </a:r>
            <a:r>
              <a:rPr lang="ru-RU" altLang="ru-RU" sz="1800" dirty="0" smtClean="0"/>
              <a:t>202</a:t>
            </a:r>
            <a:r>
              <a:rPr lang="en-US" altLang="ru-RU" sz="1800" dirty="0" smtClean="0"/>
              <a:t>5</a:t>
            </a:r>
            <a:endParaRPr lang="ru-RU" altLang="ru-RU" sz="1600" dirty="0"/>
          </a:p>
        </p:txBody>
      </p:sp>
      <p:pic>
        <p:nvPicPr>
          <p:cNvPr id="2055" name="Рисунок 8"/>
          <p:cNvPicPr>
            <a:picLocks noChangeAspect="1" noChangeArrowheads="1"/>
          </p:cNvPicPr>
          <p:nvPr/>
        </p:nvPicPr>
        <p:blipFill>
          <a:blip r:embed="rId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6375"/>
            <a:ext cx="6238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171450" y="3160713"/>
            <a:ext cx="7237413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2000" dirty="0" smtClean="0"/>
              <a:t>Бритиков Александр, </a:t>
            </a:r>
            <a:endParaRPr lang="ru-RU" altLang="ru-RU" sz="2000" dirty="0"/>
          </a:p>
          <a:p>
            <a:r>
              <a:rPr lang="ru-RU" altLang="ru-RU" dirty="0" smtClean="0"/>
              <a:t>Лаборатория экологии морского бентоса (гидробиологии)</a:t>
            </a:r>
            <a:endParaRPr lang="ru-RU" altLang="ru-RU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179388" y="3953837"/>
            <a:ext cx="8640762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i="1" dirty="0" smtClean="0"/>
              <a:t>Бритиков А.И.</a:t>
            </a:r>
            <a:r>
              <a:rPr lang="ru-RU" altLang="ru-RU" sz="1600" i="1" baseline="30000" dirty="0" smtClean="0"/>
              <a:t>1</a:t>
            </a:r>
            <a:r>
              <a:rPr lang="ru-RU" altLang="ru-RU" sz="1600" i="1" dirty="0" smtClean="0"/>
              <a:t>, Хайтов В.М.</a:t>
            </a:r>
            <a:r>
              <a:rPr lang="ru-RU" altLang="ru-RU" sz="1600" i="1" baseline="30000" dirty="0" smtClean="0"/>
              <a:t>1,2,3</a:t>
            </a:r>
            <a:endParaRPr lang="ru-RU" altLang="ru-RU" sz="1600" i="1" dirty="0"/>
          </a:p>
          <a:p>
            <a:pPr eaLnBrk="1" hangingPunct="1"/>
            <a:r>
              <a:rPr lang="ru-RU" altLang="ru-RU" sz="1600" dirty="0"/>
              <a:t>1 </a:t>
            </a:r>
            <a:r>
              <a:rPr lang="ru-RU" sz="1600" dirty="0"/>
              <a:t>Лаборатория экологии морского бентоса (гидробиологи) </a:t>
            </a:r>
            <a:endParaRPr lang="ru-RU" sz="1600" dirty="0" smtClean="0"/>
          </a:p>
          <a:p>
            <a:pPr eaLnBrk="1" hangingPunct="1"/>
            <a:r>
              <a:rPr lang="ru-RU" altLang="ru-RU" sz="1600" dirty="0" smtClean="0"/>
              <a:t>2 </a:t>
            </a:r>
            <a:r>
              <a:rPr lang="ru-RU" sz="1600" dirty="0"/>
              <a:t>Санкт-Петербургский Государственный </a:t>
            </a:r>
            <a:r>
              <a:rPr lang="ru-RU" sz="1600" dirty="0" smtClean="0"/>
              <a:t>университет</a:t>
            </a:r>
            <a:endParaRPr lang="ru-RU" sz="1600" dirty="0" smtClean="0"/>
          </a:p>
          <a:p>
            <a:pPr eaLnBrk="1" hangingPunct="1"/>
            <a:r>
              <a:rPr lang="ru-RU" altLang="ru-RU" sz="1600" dirty="0" smtClean="0"/>
              <a:t>3</a:t>
            </a:r>
            <a:r>
              <a:rPr lang="ru-RU" sz="1600" dirty="0"/>
              <a:t>Кандалакшский государственный заповедник</a:t>
            </a:r>
            <a:endParaRPr lang="ru-RU" sz="1600" dirty="0"/>
          </a:p>
          <a:p>
            <a:pPr eaLnBrk="1" hangingPunct="1"/>
            <a:endParaRPr lang="ru-RU" alt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99542"/>
            <a:ext cx="3816424" cy="37249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99542"/>
            <a:ext cx="3816424" cy="37249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97896" y="4515966"/>
            <a:ext cx="34563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Количество </a:t>
            </a:r>
            <a:r>
              <a:rPr lang="ru-RU" sz="1200" dirty="0"/>
              <a:t>пеллет у двух видов моллюсков, кормившихся на двух типах субстратов.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67825" y="4608298"/>
            <a:ext cx="3456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Распределение </a:t>
            </a:r>
            <a:r>
              <a:rPr lang="ru-RU" sz="1200" dirty="0"/>
              <a:t>двух видов литторин по литорали. </a:t>
            </a:r>
            <a:endParaRPr lang="ru-RU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</Words>
  <Application>WPS Presentation</Application>
  <PresentationFormat>Экран (16:9)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Тема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olivia</dc:creator>
  <cp:lastModifiedBy>google1599737165</cp:lastModifiedBy>
  <cp:revision>23</cp:revision>
  <dcterms:created xsi:type="dcterms:W3CDTF">2017-06-21T20:42:00Z</dcterms:created>
  <dcterms:modified xsi:type="dcterms:W3CDTF">2025-01-31T17:10:57Z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CAF87A5E53644C82A9CDD62C692204AC_12</vt:lpwstr>
  </property>
  <property fmtid="{D5CDD505-2E9C-101B-9397-08002B2CF9AE}" pid="3" name="KSOProductBuildVer">
    <vt:lpwstr>1049-12.2.0.19805</vt:lpwstr>
  </property>
</Properties>
</file>