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Какое разделение экологических ниш Littorina saxatilis (Olivi, 1792) и Littorina obtusata (Linnaeus, 1758) мы наблюдаем на литорали Белого моря?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 чем работа?</a:t>
            </a:r>
          </a:p>
        </p:txBody>
      </p:sp>
      <p:pic>
        <p:nvPicPr>
          <p:cNvPr descr="Figures/photo_from_satelli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193800"/>
            <a:ext cx="453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Место сбора материала для исследования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Bullet 1</a:t>
            </a:r>
          </a:p>
          <a:p>
            <a:pPr lvl="0"/>
            <a:r>
              <a:rPr/>
              <a:t>Bullet 2</a:t>
            </a:r>
          </a:p>
          <a:p>
            <a:pPr lvl="0"/>
            <a:r>
              <a:rPr/>
              <a:t>Bullet 3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R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summary</a:t>
            </a:r>
            <a:r>
              <a:rPr>
                <a:latin typeface="Courier"/>
              </a:rPr>
              <a:t>(cars)</a:t>
            </a:r>
          </a:p>
          <a:p>
            <a:pPr lvl="0" indent="0">
              <a:buNone/>
            </a:pPr>
            <a:r>
              <a:rPr>
                <a:latin typeface="Courier"/>
              </a:rPr>
              <a:t>##      speed           dist       
##  Min.   : 4.0   Min.   :  2.00  
##  1st Qu.:12.0   1st Qu.: 26.00  
##  Median :15.0   Median : 36.00  
##  Mean   :15.4   Mean   : 42.98  
##  3rd Qu.:19.0   3rd Qu.: 56.00  
##  Max.   :25.0   Max.   :120.00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with Plot</a:t>
            </a:r>
          </a:p>
        </p:txBody>
      </p:sp>
      <p:pic>
        <p:nvPicPr>
          <p:cNvPr descr="Presentation_test_files/figure-pptx/pressur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13200" y="1193800"/>
            <a:ext cx="1130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Какое разделение экологических ниш Littorina saxatilis (Olivi, 1792) и Littorina obtusata (Linnaeus, 1758) мы наблюдаем на литорали Белого моря?</dc:title>
  <dc:creator/>
  <cp:keywords/>
  <dcterms:created xsi:type="dcterms:W3CDTF">2025-02-21T16:17:54Z</dcterms:created>
  <dcterms:modified xsi:type="dcterms:W3CDTF">2025-02-21T16:17:54Z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2025-02-2</vt:lpwstr>
  </property>
  <property fmtid="{D5CDD505-2E9C-101B-9397-08002B2CF9AE}" pid="3" name="output">
    <vt:lpwstr>powerpoint_presentation</vt:lpwstr>
  </property>
</Properties>
</file>