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77232-6248-4A14-AA02-E353CB251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53329C-D966-4A7F-9D81-BAB5288E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37AA97-13EE-4BDE-A65F-7F3A899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6B5D5A-8C95-46B8-914F-EEE4987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E63B4-ECC8-4163-80B1-9E9C3D98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3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FD5D8-53BE-4D2C-A7FB-E19BE018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47B9AD-BD84-448C-AA99-1DDC7AB15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908AD-5275-4EE6-A037-21CC071C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C589F-CAF3-43F9-BC1B-85FB2685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96F5C-ED25-4FFE-B07E-635CA253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98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51AC55-0FEE-4F6E-8FA5-E1B38865A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48F690-6A10-4B62-914D-B7B198D9C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E7528-98EF-44F4-A5CA-AD3D379B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8A696-EDDF-4396-9CBE-DE903081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8E47C-A38A-44EE-AFC4-D564BE74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7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B0257-C2C7-4BC7-87F9-91051380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4615A-C188-4BA6-89BC-123266C3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73382-073E-4654-AD7E-EE75295D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E2AB6-B21A-4437-B0B6-628A7EE3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90991-2673-48C0-A080-84276074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0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25A14-C254-4FFB-BAE1-49B2AC39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9A898E-3476-4F35-B1C1-645BEA57E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6F882-5A8B-4139-BEF9-8676139A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6F61B9-FB68-4C05-B2BA-041376C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DA836-7299-451A-BD3F-AD5F58FE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635B8-D934-4B38-BD4E-ED4E6079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9A180-8A3F-4EAE-AE60-12BF5B283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5E5AE-C672-4FD7-8ECF-398FD696E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5273B-C8E7-4CDA-AD0E-CFC7C68A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4C80D-50D0-4B36-9D16-5AAAF096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3EA300-8725-4085-AAB3-73ECC4A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4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A562F-25F9-4C3F-9D93-325B82AF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D0A8A-6196-4316-9C8A-F750C2E9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CF1885-ED75-4774-9171-E914635B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FCE64C-69BB-42DB-AD6A-738E1F45A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E54DCA-FB99-49F0-98C7-94AB70633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6A41C3-7813-4A31-A331-6B2F6B8C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18643B-36A2-4DAA-B374-66642649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77B988-9FA9-4A18-A9F7-8BBAF390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55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08BFE-228B-4A0F-8ED7-294F4447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E5D89C-C204-42AC-BD94-FCA0891F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B2B19D-0D1B-4760-AB06-FD00B7869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D1A3F8-8CA3-4C52-A643-23DD1A20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85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05D82A-82B6-4C7E-886D-B31F0AE0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9359CF-13C8-4866-A7BF-7D6CC4A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68422-79CC-4702-BC91-35276569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6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302A8-BA91-4A92-BD05-1350CAB7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F7B49-4325-47DD-8D6F-2A49B3BC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8B5987-83B7-4F80-8A28-114C831D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CB4CBF-ACC5-4E44-A42C-E510FB0A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64949D-5FBD-419B-B7D7-4F63B02B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63286-616F-4AF4-9FA9-29A2C359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0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34EC4-570A-4362-AEE0-99991E44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A0E2A2-A640-4732-BBE4-A50E862D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0630D7-27FC-4DB4-8D6C-F574A2115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07BFC-CA08-4FF2-9DC5-3CBC5832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72E9A3-EB4F-4AF5-8E1C-91757A52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97DDB-4E44-4C89-B0B5-EE77A4C3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0C7DE-7136-4EC5-93BF-C04938E8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19B35-D089-47E8-BBA7-EF8E5358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F7B30-A48C-45EC-97CC-1AD626E74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71209-B267-4044-ACA9-307B178EEACB}" type="datetimeFigureOut">
              <a:rPr lang="ru-RU" smtClean="0"/>
              <a:t>28.01.2025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E6B8A-16B7-428A-995D-45AE4925F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38BB9-F583-4D9C-AE26-FFCD3B742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99A1-0959-4285-A437-E6EB699089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43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1146311" y="774168"/>
            <a:ext cx="9210264" cy="4502164"/>
            <a:chOff x="1146311" y="774168"/>
            <a:chExt cx="9210264" cy="4502164"/>
          </a:xfrm>
        </p:grpSpPr>
        <p:sp>
          <p:nvSpPr>
            <p:cNvPr id="4" name="Куб 3">
              <a:extLst>
                <a:ext uri="{FF2B5EF4-FFF2-40B4-BE49-F238E27FC236}">
                  <a16:creationId xmlns:a16="http://schemas.microsoft.com/office/drawing/2014/main" id="{E97226A0-A066-4822-8B48-AF0693C3F7E5}"/>
                </a:ext>
              </a:extLst>
            </p:cNvPr>
            <p:cNvSpPr/>
            <p:nvPr/>
          </p:nvSpPr>
          <p:spPr>
            <a:xfrm>
              <a:off x="1146311" y="2756448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Куб 4">
              <a:extLst>
                <a:ext uri="{FF2B5EF4-FFF2-40B4-BE49-F238E27FC236}">
                  <a16:creationId xmlns:a16="http://schemas.microsoft.com/office/drawing/2014/main" id="{42B2EC46-27D1-48CA-BE22-79636BE79013}"/>
                </a:ext>
              </a:extLst>
            </p:cNvPr>
            <p:cNvSpPr/>
            <p:nvPr/>
          </p:nvSpPr>
          <p:spPr>
            <a:xfrm>
              <a:off x="4446104" y="2756449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Куб 5">
              <a:extLst>
                <a:ext uri="{FF2B5EF4-FFF2-40B4-BE49-F238E27FC236}">
                  <a16:creationId xmlns:a16="http://schemas.microsoft.com/office/drawing/2014/main" id="{DEF72ECF-77D9-4078-A66E-B707C09929C8}"/>
                </a:ext>
              </a:extLst>
            </p:cNvPr>
            <p:cNvSpPr/>
            <p:nvPr/>
          </p:nvSpPr>
          <p:spPr>
            <a:xfrm>
              <a:off x="7745897" y="2756450"/>
              <a:ext cx="2610678" cy="201433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3DFD6A3B-6163-4A34-998E-470D48525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33583">
              <a:off x="1239078" y="3322378"/>
              <a:ext cx="1451113" cy="822386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72D917B4-FCB5-4E98-9CBA-30A30DA70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758" y="3803028"/>
              <a:ext cx="1451113" cy="822386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83EDF9DC-309D-41BA-8C63-592A4D68B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73257">
              <a:off x="4385076" y="3329397"/>
              <a:ext cx="1426341" cy="808347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A600FD0-7AF5-45EC-B8E2-8E32CD06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261" y="3889431"/>
              <a:ext cx="1451113" cy="82238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21BED08-BB55-4854-BFC4-DD5F163E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014" y="3374808"/>
              <a:ext cx="1451113" cy="82238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EAF3FDB-790D-42CE-A6FB-690E1CF02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0149" y="3867198"/>
              <a:ext cx="1451113" cy="8223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AF10F3-0E9B-4576-991A-23A4A126538D}"/>
                </a:ext>
              </a:extLst>
            </p:cNvPr>
            <p:cNvSpPr txBox="1"/>
            <p:nvPr/>
          </p:nvSpPr>
          <p:spPr>
            <a:xfrm>
              <a:off x="2191370" y="3935584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F0C0DE-8AB9-4777-BB8C-C521D0B763F8}"/>
                </a:ext>
              </a:extLst>
            </p:cNvPr>
            <p:cNvSpPr txBox="1"/>
            <p:nvPr/>
          </p:nvSpPr>
          <p:spPr>
            <a:xfrm>
              <a:off x="1797118" y="3429000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8E64C0A-31EF-4E27-B4C2-8080975DF888}"/>
                </a:ext>
              </a:extLst>
            </p:cNvPr>
            <p:cNvSpPr txBox="1"/>
            <p:nvPr/>
          </p:nvSpPr>
          <p:spPr>
            <a:xfrm>
              <a:off x="5607174" y="4121332"/>
              <a:ext cx="8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Е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FE4C28-8B91-4054-9B34-B57E69F086E5}"/>
                </a:ext>
              </a:extLst>
            </p:cNvPr>
            <p:cNvSpPr txBox="1"/>
            <p:nvPr/>
          </p:nvSpPr>
          <p:spPr>
            <a:xfrm>
              <a:off x="4910459" y="3473106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27FD2-A55B-4F43-9275-3D07AAD5FDA2}"/>
                </a:ext>
              </a:extLst>
            </p:cNvPr>
            <p:cNvSpPr txBox="1"/>
            <p:nvPr/>
          </p:nvSpPr>
          <p:spPr>
            <a:xfrm>
              <a:off x="8490580" y="3473106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A3BB49-0A8B-4662-90D1-F7B4B5C03D33}"/>
                </a:ext>
              </a:extLst>
            </p:cNvPr>
            <p:cNvSpPr txBox="1"/>
            <p:nvPr/>
          </p:nvSpPr>
          <p:spPr>
            <a:xfrm>
              <a:off x="8753966" y="4036018"/>
              <a:ext cx="560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chemeClr val="bg1"/>
                  </a:solidFill>
                </a:rPr>
                <a:t>Т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F89AAC-EBC1-4BFA-9AA2-C587EB762762}"/>
                </a:ext>
              </a:extLst>
            </p:cNvPr>
            <p:cNvSpPr txBox="1"/>
            <p:nvPr/>
          </p:nvSpPr>
          <p:spPr>
            <a:xfrm>
              <a:off x="2636223" y="3401682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E321D-1CCA-4FF5-BF53-013F179C6DDF}"/>
                </a:ext>
              </a:extLst>
            </p:cNvPr>
            <p:cNvSpPr txBox="1"/>
            <p:nvPr/>
          </p:nvSpPr>
          <p:spPr>
            <a:xfrm>
              <a:off x="5784574" y="3436311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55F895-C409-4A75-9A21-EE4B191BB108}"/>
                </a:ext>
              </a:extLst>
            </p:cNvPr>
            <p:cNvSpPr txBox="1"/>
            <p:nvPr/>
          </p:nvSpPr>
          <p:spPr>
            <a:xfrm>
              <a:off x="9279836" y="3462431"/>
              <a:ext cx="6228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="1" dirty="0"/>
                <a:t>х80</a:t>
              </a: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92E34523-E2D9-4E38-9A55-F0830731C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581" y="774168"/>
              <a:ext cx="1650461" cy="93536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6D0A4E-CC89-4EEA-BF7C-3A9C24C2856D}"/>
                </a:ext>
              </a:extLst>
            </p:cNvPr>
            <p:cNvSpPr txBox="1"/>
            <p:nvPr/>
          </p:nvSpPr>
          <p:spPr>
            <a:xfrm>
              <a:off x="1320039" y="4753112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184674-D4C6-43A2-9DD8-B47490602C9A}"/>
                </a:ext>
              </a:extLst>
            </p:cNvPr>
            <p:cNvSpPr txBox="1"/>
            <p:nvPr/>
          </p:nvSpPr>
          <p:spPr>
            <a:xfrm>
              <a:off x="4563341" y="4738570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63EB33-71D1-47D1-9C4E-507AF518BF67}"/>
                </a:ext>
              </a:extLst>
            </p:cNvPr>
            <p:cNvSpPr txBox="1"/>
            <p:nvPr/>
          </p:nvSpPr>
          <p:spPr>
            <a:xfrm>
              <a:off x="7863134" y="4751365"/>
              <a:ext cx="1815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/>
                <a:t>11 садков</a:t>
              </a:r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>
              <a:off x="4720281" y="1556951"/>
              <a:ext cx="1" cy="2718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4720281" y="1828800"/>
              <a:ext cx="18207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6541042" y="1556951"/>
              <a:ext cx="0" cy="2718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975674" y="1865383"/>
              <a:ext cx="130997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b="1" dirty="0" smtClean="0"/>
                <a:t>15-30 мм</a:t>
              </a:r>
              <a:endParaRPr lang="ru-RU" sz="2200" b="1" dirty="0"/>
            </a:p>
          </p:txBody>
        </p:sp>
        <p:cxnSp>
          <p:nvCxnSpPr>
            <p:cNvPr id="39" name="Прямая со стрелкой 38"/>
            <p:cNvCxnSpPr/>
            <p:nvPr/>
          </p:nvCxnSpPr>
          <p:spPr>
            <a:xfrm flipH="1">
              <a:off x="3571103" y="1865383"/>
              <a:ext cx="992238" cy="7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6709719" y="1865383"/>
              <a:ext cx="1285103" cy="717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/>
            <p:nvPr/>
          </p:nvCxnSpPr>
          <p:spPr>
            <a:xfrm>
              <a:off x="5751443" y="2296270"/>
              <a:ext cx="0" cy="286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2516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User</cp:lastModifiedBy>
  <cp:revision>4</cp:revision>
  <dcterms:created xsi:type="dcterms:W3CDTF">2025-01-28T16:44:03Z</dcterms:created>
  <dcterms:modified xsi:type="dcterms:W3CDTF">2025-01-28T17:07:07Z</dcterms:modified>
</cp:coreProperties>
</file>