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4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-2147482622" name="Изображение -2147482623"/>
          <p:cNvPicPr>
            <a:picLocks noRot="1"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3763" y="966788"/>
            <a:ext cx="5324475" cy="492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Стрелка вниз 2"/>
          <p:cNvSpPr/>
          <p:nvPr/>
        </p:nvSpPr>
        <p:spPr>
          <a:xfrm>
            <a:off x="6318885" y="2006600"/>
            <a:ext cx="219075" cy="26606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Стрелка вниз 3"/>
          <p:cNvSpPr/>
          <p:nvPr/>
        </p:nvSpPr>
        <p:spPr>
          <a:xfrm>
            <a:off x="6445885" y="3569335"/>
            <a:ext cx="219075" cy="26606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Стрелка вниз 5"/>
          <p:cNvSpPr/>
          <p:nvPr/>
        </p:nvSpPr>
        <p:spPr>
          <a:xfrm>
            <a:off x="6445885" y="5005070"/>
            <a:ext cx="219075" cy="26606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Стрелка вниз 6"/>
          <p:cNvSpPr/>
          <p:nvPr/>
        </p:nvSpPr>
        <p:spPr>
          <a:xfrm>
            <a:off x="6099810" y="1103630"/>
            <a:ext cx="219075" cy="266065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трелка вниз 7"/>
          <p:cNvSpPr/>
          <p:nvPr/>
        </p:nvSpPr>
        <p:spPr>
          <a:xfrm>
            <a:off x="6595110" y="3162935"/>
            <a:ext cx="219075" cy="2660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Стрелка вниз 8"/>
          <p:cNvSpPr/>
          <p:nvPr/>
        </p:nvSpPr>
        <p:spPr>
          <a:xfrm>
            <a:off x="6226810" y="4886325"/>
            <a:ext cx="219075" cy="2660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Стрелка вниз 9"/>
          <p:cNvSpPr/>
          <p:nvPr/>
        </p:nvSpPr>
        <p:spPr>
          <a:xfrm>
            <a:off x="7728585" y="2006600"/>
            <a:ext cx="219075" cy="26606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Стрелка вниз 10"/>
          <p:cNvSpPr/>
          <p:nvPr/>
        </p:nvSpPr>
        <p:spPr>
          <a:xfrm>
            <a:off x="7636510" y="3569335"/>
            <a:ext cx="219075" cy="26606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трелка вниз 11"/>
          <p:cNvSpPr/>
          <p:nvPr/>
        </p:nvSpPr>
        <p:spPr>
          <a:xfrm>
            <a:off x="7290435" y="5005070"/>
            <a:ext cx="219075" cy="26606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трелка вниз 12"/>
          <p:cNvSpPr/>
          <p:nvPr/>
        </p:nvSpPr>
        <p:spPr>
          <a:xfrm>
            <a:off x="5774690" y="967105"/>
            <a:ext cx="219075" cy="2660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Стрелка вниз 13"/>
          <p:cNvSpPr/>
          <p:nvPr/>
        </p:nvSpPr>
        <p:spPr>
          <a:xfrm>
            <a:off x="5682615" y="2969260"/>
            <a:ext cx="219075" cy="2660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Стрелка вниз 14"/>
          <p:cNvSpPr/>
          <p:nvPr/>
        </p:nvSpPr>
        <p:spPr>
          <a:xfrm>
            <a:off x="5774690" y="4739005"/>
            <a:ext cx="219075" cy="2660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трелка вниз 15"/>
          <p:cNvSpPr/>
          <p:nvPr/>
        </p:nvSpPr>
        <p:spPr>
          <a:xfrm>
            <a:off x="4525010" y="4620260"/>
            <a:ext cx="219075" cy="266065"/>
          </a:xfrm>
          <a:prstGeom prst="downArrow">
            <a:avLst/>
          </a:prstGeom>
          <a:gradFill>
            <a:gsLst>
              <a:gs pos="68000">
                <a:srgbClr val="E30000"/>
              </a:gs>
              <a:gs pos="93000">
                <a:srgbClr val="760303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73742853" name="Замещающее содержимое 1073742852"/>
          <p:cNvPicPr>
            <a:picLocks noRot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3433445" y="868680"/>
            <a:ext cx="5324475" cy="492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Стрелка вниз 3"/>
          <p:cNvSpPr/>
          <p:nvPr/>
        </p:nvSpPr>
        <p:spPr>
          <a:xfrm>
            <a:off x="6831330" y="960755"/>
            <a:ext cx="219075" cy="26606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Стрелка вниз 4"/>
          <p:cNvSpPr/>
          <p:nvPr/>
        </p:nvSpPr>
        <p:spPr>
          <a:xfrm>
            <a:off x="6739255" y="2070100"/>
            <a:ext cx="219075" cy="26606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Стрелка вниз 5"/>
          <p:cNvSpPr/>
          <p:nvPr/>
        </p:nvSpPr>
        <p:spPr>
          <a:xfrm>
            <a:off x="6586855" y="3145155"/>
            <a:ext cx="219075" cy="26606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Стрелка вниз 6"/>
          <p:cNvSpPr/>
          <p:nvPr/>
        </p:nvSpPr>
        <p:spPr>
          <a:xfrm>
            <a:off x="7780655" y="4892675"/>
            <a:ext cx="219075" cy="266065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трелка вниз 7"/>
          <p:cNvSpPr/>
          <p:nvPr/>
        </p:nvSpPr>
        <p:spPr>
          <a:xfrm>
            <a:off x="6586855" y="4966335"/>
            <a:ext cx="219075" cy="26606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Стрелка вниз 8"/>
          <p:cNvSpPr/>
          <p:nvPr/>
        </p:nvSpPr>
        <p:spPr>
          <a:xfrm>
            <a:off x="4999355" y="4277995"/>
            <a:ext cx="219075" cy="26606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polyd</cp:lastModifiedBy>
  <cp:revision>2</cp:revision>
  <dcterms:created xsi:type="dcterms:W3CDTF">2024-11-22T14:22:07Z</dcterms:created>
  <dcterms:modified xsi:type="dcterms:W3CDTF">2024-11-22T14:31:00Z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1049-12.2.0.18911</vt:lpwstr>
  </property>
  <property fmtid="{D5CDD505-2E9C-101B-9397-08002B2CF9AE}" pid="3" name="ICV">
    <vt:lpwstr>4335DD43A7FF4C548E9E47FFFC657A05_11</vt:lpwstr>
  </property>
</Properties>
</file>