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4620260" y="2522220"/>
            <a:ext cx="4535805" cy="3980815"/>
            <a:chOff x="5512" y="2199"/>
            <a:chExt cx="8096" cy="6758"/>
          </a:xfrm>
        </p:grpSpPr>
        <p:pic>
          <p:nvPicPr>
            <p:cNvPr id="3" name="Изображение 2"/>
            <p:cNvPicPr>
              <a:picLocks noChangeAspect="1"/>
            </p:cNvPicPr>
            <p:nvPr/>
          </p:nvPicPr>
          <p:blipFill>
            <a:blip r:embed="rId1"/>
            <a:srcRect l="32257" t="25301" r="33433" b="22554"/>
            <a:stretch>
              <a:fillRect/>
            </a:stretch>
          </p:blipFill>
          <p:spPr>
            <a:xfrm>
              <a:off x="5512" y="2199"/>
              <a:ext cx="7905" cy="6758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8512" y="3456"/>
              <a:ext cx="168" cy="184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 altLang="en-US"/>
            </a:p>
          </p:txBody>
        </p:sp>
        <p:sp>
          <p:nvSpPr>
            <p:cNvPr id="6" name="Овал 5"/>
            <p:cNvSpPr/>
            <p:nvPr/>
          </p:nvSpPr>
          <p:spPr>
            <a:xfrm>
              <a:off x="10968" y="7384"/>
              <a:ext cx="168" cy="184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 altLang="en-US"/>
            </a:p>
          </p:txBody>
        </p:sp>
        <p:sp>
          <p:nvSpPr>
            <p:cNvPr id="7" name="Текстовое поле 6"/>
            <p:cNvSpPr txBox="1"/>
            <p:nvPr/>
          </p:nvSpPr>
          <p:spPr>
            <a:xfrm>
              <a:off x="8856" y="3000"/>
              <a:ext cx="2432" cy="1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ru-RU" altLang="en-US" sz="1200">
                  <a:solidFill>
                    <a:schemeClr val="bg1"/>
                  </a:solidFill>
                </a:rPr>
                <a:t>Точка сбора мидий </a:t>
              </a:r>
              <a:r>
                <a:rPr lang="en-US" altLang="ru-RU" sz="1200">
                  <a:solidFill>
                    <a:schemeClr val="bg1"/>
                  </a:solidFill>
                </a:rPr>
                <a:t>T-</a:t>
              </a:r>
              <a:r>
                <a:rPr lang="ru-RU" altLang="ru-RU" sz="1200">
                  <a:solidFill>
                    <a:schemeClr val="bg1"/>
                  </a:solidFill>
                </a:rPr>
                <a:t>морфотипа в Северной губе о. Ряжкова</a:t>
              </a:r>
              <a:endParaRPr lang="ru-RU" altLang="ru-RU" sz="1200">
                <a:solidFill>
                  <a:schemeClr val="bg1"/>
                </a:solidFill>
              </a:endParaRPr>
            </a:p>
          </p:txBody>
        </p:sp>
        <p:sp>
          <p:nvSpPr>
            <p:cNvPr id="8" name="Текстовое поле 7"/>
            <p:cNvSpPr txBox="1"/>
            <p:nvPr/>
          </p:nvSpPr>
          <p:spPr>
            <a:xfrm>
              <a:off x="10824" y="6077"/>
              <a:ext cx="2784" cy="1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ru-RU" altLang="en-US" sz="1200">
                  <a:solidFill>
                    <a:schemeClr val="bg1"/>
                  </a:solidFill>
                </a:rPr>
                <a:t>Точка сбора мидий Е</a:t>
              </a:r>
              <a:r>
                <a:rPr lang="en-US" altLang="ru-RU" sz="1200">
                  <a:solidFill>
                    <a:schemeClr val="bg1"/>
                  </a:solidFill>
                </a:rPr>
                <a:t>-</a:t>
              </a:r>
              <a:r>
                <a:rPr lang="ru-RU" altLang="ru-RU" sz="1200">
                  <a:solidFill>
                    <a:schemeClr val="bg1"/>
                  </a:solidFill>
                </a:rPr>
                <a:t>морфотипа на мидиевой банке возле о. Б. Ломнишный</a:t>
              </a:r>
              <a:endParaRPr lang="ru-RU" altLang="ru-RU" sz="1200">
                <a:solidFill>
                  <a:schemeClr val="bg1"/>
                </a:solidFill>
              </a:endParaRPr>
            </a:p>
          </p:txBody>
        </p:sp>
        <p:sp>
          <p:nvSpPr>
            <p:cNvPr id="9" name="Текстовое поле 8"/>
            <p:cNvSpPr txBox="1"/>
            <p:nvPr/>
          </p:nvSpPr>
          <p:spPr>
            <a:xfrm>
              <a:off x="6920" y="5264"/>
              <a:ext cx="2432" cy="1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ru-RU" altLang="en-US" sz="1200">
                  <a:solidFill>
                    <a:schemeClr val="bg1"/>
                  </a:solidFill>
                </a:rPr>
                <a:t>Точка </a:t>
              </a:r>
              <a:r>
                <a:rPr lang="ru-RU" sz="1200">
                  <a:solidFill>
                    <a:schemeClr val="bg1"/>
                  </a:solidFill>
                </a:rPr>
                <a:t>постановки экспериментальных садков</a:t>
              </a:r>
              <a:endParaRPr lang="ru-RU" sz="1200">
                <a:solidFill>
                  <a:schemeClr val="bg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10232" y="6184"/>
              <a:ext cx="168" cy="18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 altLang="en-US"/>
            </a:p>
          </p:txBody>
        </p:sp>
        <p:cxnSp>
          <p:nvCxnSpPr>
            <p:cNvPr id="11" name="Прямая со стрелкой 10"/>
            <p:cNvCxnSpPr>
              <a:endCxn id="4" idx="7"/>
            </p:cNvCxnSpPr>
            <p:nvPr/>
          </p:nvCxnSpPr>
          <p:spPr>
            <a:xfrm flipH="1">
              <a:off x="8655" y="3280"/>
              <a:ext cx="321" cy="2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11136" y="7312"/>
              <a:ext cx="321" cy="2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endCxn id="10" idx="2"/>
            </p:cNvCxnSpPr>
            <p:nvPr/>
          </p:nvCxnSpPr>
          <p:spPr>
            <a:xfrm>
              <a:off x="9208" y="5792"/>
              <a:ext cx="1024" cy="4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pic>
        <p:nvPicPr>
          <p:cNvPr id="15" name="Изображение 14"/>
          <p:cNvPicPr>
            <a:picLocks noChangeAspect="1"/>
          </p:cNvPicPr>
          <p:nvPr/>
        </p:nvPicPr>
        <p:blipFill>
          <a:blip r:embed="rId2"/>
          <a:srcRect l="24792" t="26111" r="36488" b="10278"/>
          <a:stretch>
            <a:fillRect/>
          </a:stretch>
        </p:blipFill>
        <p:spPr>
          <a:xfrm>
            <a:off x="197485" y="2522220"/>
            <a:ext cx="4306570" cy="3980815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1468120" y="3595370"/>
            <a:ext cx="386080" cy="4432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7" name="Текстовое поле 16"/>
          <p:cNvSpPr txBox="1"/>
          <p:nvPr/>
        </p:nvSpPr>
        <p:spPr>
          <a:xfrm>
            <a:off x="197485" y="2180590"/>
            <a:ext cx="4307205" cy="341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/>
              <a:t>Кандалакшский залив Белого моря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WPS Presentation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polyd</cp:lastModifiedBy>
  <cp:revision>3</cp:revision>
  <dcterms:created xsi:type="dcterms:W3CDTF">2025-01-10T14:48:00Z</dcterms:created>
  <dcterms:modified xsi:type="dcterms:W3CDTF">2025-01-18T17:31:35Z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1049-12.2.0.19805</vt:lpwstr>
  </property>
  <property fmtid="{D5CDD505-2E9C-101B-9397-08002B2CF9AE}" pid="3" name="ICV">
    <vt:lpwstr>B8F7CB9BEEEF49DA8C3FA59B9001430C_11</vt:lpwstr>
  </property>
</Properties>
</file>