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9639A-DBD5-4A20-9C01-EFB85325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42DA5-4BB4-4C52-AB12-E5E06CC7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99260-45A8-4D7E-90A8-5F1F5A0E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20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A946C-66FE-438C-A3A0-AE58A29D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D1F3F-F74A-40F4-B56C-7D6CD1ED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DAE6D-0FC4-42B7-906D-FD1DE69F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1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D6C8A-2085-43FA-B539-EFD32DDE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B69FC-A521-45D6-A66B-08A452B5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18D80-DB62-48D2-8AA3-07281D8A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29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8D1CC-D493-4F6C-ABCA-7F44647B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2B27A-9176-4152-BF16-6B6735F5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0119A-1FF1-494D-BCCB-85BC11A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45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A328F9-5E29-4DEE-9B0B-6ECD62E8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F98A8-53AD-434D-A761-C8D41E97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A6C06-E49C-4CD9-A18C-1A6C8DA2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12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EB86E2D3-103B-4AC9-B972-83ECC84C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AC960B2-F99D-47B8-B6C8-EC046ABE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7E0AD06-F418-4085-9824-FD97BB2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16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CF81FB5-849E-4D5D-A2B8-A84FF45E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0B12F24F-40CD-454E-BF1E-470EBE6B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78CF378B-F917-4F06-8CB2-83290012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6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48B6809E-9111-48D7-A7D2-763BA87C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DDB143E6-C0B0-4EB8-8F98-8845FE90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2BBB0F5-4438-46A1-9F38-84D87BC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182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E08E3E2E-A76D-4803-B9D0-0E5302A2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170656C9-0BDA-4D89-9B83-EA3F75C9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70E952E-6A53-45E7-9246-641D4FC8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9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936E1C1-49F8-44B7-B6B7-8494E00C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D7214E6-4FB6-4B17-825E-E33C6587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873FC0E-0A68-47DE-BDDF-37112B67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50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9A17884-640C-423C-A59D-02041382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7DEEAF1-1B66-4EAA-9DAE-145D19FA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587E209-0C3D-4E9C-A56E-649A11F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65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587CC6BB-14D3-40FB-8F48-BECE643140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E2359348-165D-455C-B7F9-9730A4F781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25038-70D6-4CF1-A18D-10F6BC265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  <a:pPr>
                <a:defRPr/>
              </a:pPr>
              <a:t>31.01.2025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36A035-0D57-4735-8BD3-723FA704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56180-9FC5-48DE-B47A-1A83F6743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>
            <a:extLst>
              <a:ext uri="{FF2B5EF4-FFF2-40B4-BE49-F238E27FC236}">
                <a16:creationId xmlns:a16="http://schemas.microsoft.com/office/drawing/2014/main" id="{85B9A790-834B-4735-B3D4-3AAF6D38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01619"/>
            <a:ext cx="8640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altLang="ru-RU" sz="2800" b="1" dirty="0"/>
              <a:t>Какое разделение экологических ниш </a:t>
            </a:r>
            <a:r>
              <a:rPr lang="ru-RU" altLang="ru-RU" sz="2800" b="1" i="1" dirty="0" smtClean="0"/>
              <a:t>Littorina saxatilis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Olivi</a:t>
            </a:r>
            <a:r>
              <a:rPr lang="ru-RU" altLang="ru-RU" sz="2800" b="1" dirty="0"/>
              <a:t>, 1792) и </a:t>
            </a:r>
            <a:r>
              <a:rPr lang="ru-RU" altLang="ru-RU" sz="2800" b="1" i="1" dirty="0" smtClean="0"/>
              <a:t>Littorina obtusata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Linnaeus</a:t>
            </a:r>
            <a:r>
              <a:rPr lang="ru-RU" altLang="ru-RU" sz="2800" b="1" dirty="0"/>
              <a:t>, 1758) мы наблюдаем на литорали Белого моря?</a:t>
            </a:r>
            <a:endParaRPr lang="ru-RU" altLang="ru-RU" sz="2800" b="1" dirty="0"/>
          </a:p>
        </p:txBody>
      </p:sp>
      <p:sp>
        <p:nvSpPr>
          <p:cNvPr id="2053" name="TextBox 5">
            <a:extLst>
              <a:ext uri="{FF2B5EF4-FFF2-40B4-BE49-F238E27FC236}">
                <a16:creationId xmlns:a16="http://schemas.microsoft.com/office/drawing/2014/main" id="{1245D461-7657-47D7-8DB4-69D8B8F9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87325"/>
            <a:ext cx="20161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 </a:t>
            </a:r>
            <a:r>
              <a:rPr lang="ru-RU" altLang="ru-RU" sz="3200" b="1" dirty="0" smtClean="0">
                <a:solidFill>
                  <a:srgbClr val="0070C0"/>
                </a:solidFill>
              </a:rPr>
              <a:t>Э03</a:t>
            </a:r>
            <a:endParaRPr lang="ru-RU" altLang="ru-RU" sz="2400" b="1" dirty="0">
              <a:solidFill>
                <a:srgbClr val="0070C0"/>
              </a:solidFill>
            </a:endParaRPr>
          </a:p>
        </p:txBody>
      </p:sp>
      <p:sp>
        <p:nvSpPr>
          <p:cNvPr id="2054" name="TextBox 6">
            <a:extLst>
              <a:ext uri="{FF2B5EF4-FFF2-40B4-BE49-F238E27FC236}">
                <a16:creationId xmlns:a16="http://schemas.microsoft.com/office/drawing/2014/main" id="{D599EB77-882E-4290-9883-33619219B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</a:t>
            </a:r>
            <a:r>
              <a:rPr lang="ru-RU" altLang="ru-RU" sz="1800" dirty="0" smtClean="0"/>
              <a:t>202</a:t>
            </a:r>
            <a:r>
              <a:rPr lang="en-US" altLang="ru-RU" sz="1800" dirty="0" smtClean="0"/>
              <a:t>5</a:t>
            </a:r>
            <a:endParaRPr lang="ru-RU" altLang="ru-RU" sz="1600" dirty="0"/>
          </a:p>
        </p:txBody>
      </p:sp>
      <p:pic>
        <p:nvPicPr>
          <p:cNvPr id="2055" name="Рисунок 8">
            <a:extLst>
              <a:ext uri="{FF2B5EF4-FFF2-40B4-BE49-F238E27FC236}">
                <a16:creationId xmlns:a16="http://schemas.microsoft.com/office/drawing/2014/main" id="{5BDE7B62-0EF4-49DB-80BF-EE6D825F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7789420E-F1F8-F4C5-F265-160D66D5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3160713"/>
            <a:ext cx="72374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 smtClean="0"/>
              <a:t>Бритиков Александр, </a:t>
            </a:r>
            <a:endParaRPr lang="ru-RU" altLang="ru-RU" sz="2000" dirty="0"/>
          </a:p>
          <a:p>
            <a:r>
              <a:rPr lang="ru-RU" altLang="ru-RU" dirty="0" smtClean="0"/>
              <a:t>Лаборатория экологии морского бентоса (гидробиологии)</a:t>
            </a:r>
            <a:endParaRPr lang="ru-RU" altLang="ru-RU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195FD4E-7D45-D7EF-582C-EB6B7810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53837"/>
            <a:ext cx="864076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i="1" dirty="0" smtClean="0"/>
              <a:t>Бритиков А.И.</a:t>
            </a:r>
            <a:r>
              <a:rPr lang="ru-RU" altLang="ru-RU" sz="1600" i="1" baseline="30000" dirty="0" smtClean="0"/>
              <a:t>1</a:t>
            </a:r>
            <a:r>
              <a:rPr lang="ru-RU" altLang="ru-RU" sz="1600" i="1" dirty="0" smtClean="0"/>
              <a:t>, Хайтов В.М.</a:t>
            </a:r>
            <a:r>
              <a:rPr lang="ru-RU" altLang="ru-RU" sz="1600" i="1" baseline="30000" dirty="0" smtClean="0"/>
              <a:t>1,2,3</a:t>
            </a:r>
            <a:endParaRPr lang="ru-RU" altLang="ru-RU" sz="1600" i="1" dirty="0"/>
          </a:p>
          <a:p>
            <a:pPr eaLnBrk="1" hangingPunct="1"/>
            <a:r>
              <a:rPr lang="ru-RU" altLang="ru-RU" sz="1600" dirty="0"/>
              <a:t>1 </a:t>
            </a:r>
            <a:r>
              <a:rPr lang="ru-RU" sz="1600" dirty="0"/>
              <a:t>Лаборатория экологии морского бентоса (гидробиологи) </a:t>
            </a:r>
            <a:endParaRPr lang="ru-RU" sz="1600" dirty="0" smtClean="0"/>
          </a:p>
          <a:p>
            <a:pPr eaLnBrk="1" hangingPunct="1"/>
            <a:r>
              <a:rPr lang="ru-RU" altLang="ru-RU" sz="1600" dirty="0" smtClean="0"/>
              <a:t>2 </a:t>
            </a:r>
            <a:r>
              <a:rPr lang="ru-RU" sz="1600" dirty="0"/>
              <a:t>Санкт-Петербургский Государственный </a:t>
            </a:r>
            <a:r>
              <a:rPr lang="ru-RU" sz="1600" dirty="0" smtClean="0"/>
              <a:t>университет</a:t>
            </a:r>
          </a:p>
          <a:p>
            <a:pPr eaLnBrk="1" hangingPunct="1"/>
            <a:r>
              <a:rPr lang="ru-RU" altLang="ru-RU" sz="1600" dirty="0" smtClean="0"/>
              <a:t>3</a:t>
            </a:r>
            <a:r>
              <a:rPr lang="ru-RU" sz="1600" dirty="0"/>
              <a:t>Кандалакшский государственный заповедник</a:t>
            </a:r>
          </a:p>
          <a:p>
            <a:pPr eaLnBrk="1" hangingPunct="1"/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9311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9542"/>
            <a:ext cx="3816424" cy="3724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9542"/>
            <a:ext cx="3816424" cy="3724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7896" y="451596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Количество </a:t>
            </a:r>
            <a:r>
              <a:rPr lang="ru-RU" sz="1200" dirty="0"/>
              <a:t>пеллет у двух видов моллюсков от типа субстрата в экспериментальных условиях.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825" y="460829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Распределение </a:t>
            </a:r>
            <a:r>
              <a:rPr lang="ru-RU" sz="1200" dirty="0"/>
              <a:t>двух видов литторин по литорали.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87</Words>
  <Application>Microsoft Office PowerPoint</Application>
  <PresentationFormat>Экран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User</cp:lastModifiedBy>
  <cp:revision>22</cp:revision>
  <dcterms:created xsi:type="dcterms:W3CDTF">2017-06-21T20:42:07Z</dcterms:created>
  <dcterms:modified xsi:type="dcterms:W3CDTF">2025-01-31T15:28:04Z</dcterms:modified>
</cp:coreProperties>
</file>