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34.04255" units="1/cm"/>
          <inkml:channelProperty channel="Y" name="resolution" value="34.01993" units="1/cm"/>
          <inkml:channelProperty channel="T" name="resolution" value="1" units="1/dev"/>
        </inkml:channelProperties>
      </inkml:inkSource>
      <inkml:timestamp xml:id="ts0" timeString="2025-01-22T10:31:54.459"/>
    </inkml:context>
    <inkml:brush xml:id="br0">
      <inkml:brushProperty name="width" value="0.26667" units="cm"/>
      <inkml:brushProperty name="height" value="0.53333" units="cm"/>
      <inkml:brushProperty name="color" value="#FFFFFF"/>
      <inkml:brushProperty name="tip" value="rectangle"/>
      <inkml:brushProperty name="rasterOp" value="maskPen"/>
      <inkml:brushProperty name="fitToCurve" value="1"/>
    </inkml:brush>
  </inkml:definitions>
  <inkml:trace contextRef="#ctx0" brushRef="#br0">2003 31 0,'-36'0'109,"1"0"-93,-37 0 15,36 0-31,1 0 16,-37 0 0,36 0 15,1 0-31,-1 0 15,0 0 1,0 0 0,0 0-16,1 0 47,-1 0-16,0 0-16,0 0 32,-35 0-47,35 0 16,0 0-16,0 0 31,1 0 0,-1 0-15,0 0 0,0 0-1,1 0 1,-1 0-16,0 0 0,0 0 31,0 0-15,1 0 31,-1 0-16,0 0-15,0 0-1,1 0-15,-1 36 16,0-36-1,0 0 32,1 0-15,-37 0-17,36 0-15,0 0 16,1 0-16,-73 0 15,73 0-15,-37 0 16,36 0-16,-35 0 16,35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34.04255" units="1/cm"/>
          <inkml:channelProperty channel="Y" name="resolution" value="34.01993" units="1/cm"/>
          <inkml:channelProperty channel="T" name="resolution" value="1" units="1/dev"/>
        </inkml:channelProperties>
      </inkml:inkSource>
      <inkml:timestamp xml:id="ts0" timeString="2025-01-22T10:32:01.980"/>
    </inkml:context>
    <inkml:brush xml:id="br0">
      <inkml:brushProperty name="width" value="0.26667" units="cm"/>
      <inkml:brushProperty name="height" value="0.53333" units="cm"/>
      <inkml:brushProperty name="color" value="#FF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34.04255" units="1/cm"/>
          <inkml:channelProperty channel="Y" name="resolution" value="34.01993" units="1/cm"/>
          <inkml:channelProperty channel="T" name="resolution" value="1" units="1/dev"/>
        </inkml:channelProperties>
      </inkml:inkSource>
      <inkml:timestamp xml:id="ts0" timeString="2025-01-22T10:32:02.305"/>
    </inkml:context>
    <inkml:brush xml:id="br0">
      <inkml:brushProperty name="width" value="0.26667" units="cm"/>
      <inkml:brushProperty name="height" value="0.53333" units="cm"/>
      <inkml:brushProperty name="color" value="#FF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34.04255" units="1/cm"/>
          <inkml:channelProperty channel="Y" name="resolution" value="34.01993" units="1/cm"/>
          <inkml:channelProperty channel="T" name="resolution" value="1" units="1/dev"/>
        </inkml:channelProperties>
      </inkml:inkSource>
      <inkml:timestamp xml:id="ts0" timeString="2025-01-22T10:32:58.846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386AD7F-C084-4D04-B383-F503DB635F8F}" emma:medium="tactile" emma:mode="ink">
          <msink:context xmlns:msink="http://schemas.microsoft.com/ink/2010/main" type="writingRegion" rotatedBoundingBox="8338,7009 4497,6203 5079,3432 8919,4238"/>
        </emma:interpretation>
      </emma:emma>
    </inkml:annotationXML>
    <inkml:traceGroup>
      <inkml:annotationXML>
        <emma:emma xmlns:emma="http://www.w3.org/2003/04/emma" version="1.0">
          <emma:interpretation id="{133BF0D5-9F48-4DD1-A3DC-92A003D7409E}" emma:medium="tactile" emma:mode="ink">
            <msink:context xmlns:msink="http://schemas.microsoft.com/ink/2010/main" type="paragraph" rotatedBoundingBox="8338,7009 4497,6203 5079,3432 8919,42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838D46-B274-42DB-A9E3-000387843D6F}" emma:medium="tactile" emma:mode="ink">
              <msink:context xmlns:msink="http://schemas.microsoft.com/ink/2010/main" type="line" rotatedBoundingBox="8338,7009 4497,6203 5079,3432 8919,4238"/>
            </emma:interpretation>
          </emma:emma>
        </inkml:annotationXML>
        <inkml:traceGroup>
          <inkml:annotationXML>
            <emma:emma xmlns:emma="http://www.w3.org/2003/04/emma" version="1.0">
              <emma:interpretation id="{B41EE496-4124-4119-8A4A-A64A16C075C6}" emma:medium="tactile" emma:mode="ink">
                <msink:context xmlns:msink="http://schemas.microsoft.com/ink/2010/main" type="inkWord" rotatedBoundingBox="8406,6685 7612,6518 7824,5508 8618,5675"/>
              </emma:interpretation>
              <emma:one-of disjunction-type="recognition" id="oneOf0">
                <emma:interpretation id="interp0" emma:lang="" emma:confidence="0">
                  <emma:literal>°</emma:literal>
                </emma:interpretation>
                <emma:interpretation id="interp1" emma:lang="" emma:confidence="0">
                  <emma:literal>о</emma:literal>
                </emma:interpretation>
                <emma:interpretation id="interp2" emma:lang="" emma:confidence="0">
                  <emma:literal>д</emma:literal>
                </emma:interpretation>
                <emma:interpretation id="interp3" emma:lang="" emma:confidence="0">
                  <emma:literal>Д</emma:literal>
                </emma:interpretation>
                <emma:interpretation id="interp4" emma:lang="" emma:confidence="0">
                  <emma:literal>D</emma:literal>
                </emma:interpretation>
              </emma:one-of>
            </emma:emma>
          </inkml:annotationXML>
          <inkml:trace contextRef="#ctx0" brushRef="#br0">2790 215 0,'-71'0'141,"35"0"-126,0 0 17,0 0-32,1 0 15,-1 71-15,0-71 32,0 0 14,36 36-46,-35-36 32,-1 0-17,0 36-15,0 0 32,0 0-1,36-1 16,-35-35-32,35 36 1,-72 36 62,72-37-31,0 37 0,0-36-16,0 0 16,0 35-31,0 1 62,36-72-63,0 35 17,-1 1-1,-35 0-16,36 0 17,0-36-1,0 35 0,0 1 16,-1 0 0,1 0-31,0-36 15,-36 36-31,71-36 15,-35 0 110,0 0-46,0 0-17,0 0-46,-1 0-1,1 0 1,-36-36 0,36 0-1,0 0-15,-36 0 31,0 1-15,0-1 0,0 0 31,-36 0-32,36 1 1,-36 35 15,36-36-15,-36 36-1,1 0-15,-1-36 16,0 0 0,-36 36 46</inkml:trace>
          <inkml:trace contextRef="#ctx0" brushRef="#br0" timeOffset="249.9479">2611 787 0</inkml:trace>
        </inkml:traceGroup>
        <inkml:traceGroup>
          <inkml:annotationXML>
            <emma:emma xmlns:emma="http://www.w3.org/2003/04/emma" version="1.0">
              <emma:interpretation id="{D3DAAC4F-BB92-4692-BE6B-AB09A4E2A8C9}" emma:medium="tactile" emma:mode="ink">
                <msink:context xmlns:msink="http://schemas.microsoft.com/ink/2010/main" type="inkWord" rotatedBoundingBox="7911,6920 4497,6203 5079,3432 8493,4148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29091.2125">1717 644 0,'36'0'172,"0"0"-172,-1 36 15,1-36 1,0 36-16,0-36 15,0 0 17,-1 36-1,37-1 0,-36-35-15,35 0 31,-35 0 15,-72 0 110,0 0-156,1 0-1,-1 0 95,36-35 62,0-1-172,0 0 15,0 0 1,0 0-1,0 1 1,0-1-16,0 0 16,0 72 124,0 0-108,0-1-17,0 1 1,0 0-1,0 0-15,-72 0 16,72-1 0,0-70 156,0-37-172,0 36 15,-35-35 1,35 35-1,0 0 1,-36 36 140,36 36-156,0 71 16,0-35-16,-36-1 16,0-71-16,36 108 15,0-73 1,-36-35 156,36-35-157,0-73 1,-35 73 0,35-37-16,0 36 15,0-35-15,-36-1 16,36 36-16,0-35 15,0 35-15,0 0 16,-36 36 31,36 36 0,0 0-47,0 0 31,0-1-15,0 1-16,0 0 15,0 0 1,0-1 0,0 1-1,-36 36 1,36-36-1,-35-1 17,35-70 124,-36 35-156,36-36 31,0 0-15,0 0-1,0 0 1,-36 36 0,36-35-16,-36-1 31,36-36 0,-36 72 125,36 36-140,-35 0 0,35 0-16,-36-1 15,36 1 1,0 0 15,-36 0-31,0 0 63,36-72 249,0 0-312,36 36 141,0 0-126,0 0 32,-1 0-31,1 0 0,-107 0 499,35 0-499,-36 0 46,37 0-30,-1 36-17,36 0 251,36-36-219,-1 0-16,1 0-15,0 0-1,0 0 1,-72 0 343,0 0-343,0 0-1,1 0-15,-1 0 16,0 0-16,36 35 16,-36-35-16,-35 0 15,35 0 1,0 0-16,0 0 16,1 0-1,-1 36 48,0 0-1,72-36 219,0 0-281,-1-36 16,1 36 0,36-36-16,35-35 15,-71 71-15,0-36 16,35 0-16,1 0 16,-37 36-1,37 0 32,-72 36 375,0 0-406,0 0 15,0 0 16,0-1-32,-36-35 220,-35-71-220,35 71 17,0 0-17,36-36 1,-36 36-1,-35-36 17,35 0-32,-36 36 93,37 0 1,-1 0-47,0 0-31,0 0-1,1 0 17,-1 0-17,0 0-15,-35 36 31,35-36-15,0 0 218,-36 72-202,1-72 15,71 36-16,-36-36 16,0 35 46,1-35-93,35 36 16,-36 0 15,72-72 141,-36-35-172,0 35 16,35 0-16,-35 0 15,36 36-15,0-71 16,-36-1-16,0 36 16,36-35-16,35-1 15,-71 1 1,0 35-16,36 36 16,-36 36 187,-36 35-188,0-35-15,36 0 16,0 0-16,0 71 16,0-71-1,-35-36 1,35 35-16,71-106 172,-71-1-172,72 37 15,-72-1-15,71-36 16,-35 1-16,0 35 16,-36 0-1,36 36 1,-36 36 109,0 35-125,0 1 15,0 0-15,0-1 16,0-35-16,0 0 16,0-1-16,-36 37 15,36-108 298,0 0-266,0 72 109,0 0-140,0 36 15,0-1-31,0-35 15,-36 0-15,36-1 16,-36-35 78,36-35 0,0-1-79,0 0 1,0 0-16,0-35 15,36-1-15,0 1 16,0-1-16,-1 1 16,1 35-1,-36 0 1,36 0-16,-36 108 234,0-36-218,0 35-16,-36 1 16,36-1-16,-71-35 15,71 36 1,-36-72 31,36 35-32,-36-35 1,0 36 0,1 0 280,-1 0-280,0-36-16,36 35 16,-36 1-16,0 0 31,108-72 156,-72 0-171,0 1 0,0-1-16,36 0 15,-36 0 1,0 1-16,0-1 16,0 0-1,0 0 1,0 0 15,0 72 203,-36 0-218,36 36 0,-36-72-1,36 35 1,-36 1 31,1 0 15,35-108 157,0 37-219,0-37 16,0 0-16,0-35 15,0 0-15,0-1 16,0 73-16,0-37 16,0 36-16,0 1 15,0-1-15,0 0 16,-36 0 156,0 36-157,36 36-15,-36 0 16,1 35-16,-37 1 16,36-1-16,0-35 15,1 0 1,35 0-16,-36 0 15,0-36-15,36 35 16,-36 1-16,36 0 16,-35 0-16,-37 71 15,36-71-15,0 0 16,36 35-16,-35-71 16,35 36-16,-36-36 109,36-36-62,0 0-32,36 36 1,-36-35 0,71-37-1,-35 36-15,-36 0 16,36 1 0,0-37-16,35 1 15,-71 35-15,72 0 16,-72 0-1,71 0-15,-35-35 16,0 71 125,-36 36-126,0-1-15,0 37 16,0 0-16,0-1 16,-36 1-16,36-1 15,0 1-15,-36-36 16,36-108 203,0 0-204,36-35-15,-36 71 16,36 1-16,-36-1 15,0 0-15,0 0 16,0 72 93,0 36-109,0-1 16,0 36-16,0-35 16,0-36-1,-36 0 1,0 35 31,0-35-16,36-72 94,0-35-109,0 35-16,36-36 15,36 1-15,-36-1 32,-36 36-1,0-35 16,-36 178 78,0-107-110,36 107-15,-36-35 16,0-36-16,36 0 16,-35 35-16,-1-35 15,36 35 1,-36-71 140,36-35-140,36-1-1,-36-36 1,36 1 0,-36 35-1,35 0-15,-35 0 31,0 1-31,0-1 172,0 72-140,-35-1-32,-1 1 15,36 36 1,0-36-1,36-36 173,-36-36-141,0 0 15,0 0 32,35 36-78</inkml:trace>
          <inkml:trace contextRef="#ctx0" brushRef="#br0" timeOffset="-27813.3233">2933-1252 0</inkml:trace>
          <inkml:trace contextRef="#ctx0" brushRef="#br0" timeOffset="-15667.7981">-215 0 0,'-36'0'156,"1"0"-140,-1 0 0,0 0-16,36 36 15,-71-36 1,35 36 0,0-36-16,36 36 15,-36-36 1,36 35 15,-35-35 0,35 36-15,-36-36 0,0 0-1,0 36 1,36-108 343,0 37-343,0-37-16,0 36 15,0-35 1,36 35-16,-36 0 47,0 0 390,0 1-437,0-1 47,0 0-31,0 0 0,0 1-1,0-1-15</inkml:trace>
          <inkml:trace contextRef="#ctx0" brushRef="#br0" timeOffset="-18089.729">-465 143 0,'0'-71'203,"0"35"-171,0 0 15,0 0 31,0 1-47,0-1 16,0 72 140,0-1-171,0 73-16,0-1 16,0-71-16,0 71 15,0-71-15,0 36 16,-36-1-16,36 1 15,-71 35-15,71-71 16,0 35-16,0-35 16,0 0-16,0 0 62,-36-36 1,36-72-48,0 1-15,-36-37 16,36-142-16,-36 107 31,36 0-31,-71-1 16,71 1-16,0 0 15,0 72-15,0-37 0,0 37 16,0 35-16,0 72 141,0 0-126,0 35-15,0 37 16,0 35-16,0-36 16,0 0-16,0-71 15,0 36-15,0 35 16,0-71-16,0 35 15,0-107 142,0-35-157,0-72 15,0 35-15,0-35 16,35 36-16,-35 36 16,0 35-1,0 72 95,0 35-95,0 36-15,-35 1 16,35-37-16,-36 1 15,36-1-15,0-35 32,-36 0-32,36-72 234,0 0-218,0 108 452,-36-1-452</inkml:trace>
          <inkml:trace contextRef="#ctx0" brushRef="#br0" timeOffset="-15198.0899">-644-501 0</inkml:trace>
          <inkml:trace contextRef="#ctx0" brushRef="#br0" timeOffset="-17732.4191">-859 286 0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34.04255" units="1/cm"/>
          <inkml:channelProperty channel="Y" name="resolution" value="34.01993" units="1/cm"/>
          <inkml:channelProperty channel="T" name="resolution" value="1" units="1/dev"/>
        </inkml:channelProperties>
      </inkml:inkSource>
      <inkml:timestamp xml:id="ts0" timeString="2025-01-22T10:31:55.808"/>
    </inkml:context>
    <inkml:brush xml:id="br0">
      <inkml:brushProperty name="width" value="0.26667" units="cm"/>
      <inkml:brushProperty name="height" value="0.53333" units="cm"/>
      <inkml:brushProperty name="color" value="#FFFFFF"/>
      <inkml:brushProperty name="tip" value="rectangle"/>
      <inkml:brushProperty name="rasterOp" value="maskPen"/>
      <inkml:brushProperty name="fitToCurve" value="1"/>
    </inkml:brush>
  </inkml:definitions>
  <inkml:trace contextRef="#ctx0" brushRef="#br0">0 1182 0,'36'-358'281,"-1"358"-62,-35 36-204,0 0 1,0 35-16,0 1 16,0 35-16,0-71 15,0 35-15,0 1 16,0-1-16,0-35 15,0-751 189,0 607-204,0 1 31,0 0-31,36-36 15,-36 71-15,0 36 16,0-35-16,0 35 16,36 0-1,0 144 126,-36-1-141,36 0 16,-36 36-16,0-35 15,0-37-15,0 37 16,0-1-16,0-71 15,0-1-15,0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34.04255" units="1/cm"/>
          <inkml:channelProperty channel="Y" name="resolution" value="34.01993" units="1/cm"/>
          <inkml:channelProperty channel="T" name="resolution" value="1" units="1/dev"/>
        </inkml:channelProperties>
      </inkml:inkSource>
      <inkml:timestamp xml:id="ts0" timeString="2025-01-22T10:31:56.108"/>
    </inkml:context>
    <inkml:brush xml:id="br0">
      <inkml:brushProperty name="width" value="0.26667" units="cm"/>
      <inkml:brushProperty name="height" value="0.53333" units="cm"/>
      <inkml:brushProperty name="color" value="#FF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34.04255" units="1/cm"/>
          <inkml:channelProperty channel="Y" name="resolution" value="34.01993" units="1/cm"/>
          <inkml:channelProperty channel="T" name="resolution" value="1" units="1/dev"/>
        </inkml:channelProperties>
      </inkml:inkSource>
      <inkml:timestamp xml:id="ts0" timeString="2025-01-22T10:31:56.640"/>
    </inkml:context>
    <inkml:brush xml:id="br0">
      <inkml:brushProperty name="width" value="0.26667" units="cm"/>
      <inkml:brushProperty name="height" value="0.53333" units="cm"/>
      <inkml:brushProperty name="color" value="#FFFFFF"/>
      <inkml:brushProperty name="tip" value="rectangle"/>
      <inkml:brushProperty name="rasterOp" value="maskPen"/>
      <inkml:brushProperty name="fitToCurve" value="1"/>
    </inkml:brush>
  </inkml:definitions>
  <inkml:trace contextRef="#ctx0" brushRef="#br0">142 0 0,'0'36'125,"0"-1"-110,0 73-15,-36-1 16,0-35 0,36-37-16,-35 73 15,35-73 1,-36 37-16,36-36 31,0-1-15,0-106 171,0-36-187,0-1 16,0-35-16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34.04255" units="1/cm"/>
          <inkml:channelProperty channel="Y" name="resolution" value="34.01993" units="1/cm"/>
          <inkml:channelProperty channel="T" name="resolution" value="1" units="1/dev"/>
        </inkml:channelProperties>
      </inkml:inkSource>
      <inkml:timestamp xml:id="ts0" timeString="2025-01-22T10:31:57.142"/>
    </inkml:context>
    <inkml:brush xml:id="br0">
      <inkml:brushProperty name="width" value="0.26667" units="cm"/>
      <inkml:brushProperty name="height" value="0.53333" units="cm"/>
      <inkml:brushProperty name="color" value="#FFFFFF"/>
      <inkml:brushProperty name="tip" value="rectangle"/>
      <inkml:brushProperty name="rasterOp" value="maskPen"/>
      <inkml:brushProperty name="fitToCurve" value="1"/>
    </inkml:brush>
  </inkml:definitions>
  <inkml:trace contextRef="#ctx0" brushRef="#br0">108 0 0,'0'36'63,"0"-1"-48,0 37-15,0 0 16,0-37-16,0 37 16,0-36-16,0 71 15,0-71-15,0 35 16,0 1 0,0-36-16,0-1 15,0 37-15,0-36 16,-36-1-16,36 37 15,-36-36-15,36 35 16,-36-71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34.04255" units="1/cm"/>
          <inkml:channelProperty channel="Y" name="resolution" value="34.01993" units="1/cm"/>
          <inkml:channelProperty channel="T" name="resolution" value="1" units="1/dev"/>
        </inkml:channelProperties>
      </inkml:inkSource>
      <inkml:timestamp xml:id="ts0" timeString="2025-01-22T10:31:58.320"/>
    </inkml:context>
    <inkml:brush xml:id="br0">
      <inkml:brushProperty name="width" value="0.26667" units="cm"/>
      <inkml:brushProperty name="height" value="0.53333" units="cm"/>
      <inkml:brushProperty name="color" value="#FFFFFF"/>
      <inkml:brushProperty name="tip" value="rectangle"/>
      <inkml:brushProperty name="rasterOp" value="maskPen"/>
      <inkml:brushProperty name="fitToCurve" value="1"/>
    </inkml:brush>
  </inkml:definitions>
  <inkml:trace contextRef="#ctx0" brushRef="#br0">0 933 0,'0'-36'187,"0"-35"-155,36 71-1,-36-36-16,0 0 32,36 0 0,0 36-47,35 0 16,1-71-1,35-36-15,-71 35 16,71 1-16,-35-1 16,-1 0-16,1 37 15,-1-37-15,-35 36 16,0 1 0,0 35-1,0-36 1,-1 0 15,-70 36 125,-1 0-140,-36 0-16,36 0 16,-35 0-1,-1 0-15,1 36 16,-1 0-16,1-1 15,-1-35-15,1 0 16,35 72-16,-36-72 188,37 0-173,-37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34.04255" units="1/cm"/>
          <inkml:channelProperty channel="Y" name="resolution" value="34.01993" units="1/cm"/>
          <inkml:channelProperty channel="T" name="resolution" value="1" units="1/dev"/>
        </inkml:channelProperties>
      </inkml:inkSource>
      <inkml:timestamp xml:id="ts0" timeString="2025-01-22T10:32:00.244"/>
    </inkml:context>
    <inkml:brush xml:id="br0">
      <inkml:brushProperty name="width" value="0.26667" units="cm"/>
      <inkml:brushProperty name="height" value="0.53333" units="cm"/>
      <inkml:brushProperty name="color" value="#FFFFFF"/>
      <inkml:brushProperty name="tip" value="rectangle"/>
      <inkml:brushProperty name="rasterOp" value="maskPen"/>
      <inkml:brushProperty name="fitToCurve" value="1"/>
    </inkml:brush>
  </inkml:definitions>
  <inkml:trace contextRef="#ctx0" brushRef="#br0">-1 221 0,'71'0'235,"-35"0"-204,35 0 47,-35 0-15,0-36-16,0 36-32,0 0 1,-1 0 31,1 0-32,0-35-15,0 35 94,-1 0-63,1 0 1,0 0-32,0 0 31,0 0-31,-1 0 47,1 0 0,36 0-1,-37 0-46,1 0 16,0 0 0,0 0-16,-1 0 15,1 0 1,0 0 0,0 0-16,35-36 15,1 36-15,-36 0 16,35 0-16,1 0 15,-36-36-15,35 0 16,-35 36-16,0 0 16,-1 0-16,1 0 15,36 0 1,-36-36-16,-1 36 16,1 0-16,0 0 15,0 0 16,-1 0-31,1 0 32,0 0 15,0 0-16,-1 0-16,1 0 1,0 72 15,0-36-31,-36 0 16,36-1-16,-1 37 16,1-1-16,0 1 15,-36 35-15,36-71 16,35 71-16,-35 1 15,0 35-15,35 0 16,1-36-16,-36 72 16,71 72-16,-71-108 15,71 107-15,-35 0 16,35 72-16,0 0 16,1 72-16,-1-36 15,36-1-15,0 73 16,72-73-16,-72 1 15,-36-36-15,72 36 16,-72-143-16,-35-1 16,-36-71-16,35 0 15,-35-35-15,-36-72 16,72 35-16,-72-35 16,0 35-1,35-35 1,-35 36-16,0-36 15,36 35 1,-36-35-16,36 0 0,0 35 16,-36-35-1,35-36 17,37 0 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34.04255" units="1/cm"/>
          <inkml:channelProperty channel="Y" name="resolution" value="34.01993" units="1/cm"/>
          <inkml:channelProperty channel="T" name="resolution" value="1" units="1/dev"/>
        </inkml:channelProperties>
      </inkml:inkSource>
      <inkml:timestamp xml:id="ts0" timeString="2025-01-22T10:32:01.383"/>
    </inkml:context>
    <inkml:brush xml:id="br0">
      <inkml:brushProperty name="width" value="0.26667" units="cm"/>
      <inkml:brushProperty name="height" value="0.53333" units="cm"/>
      <inkml:brushProperty name="color" value="#FFFFFF"/>
      <inkml:brushProperty name="tip" value="rectangle"/>
      <inkml:brushProperty name="rasterOp" value="maskPen"/>
      <inkml:brushProperty name="fitToCurve" value="1"/>
    </inkml:brush>
  </inkml:definitions>
  <inkml:trace contextRef="#ctx0" brushRef="#br0">1968 0 0,'0'36'0,"-36"0"16,0-1 0,0 1 31,0-36-47,1 0 15,-1 0-15,-36 0 16,1 0-16,-37 0 15,-35 0-15,0 0 16,-36 0-16,36-71 16,0 71-16,36 0 0,0 0 15,71 0-15,-36 0 16,36 0 0,-35 0 15,35 0-31,-71 0 15,35 0-15,36 0 16,1 0-16,-1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34.04255" units="1/cm"/>
          <inkml:channelProperty channel="Y" name="resolution" value="34.01993" units="1/cm"/>
          <inkml:channelProperty channel="T" name="resolution" value="1" units="1/dev"/>
        </inkml:channelProperties>
      </inkml:inkSource>
      <inkml:timestamp xml:id="ts0" timeString="2025-01-22T10:32:01.652"/>
    </inkml:context>
    <inkml:brush xml:id="br0">
      <inkml:brushProperty name="width" value="0.26667" units="cm"/>
      <inkml:brushProperty name="height" value="0.53333" units="cm"/>
      <inkml:brushProperty name="color" value="#FF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05BD-1615-4AAD-994A-AFBE42EA57E1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8E8AB-6D44-4B0A-8BF0-F0EEE9FD3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82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7DDD-957B-4A62-9AD9-8CE5611FCA3F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A5F0-E2DB-41D4-A853-C059B7609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27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7DDD-957B-4A62-9AD9-8CE5611FCA3F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A5F0-E2DB-41D4-A853-C059B7609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3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7DDD-957B-4A62-9AD9-8CE5611FCA3F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A5F0-E2DB-41D4-A853-C059B7609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67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7DDD-957B-4A62-9AD9-8CE5611FCA3F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A5F0-E2DB-41D4-A853-C059B7609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51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7DDD-957B-4A62-9AD9-8CE5611FCA3F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A5F0-E2DB-41D4-A853-C059B7609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66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7DDD-957B-4A62-9AD9-8CE5611FCA3F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A5F0-E2DB-41D4-A853-C059B7609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0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7DDD-957B-4A62-9AD9-8CE5611FCA3F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A5F0-E2DB-41D4-A853-C059B7609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13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7DDD-957B-4A62-9AD9-8CE5611FCA3F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A5F0-E2DB-41D4-A853-C059B7609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19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7DDD-957B-4A62-9AD9-8CE5611FCA3F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A5F0-E2DB-41D4-A853-C059B7609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54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7DDD-957B-4A62-9AD9-8CE5611FCA3F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A5F0-E2DB-41D4-A853-C059B7609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24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7DDD-957B-4A62-9AD9-8CE5611FCA3F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A5F0-E2DB-41D4-A853-C059B7609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13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77DDD-957B-4A62-9AD9-8CE5611FCA3F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1A5F0-E2DB-41D4-A853-C059B7609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1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emf"/><Relationship Id="rId18" Type="http://schemas.openxmlformats.org/officeDocument/2006/relationships/customXml" Target="../ink/ink8.xml"/><Relationship Id="rId3" Type="http://schemas.openxmlformats.org/officeDocument/2006/relationships/image" Target="../media/image5.png"/><Relationship Id="rId21" Type="http://schemas.openxmlformats.org/officeDocument/2006/relationships/customXml" Target="../ink/ink10.xml"/><Relationship Id="rId7" Type="http://schemas.openxmlformats.org/officeDocument/2006/relationships/image" Target="../media/image7.emf"/><Relationship Id="rId12" Type="http://schemas.openxmlformats.org/officeDocument/2006/relationships/customXml" Target="../ink/ink5.xml"/><Relationship Id="rId17" Type="http://schemas.openxmlformats.org/officeDocument/2006/relationships/image" Target="../media/image12.emf"/><Relationship Id="rId25" Type="http://schemas.openxmlformats.org/officeDocument/2006/relationships/image" Target="../media/image15.emf"/><Relationship Id="rId2" Type="http://schemas.openxmlformats.org/officeDocument/2006/relationships/image" Target="../media/image4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9.emf"/><Relationship Id="rId24" Type="http://schemas.openxmlformats.org/officeDocument/2006/relationships/customXml" Target="../ink/ink12.xml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23" Type="http://schemas.openxmlformats.org/officeDocument/2006/relationships/image" Target="../media/image14.emf"/><Relationship Id="rId10" Type="http://schemas.openxmlformats.org/officeDocument/2006/relationships/customXml" Target="../ink/ink4.xml"/><Relationship Id="rId19" Type="http://schemas.openxmlformats.org/officeDocument/2006/relationships/image" Target="../media/image13.emf"/><Relationship Id="rId4" Type="http://schemas.openxmlformats.org/officeDocument/2006/relationships/customXml" Target="../ink/ink1.xml"/><Relationship Id="rId9" Type="http://schemas.openxmlformats.org/officeDocument/2006/relationships/image" Target="../media/image8.emf"/><Relationship Id="rId14" Type="http://schemas.openxmlformats.org/officeDocument/2006/relationships/customXml" Target="../ink/ink6.xml"/><Relationship Id="rId22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Группа 35"/>
          <p:cNvGrpSpPr/>
          <p:nvPr/>
        </p:nvGrpSpPr>
        <p:grpSpPr>
          <a:xfrm>
            <a:off x="216447" y="-2534408"/>
            <a:ext cx="9210548" cy="9637106"/>
            <a:chOff x="216447" y="-2534408"/>
            <a:chExt cx="9210548" cy="9637106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216447" y="-2534408"/>
              <a:ext cx="9210548" cy="9637106"/>
              <a:chOff x="193183" y="-2523460"/>
              <a:chExt cx="9210548" cy="9637106"/>
            </a:xfrm>
            <a:solidFill>
              <a:srgbClr val="FFFF00"/>
            </a:solidFill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43373" y="3570478"/>
                <a:ext cx="4860358" cy="3543168"/>
              </a:xfrm>
              <a:prstGeom prst="rect">
                <a:avLst/>
              </a:prstGeom>
              <a:grpFill/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 rotWithShape="1">
              <a:blip r:embed="rId3"/>
              <a:srcRect t="3143" b="5264"/>
              <a:stretch/>
            </p:blipFill>
            <p:spPr>
              <a:xfrm>
                <a:off x="193183" y="3570477"/>
                <a:ext cx="4369771" cy="3543169"/>
              </a:xfrm>
              <a:prstGeom prst="rect">
                <a:avLst/>
              </a:prstGeom>
              <a:grpFill/>
            </p:spPr>
          </p:pic>
          <p:pic>
            <p:nvPicPr>
              <p:cNvPr id="7" name="Рисунок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183" y="-2523460"/>
                <a:ext cx="9210548" cy="6093936"/>
              </a:xfrm>
              <a:prstGeom prst="rect">
                <a:avLst/>
              </a:prstGeom>
              <a:grpFill/>
            </p:spPr>
          </p:pic>
        </p:grpSp>
        <p:sp>
          <p:nvSpPr>
            <p:cNvPr id="9" name="Рамка 8"/>
            <p:cNvSpPr/>
            <p:nvPr/>
          </p:nvSpPr>
          <p:spPr>
            <a:xfrm>
              <a:off x="2601532" y="-850006"/>
              <a:ext cx="167426" cy="180305"/>
            </a:xfrm>
            <a:prstGeom prst="fram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00"/>
                </a:solidFill>
              </a:endParaRPr>
            </a:p>
          </p:txBody>
        </p:sp>
        <p:sp>
          <p:nvSpPr>
            <p:cNvPr id="10" name="Рамка 9"/>
            <p:cNvSpPr/>
            <p:nvPr/>
          </p:nvSpPr>
          <p:spPr>
            <a:xfrm>
              <a:off x="2459865" y="-1339403"/>
              <a:ext cx="399245" cy="386366"/>
            </a:xfrm>
            <a:prstGeom prst="fram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" name="Блок-схема: узел 10"/>
            <p:cNvSpPr/>
            <p:nvPr/>
          </p:nvSpPr>
          <p:spPr>
            <a:xfrm>
              <a:off x="1609859" y="4430332"/>
              <a:ext cx="154547" cy="167426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Блок-схема: узел 11"/>
            <p:cNvSpPr/>
            <p:nvPr/>
          </p:nvSpPr>
          <p:spPr>
            <a:xfrm>
              <a:off x="3012222" y="6463047"/>
              <a:ext cx="154547" cy="167426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Блок-схема: узел 12"/>
            <p:cNvSpPr/>
            <p:nvPr/>
          </p:nvSpPr>
          <p:spPr>
            <a:xfrm flipV="1">
              <a:off x="7609269" y="6104587"/>
              <a:ext cx="143814" cy="126642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Блок-схема: узел 13"/>
            <p:cNvSpPr/>
            <p:nvPr/>
          </p:nvSpPr>
          <p:spPr>
            <a:xfrm flipV="1">
              <a:off x="8274678" y="6143222"/>
              <a:ext cx="122347" cy="126642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 стрелкой 15"/>
            <p:cNvCxnSpPr>
              <a:stCxn id="14" idx="3"/>
            </p:cNvCxnSpPr>
            <p:nvPr/>
          </p:nvCxnSpPr>
          <p:spPr>
            <a:xfrm flipH="1" flipV="1">
              <a:off x="8126569" y="5125792"/>
              <a:ext cx="166026" cy="1035976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 flipH="1" flipV="1">
              <a:off x="6837954" y="5795493"/>
              <a:ext cx="843222" cy="435736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3095235" y="5795493"/>
              <a:ext cx="441432" cy="751267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1171978" y="4430333"/>
              <a:ext cx="515154" cy="54115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46189" y="-1124165"/>
              <a:ext cx="17553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bg1"/>
                  </a:solidFill>
                </a:rPr>
                <a:t>Остров Ряжков</a:t>
              </a:r>
              <a:endParaRPr lang="ru-RU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Прямая со стрелкой 23"/>
            <p:cNvCxnSpPr/>
            <p:nvPr/>
          </p:nvCxnSpPr>
          <p:spPr>
            <a:xfrm flipH="1">
              <a:off x="2002087" y="-1156362"/>
              <a:ext cx="457778" cy="112711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01532" y="-410445"/>
              <a:ext cx="18209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bg1"/>
                  </a:solidFill>
                </a:rPr>
                <a:t>Остров Большая Палашка</a:t>
              </a:r>
              <a:endParaRPr lang="ru-RU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755379" y="-785611"/>
              <a:ext cx="560572" cy="375164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360276" y="4255418"/>
              <a:ext cx="15325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bg1"/>
                  </a:solidFill>
                </a:rPr>
                <a:t>Точка Юго-Восточный мыс о. Ряжков</a:t>
              </a:r>
              <a:endParaRPr lang="ru-RU" sz="16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8407" y="5273590"/>
              <a:ext cx="13185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bg1"/>
                  </a:solidFill>
                </a:rPr>
                <a:t>Точка Южная губа о. Ряжков</a:t>
              </a:r>
              <a:endParaRPr lang="ru-RU" sz="16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0623" y="3839919"/>
              <a:ext cx="15513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>
                  <a:solidFill>
                    <a:schemeClr val="bg1"/>
                  </a:solidFill>
                </a:rPr>
                <a:t>Точка Затишная зона о. Б. Палашка</a:t>
              </a:r>
              <a:endParaRPr lang="ru-RU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339539" y="4713518"/>
            <a:ext cx="1196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Точка Прибойная сторона о. Б. Палашка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/>
          <p:cNvGrpSpPr/>
          <p:nvPr/>
        </p:nvGrpSpPr>
        <p:grpSpPr>
          <a:xfrm>
            <a:off x="1234964" y="1458546"/>
            <a:ext cx="8857152" cy="3191113"/>
            <a:chOff x="1234964" y="1458546"/>
            <a:chExt cx="8857152" cy="3191113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8716" y="1828339"/>
              <a:ext cx="4343400" cy="2695575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4964" y="1458546"/>
              <a:ext cx="4457499" cy="310506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Рукописный ввод 3"/>
                <p14:cNvContentPartPr/>
                <p14:nvPr/>
              </p14:nvContentPartPr>
              <p14:xfrm>
                <a:off x="2112176" y="2229739"/>
                <a:ext cx="721080" cy="33480"/>
              </p14:xfrm>
            </p:contentPart>
          </mc:Choice>
          <mc:Fallback>
            <p:pic>
              <p:nvPicPr>
                <p:cNvPr id="4" name="Рукописный ввод 3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4296" y="2133619"/>
                  <a:ext cx="817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Рукописный ввод 4"/>
                <p14:cNvContentPartPr/>
                <p14:nvPr/>
              </p14:nvContentPartPr>
              <p14:xfrm>
                <a:off x="2112176" y="1828339"/>
                <a:ext cx="78840" cy="502920"/>
              </p14:xfrm>
            </p:contentPart>
          </mc:Choice>
          <mc:Fallback>
            <p:pic>
              <p:nvPicPr>
                <p:cNvPr id="5" name="Рукописный ввод 4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64296" y="1732579"/>
                  <a:ext cx="17460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Рукописный ввод 5"/>
                <p14:cNvContentPartPr/>
                <p14:nvPr/>
              </p14:nvContentPartPr>
              <p14:xfrm>
                <a:off x="2228096" y="2086459"/>
                <a:ext cx="360" cy="360"/>
              </p14:xfrm>
            </p:contentPart>
          </mc:Choice>
          <mc:Fallback>
            <p:pic>
              <p:nvPicPr>
                <p:cNvPr id="6" name="Рукописный ввод 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80216" y="1990339"/>
                  <a:ext cx="96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Рукописный ввод 6"/>
                <p14:cNvContentPartPr/>
                <p14:nvPr/>
              </p14:nvContentPartPr>
              <p14:xfrm>
                <a:off x="2176976" y="2086459"/>
                <a:ext cx="51480" cy="240480"/>
              </p14:xfrm>
            </p:contentPart>
          </mc:Choice>
          <mc:Fallback>
            <p:pic>
              <p:nvPicPr>
                <p:cNvPr id="7" name="Рукописный ввод 6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8736" y="1990339"/>
                  <a:ext cx="1476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Рукописный ввод 7"/>
                <p14:cNvContentPartPr/>
                <p14:nvPr/>
              </p14:nvContentPartPr>
              <p14:xfrm>
                <a:off x="2137736" y="2022019"/>
                <a:ext cx="40680" cy="373680"/>
              </p14:xfrm>
            </p:contentPart>
          </mc:Choice>
          <mc:Fallback>
            <p:pic>
              <p:nvPicPr>
                <p:cNvPr id="8" name="Рукописный ввод 7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89856" y="1925899"/>
                  <a:ext cx="13644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Рукописный ввод 8"/>
                <p14:cNvContentPartPr/>
                <p14:nvPr/>
              </p14:nvContentPartPr>
              <p14:xfrm>
                <a:off x="2137736" y="2072419"/>
                <a:ext cx="347760" cy="336240"/>
              </p14:xfrm>
            </p:contentPart>
          </mc:Choice>
          <mc:Fallback>
            <p:pic>
              <p:nvPicPr>
                <p:cNvPr id="9" name="Рукописный ввод 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89856" y="1976299"/>
                  <a:ext cx="44388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Рукописный ввод 9"/>
                <p14:cNvContentPartPr/>
                <p14:nvPr/>
              </p14:nvContentPartPr>
              <p14:xfrm>
                <a:off x="2074016" y="2045419"/>
                <a:ext cx="1802880" cy="2604240"/>
              </p14:xfrm>
            </p:contentPart>
          </mc:Choice>
          <mc:Fallback>
            <p:pic>
              <p:nvPicPr>
                <p:cNvPr id="10" name="Рукописный ввод 9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25776" y="1949659"/>
                  <a:ext cx="1899000" cy="27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Рукописный ввод 10"/>
                <p14:cNvContentPartPr/>
                <p14:nvPr/>
              </p14:nvContentPartPr>
              <p14:xfrm>
                <a:off x="7881896" y="3837859"/>
                <a:ext cx="708840" cy="66600"/>
              </p14:xfrm>
            </p:contentPart>
          </mc:Choice>
          <mc:Fallback>
            <p:pic>
              <p:nvPicPr>
                <p:cNvPr id="11" name="Рукописный ввод 10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34016" y="3741739"/>
                  <a:ext cx="8046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Рукописный ввод 11"/>
                <p14:cNvContentPartPr/>
                <p14:nvPr/>
              </p14:nvContentPartPr>
              <p14:xfrm>
                <a:off x="7881896" y="3863779"/>
                <a:ext cx="360" cy="360"/>
              </p14:xfrm>
            </p:contentPart>
          </mc:Choice>
          <mc:Fallback>
            <p:pic>
              <p:nvPicPr>
                <p:cNvPr id="12" name="Рукописный ввод 11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34016" y="3767659"/>
                  <a:ext cx="96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Рукописный ввод 12"/>
                <p14:cNvContentPartPr/>
                <p14:nvPr/>
              </p14:nvContentPartPr>
              <p14:xfrm>
                <a:off x="7881896" y="3863779"/>
                <a:ext cx="360" cy="360"/>
              </p14:xfrm>
            </p:contentPart>
          </mc:Choice>
          <mc:Fallback>
            <p:pic>
              <p:nvPicPr>
                <p:cNvPr id="13" name="Рукописный ввод 1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34016" y="3767659"/>
                  <a:ext cx="96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Рукописный ввод 13"/>
                <p14:cNvContentPartPr/>
                <p14:nvPr/>
              </p14:nvContentPartPr>
              <p14:xfrm>
                <a:off x="7920416" y="3824899"/>
                <a:ext cx="360" cy="360"/>
              </p14:xfrm>
            </p:contentPart>
          </mc:Choice>
          <mc:Fallback>
            <p:pic>
              <p:nvPicPr>
                <p:cNvPr id="14" name="Рукописный ввод 13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2536" y="3729139"/>
                  <a:ext cx="96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Рукописный ввод 16"/>
                <p14:cNvContentPartPr/>
                <p14:nvPr/>
              </p14:nvContentPartPr>
              <p14:xfrm>
                <a:off x="1687016" y="1493899"/>
                <a:ext cx="1365480" cy="891000"/>
              </p14:xfrm>
            </p:contentPart>
          </mc:Choice>
          <mc:Fallback>
            <p:pic>
              <p:nvPicPr>
                <p:cNvPr id="17" name="Рукописный ввод 16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48856" y="1455739"/>
                  <a:ext cx="1441800" cy="9673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1932156" y="2038967"/>
              <a:ext cx="1124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Лигамент</a:t>
              </a:r>
              <a:endParaRPr lang="ru-RU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04018" y="207241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А)</a:t>
              </a:r>
              <a:endParaRPr lang="ru-R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17815" y="2038967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1215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38</Words>
  <Application>Microsoft Office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</cp:revision>
  <dcterms:created xsi:type="dcterms:W3CDTF">2025-01-22T10:08:21Z</dcterms:created>
  <dcterms:modified xsi:type="dcterms:W3CDTF">2025-01-22T12:50:11Z</dcterms:modified>
</cp:coreProperties>
</file>