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Группа 10"/>
          <p:cNvGrpSpPr/>
          <p:nvPr/>
        </p:nvGrpSpPr>
        <p:grpSpPr>
          <a:xfrm>
            <a:off x="657860" y="675640"/>
            <a:ext cx="10908030" cy="6182360"/>
            <a:chOff x="0" y="1064"/>
            <a:chExt cx="17178" cy="9736"/>
          </a:xfrm>
        </p:grpSpPr>
        <p:pic>
          <p:nvPicPr>
            <p:cNvPr id="5" name="Изображение 4"/>
            <p:cNvPicPr>
              <a:picLocks noChangeAspect="1"/>
            </p:cNvPicPr>
            <p:nvPr/>
          </p:nvPicPr>
          <p:blipFill>
            <a:blip r:embed="rId1"/>
            <a:srcRect l="29844" t="15556" r="9635" b="6389"/>
            <a:stretch>
              <a:fillRect/>
            </a:stretch>
          </p:blipFill>
          <p:spPr>
            <a:xfrm>
              <a:off x="0" y="5211"/>
              <a:ext cx="7704" cy="5589"/>
            </a:xfrm>
            <a:prstGeom prst="rect">
              <a:avLst/>
            </a:prstGeom>
          </p:spPr>
        </p:pic>
        <p:pic>
          <p:nvPicPr>
            <p:cNvPr id="6" name="Изображение 5"/>
            <p:cNvPicPr>
              <a:picLocks noChangeAspect="1"/>
            </p:cNvPicPr>
            <p:nvPr/>
          </p:nvPicPr>
          <p:blipFill>
            <a:blip r:embed="rId2"/>
            <a:srcRect l="27227" t="16481" r="25169" b="8333"/>
            <a:stretch>
              <a:fillRect/>
            </a:stretch>
          </p:blipFill>
          <p:spPr>
            <a:xfrm>
              <a:off x="5775" y="1064"/>
              <a:ext cx="6312" cy="5608"/>
            </a:xfrm>
            <a:prstGeom prst="rect">
              <a:avLst/>
            </a:prstGeom>
          </p:spPr>
        </p:pic>
        <p:sp>
          <p:nvSpPr>
            <p:cNvPr id="7" name="Прямоугольник 6"/>
            <p:cNvSpPr/>
            <p:nvPr/>
          </p:nvSpPr>
          <p:spPr>
            <a:xfrm>
              <a:off x="7827" y="5142"/>
              <a:ext cx="537" cy="51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 altLang="en-US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155" y="6933"/>
              <a:ext cx="540" cy="62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 altLang="en-US"/>
            </a:p>
          </p:txBody>
        </p:sp>
        <p:pic>
          <p:nvPicPr>
            <p:cNvPr id="4" name="Изображение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11" y="5336"/>
              <a:ext cx="7767" cy="5464"/>
            </a:xfrm>
            <a:prstGeom prst="rect">
              <a:avLst/>
            </a:prstGeom>
          </p:spPr>
        </p:pic>
        <p:pic>
          <p:nvPicPr>
            <p:cNvPr id="9" name="Изображение 8"/>
            <p:cNvPicPr>
              <a:picLocks noChangeAspect="1"/>
            </p:cNvPicPr>
            <p:nvPr/>
          </p:nvPicPr>
          <p:blipFill>
            <a:blip r:embed="rId4">
              <a:lum contrast="-6000"/>
            </a:blip>
            <a:srcRect l="36992" t="21373" r="19861" b="5718"/>
            <a:stretch>
              <a:fillRect/>
            </a:stretch>
          </p:blipFill>
          <p:spPr>
            <a:xfrm>
              <a:off x="928" y="1064"/>
              <a:ext cx="4289" cy="4077"/>
            </a:xfrm>
            <a:prstGeom prst="rect">
              <a:avLst/>
            </a:prstGeom>
          </p:spPr>
        </p:pic>
        <p:sp>
          <p:nvSpPr>
            <p:cNvPr id="10" name="Прямоугольник 9"/>
            <p:cNvSpPr/>
            <p:nvPr/>
          </p:nvSpPr>
          <p:spPr>
            <a:xfrm>
              <a:off x="1139" y="2413"/>
              <a:ext cx="396" cy="368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polyd</dc:creator>
  <cp:lastModifiedBy>google1599737165</cp:lastModifiedBy>
  <cp:revision>2</cp:revision>
  <dcterms:created xsi:type="dcterms:W3CDTF">2025-01-22T10:16:12Z</dcterms:created>
  <dcterms:modified xsi:type="dcterms:W3CDTF">2025-01-22T10:31:38Z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1049-12.2.0.19805</vt:lpwstr>
  </property>
  <property fmtid="{D5CDD505-2E9C-101B-9397-08002B2CF9AE}" pid="3" name="ICV">
    <vt:lpwstr>41776C09B07E48ACA03C88AE36D42B14_11</vt:lpwstr>
  </property>
</Properties>
</file>