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F444-6AD0-FC0A-FEB6-202892FE9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A6FC4-7EA5-4C28-69FE-500B956FE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F839B-960C-DB06-B8C7-D9625128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F6-1C13-4C70-8FF6-4825DC22DEC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5905-7EA5-1DE4-0445-7EA50A08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E9C21-8371-0600-F103-0501DCF0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BEA2-7309-4891-97CE-B9F65D0C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7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BC48-3459-3ED1-3476-D72E8202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2DB71-D7FD-3A23-9951-A423C6321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E567C-0B15-5879-29BA-15CF4118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F6-1C13-4C70-8FF6-4825DC22DEC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2CCC1-4F68-EC82-D4DD-6AA0D0E1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5BDAE-4537-75CB-5768-E9F09FDF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BEA2-7309-4891-97CE-B9F65D0C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6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65EA7-7E97-B8C7-F3B5-8B2B5AA91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250D2-AD68-B5D0-311B-070A3071A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BEC4-29A1-679D-AEA2-33190CE2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F6-1C13-4C70-8FF6-4825DC22DEC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FBB85-4536-F2E1-762F-A7A492CE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7232-55C0-72CD-CB44-7D7C3513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BEA2-7309-4891-97CE-B9F65D0C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9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9E94-EE30-B1DC-2169-F4B7CEAE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0B9A-F9CC-FC1C-945F-3201E5D1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8C8F4-A458-E58D-9F88-81025EA2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F6-1C13-4C70-8FF6-4825DC22DEC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2B4D-95D9-3ACB-FF2C-77ACC568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E50B-3AB1-C880-8303-A29EFC5C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BEA2-7309-4891-97CE-B9F65D0C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C08C-3493-9937-5378-5351E168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7F50B-9CFC-0E0C-47B8-936CD7C82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383F2-AC2C-27CA-5908-AC087FC9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F6-1C13-4C70-8FF6-4825DC22DEC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E2240-EE09-F3F9-6F70-00DB63D9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FB243-337E-F18E-31A1-D3E7493D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BEA2-7309-4891-97CE-B9F65D0C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2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878D-67F0-BFCE-6DF7-BB9993C9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7668-DE99-A406-A3CC-A69FDD17D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CFA5C-AA3F-9844-9AB7-C25311C39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0CCF-D146-6A15-2717-77C423F4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F6-1C13-4C70-8FF6-4825DC22DEC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06D8E-A3AB-63DE-AEDB-66C96AB5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23AF4-9A8A-4ACB-62F4-D0691FC5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BEA2-7309-4891-97CE-B9F65D0C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5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859D-7981-200C-0386-1F26DE78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4315A-D505-775E-E69F-86FA18BB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83F04-5EA2-FE0A-EB1B-A98CDA76E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F445A-A459-677E-A03B-1954813AA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854B0-F2E1-2B61-0027-9C1DE6AE8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E49B5-CD53-B30A-1F55-FDA55D43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F6-1C13-4C70-8FF6-4825DC22DEC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25F1D-F248-38B8-4449-9D5322E0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A3D97-4F18-51EC-BCB4-E9DB1BF9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BEA2-7309-4891-97CE-B9F65D0C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8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BE19-ABD3-9AA3-EC0A-4B9735E3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698C9-08DE-E330-C7AC-3DB902B4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F6-1C13-4C70-8FF6-4825DC22DEC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CA155-F5B1-B7F2-74CD-C43721FA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0354F-306C-57C7-F1C8-52FA0ED1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BEA2-7309-4891-97CE-B9F65D0C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6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52F7E-75E5-A6D7-DBFB-2359D1BE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F6-1C13-4C70-8FF6-4825DC22DEC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5CC9B-2780-5755-B691-CEA75B35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6B350-067C-DDCF-076A-5736DE3C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BEA2-7309-4891-97CE-B9F65D0C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5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57E9-E68D-15F9-92D9-4D5527BE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8DBB-9F2A-571C-7340-C73935047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7B0A5-3E39-68FB-F536-97BA2FE43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CD726-1187-57D1-C741-79BB7324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F6-1C13-4C70-8FF6-4825DC22DEC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79414-96CF-8125-FCE3-E2670400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B7B5C-5C94-E375-315A-C971AD89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BEA2-7309-4891-97CE-B9F65D0C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3D9C-F831-98CB-9B43-C5036210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774D6-ACFA-C409-454E-B426FC2FB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C1DF5-CCEA-F25B-D4D9-1BA93BB0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4A864-0D73-AA35-EEF1-4749D991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66F6-1C13-4C70-8FF6-4825DC22DEC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D4E36-E701-6C06-F391-DEC5CE53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E9FD5-B0A4-3966-942F-8AFE3DD2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BEA2-7309-4891-97CE-B9F65D0C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7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35399-1D82-86DC-F501-17EA8E20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D54-E98D-636F-2D97-F3E868CD4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58657-8143-ADBD-8AD2-56E97E702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66F6-1C13-4C70-8FF6-4825DC22DEC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621E-C45D-59F8-00CF-6F4F4ED7D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FCCC-95E3-10FB-D380-4FCCCA86A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4BEA2-7309-4891-97CE-B9F65D0C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5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9372654-14CC-615C-60A3-CB0F2B188CBF}"/>
              </a:ext>
            </a:extLst>
          </p:cNvPr>
          <p:cNvGrpSpPr/>
          <p:nvPr/>
        </p:nvGrpSpPr>
        <p:grpSpPr>
          <a:xfrm>
            <a:off x="2537862" y="2348564"/>
            <a:ext cx="5001927" cy="1983426"/>
            <a:chOff x="2537862" y="2348564"/>
            <a:chExt cx="5001927" cy="19834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54CBFD-512B-D39B-EDD2-5192FBC61752}"/>
                </a:ext>
              </a:extLst>
            </p:cNvPr>
            <p:cNvSpPr txBox="1"/>
            <p:nvPr/>
          </p:nvSpPr>
          <p:spPr>
            <a:xfrm>
              <a:off x="4299284" y="2348564"/>
              <a:ext cx="1443789" cy="3693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Main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3EBFC9-C5D5-C14C-123D-44A117FEECC2}"/>
                </a:ext>
              </a:extLst>
            </p:cNvPr>
            <p:cNvSpPr txBox="1"/>
            <p:nvPr/>
          </p:nvSpPr>
          <p:spPr>
            <a:xfrm>
              <a:off x="2537862" y="3962658"/>
              <a:ext cx="1443789" cy="3693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UI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971A76-9D06-46DA-C989-A1AAA4B6F456}"/>
                </a:ext>
              </a:extLst>
            </p:cNvPr>
            <p:cNvSpPr txBox="1"/>
            <p:nvPr/>
          </p:nvSpPr>
          <p:spPr>
            <a:xfrm>
              <a:off x="4316931" y="3962658"/>
              <a:ext cx="1443789" cy="3693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Graphics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133259-8AE6-3168-E4FC-53F4D70AAE13}"/>
                </a:ext>
              </a:extLst>
            </p:cNvPr>
            <p:cNvSpPr txBox="1"/>
            <p:nvPr/>
          </p:nvSpPr>
          <p:spPr>
            <a:xfrm>
              <a:off x="6096000" y="3955439"/>
              <a:ext cx="1443789" cy="3693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A9E615C-C4CA-D934-C977-25FB2EFF9DA5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3259757" y="2717896"/>
              <a:ext cx="1761422" cy="1244762"/>
            </a:xfrm>
            <a:prstGeom prst="straightConnector1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ECA20BC-A811-D696-18C5-1277C96F77D9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H="1" flipV="1">
              <a:off x="5021179" y="2717896"/>
              <a:ext cx="17647" cy="1244762"/>
            </a:xfrm>
            <a:prstGeom prst="straightConnector1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38CF68-079B-CFEC-5154-9614F567E7D2}"/>
                </a:ext>
              </a:extLst>
            </p:cNvPr>
            <p:cNvCxnSpPr>
              <a:cxnSpLocks/>
              <a:stCxn id="7" idx="0"/>
              <a:endCxn id="4" idx="2"/>
            </p:cNvCxnSpPr>
            <p:nvPr/>
          </p:nvCxnSpPr>
          <p:spPr>
            <a:xfrm flipH="1" flipV="1">
              <a:off x="5021179" y="2717896"/>
              <a:ext cx="1796716" cy="1237543"/>
            </a:xfrm>
            <a:prstGeom prst="straightConnector1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213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 越隆</dc:creator>
  <cp:lastModifiedBy>李 越隆</cp:lastModifiedBy>
  <cp:revision>1</cp:revision>
  <dcterms:created xsi:type="dcterms:W3CDTF">2022-06-13T18:47:47Z</dcterms:created>
  <dcterms:modified xsi:type="dcterms:W3CDTF">2022-06-13T18:48:02Z</dcterms:modified>
</cp:coreProperties>
</file>