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4" r:id="rId6"/>
    <p:sldId id="269" r:id="rId7"/>
    <p:sldId id="266" r:id="rId8"/>
    <p:sldId id="270" r:id="rId9"/>
    <p:sldId id="260" r:id="rId10"/>
    <p:sldId id="261" r:id="rId11"/>
    <p:sldId id="262" r:id="rId12"/>
    <p:sldId id="263" r:id="rId13"/>
    <p:sldId id="264" r:id="rId14"/>
    <p:sldId id="265" r:id="rId15"/>
    <p:sldId id="267" r:id="rId16"/>
    <p:sldId id="268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42" d="100"/>
          <a:sy n="42" d="100"/>
        </p:scale>
        <p:origin x="223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6T14:02:50.27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137 60 968,'-8'9'17721,"15"-7"-17198,-5-1-201,-3-7-297,1 5-10,0 1 0,1-1 1,-1 1-1,0-1 0,0 1 0,0 0 0,0-1 0,-1 1 1,1-1-1,0 1 0,0-1 0,0 1 0,0 0 0,0-1 1,0 1-1,-1 0 0,1-1 0,0 1 0,0-1 0,-1 1 1,1 0-1,0-1 0,0 1 0,-1 0 0,1 0 0,0-1 1,-1 1-1,0-1-22,1 1 0,-1 0-1,1 0 1,0-1 0,-1 1 0,1 0 0,0-1 0,-1 1 0,1-1 0,0 1-1,0 0 1,-1-1 0,1 1 0,0-1 0,0 1 0,0 0 0,0-1 0,-1 1 0,1-1-1,0 1 1,0-1 0,0 1 0,0-1 0,0 1 0,0-1 0,0 1 0,1-1-1,-2 0-1,1 1-1,0-1 0,0 1 0,0 0 1,0-1-1,-1 1 0,1-1 0,0 1 1,0 0-1,-1-1 0,1 1 1,0 0-1,0-1 0,-1 1 0,1 0 1,0-1-1,-1 1 0,1 0 0,-1 0 1,1 0-1,0-1 0,-1 1 0,1 0 1,-1 0-1,1 0 0,-1 0 0,1 0 1,-1-1-1,-17 0-427,5 11 189,12-10 243,0 1 1,-1-1-1,1 1 0,0 0 0,0 0 1,0-1-1,0 1 0,0 0 1,1 0-1,-1 0 0,0 0 0,0 0 1,0 0-1,1 0 0,-1 1 1,0 0-1,-1 27-4,2-24 12,0 6-19,0 0-1,1 0 1,1 0-1,3 16 1,-1-7 2,-4-17 17,0 0-1,1 0 1,0 0 0,-1 0 0,1 0 0,1 0 0,-1 0 0,2 4-1,-1-4 3,-1-2-3,-1 0 1,1 0 0,0 0-1,-1 1 1,1-1 0,-1 0 0,1 0-1,-1 1 1,1-1 0,-1 1-1,0 1 1,0-2 3,1 0 0,-1 0 0,0 0 0,1 0 0,-1 0 0,1 0 0,-1 0 0,1 0 0,0 0-1,-1 0 1,1 0 0,0 0 0,0 0 0,-1 0 0,1-1 0,0 1 0,0 0 0,0-1 0,0 1 0,0-1 0,1 1 0,10 9 38,3 6 8,-15-16-49,0 0 1,1 1 0,-1-1-1,1 0 1,-1 1 0,1-1-1,-1 0 1,1 0 0,-1 1-1,1-1 1,-1 0 0,1 0-1,-1 0 1,1 0 0,0 0-1,-1 0 1,1 0 0,-1 0-1,1 0 1,-1 0 0,1 0-1,-1 0 1,1 0 0,0 0-1,-1 0 1,1-1 0,-1 1-1,1 0 1,-1 0 0,1-1-1,-1 1 1,1 0 0,-1-1-1,11-7 67,-9 7-66,-1 0 1,0 1 0,1-1 0,-1 0 0,0 0-1,0 0 1,0 0 0,0-1 0,0 1-1,0 0 1,2-2 0,-2 0 6,1-2-2,-1 1 0,1-1 0,1 1 0,-1 0 0,1-1 0,-1 1 0,1 1 0,0-1 0,5-5 0,-6 8-12,0 0 0,-1 0 0,0-1 0,1 1 0,-1-1 0,0 1 0,1-1 0,-1 1 0,0-1 0,0 0 0,0 1 0,-1-1 0,1 0 0,0 0 0,-1 0 0,1 0 0,-1 0 0,0 0 0,1-2-1,0-45-176,-2 28 80,-9-11 21,9 27 73,0-1-1,0 1 0,-1 0 0,0 0 1,0 0-1,0 0 0,-1 0 1,0 1-1,0-1 0,-4-5 0,6 9-1,0 0 0,1 0 0,-1 1-1,0-1 1,1 0 0,-1 1-1,0-1 1,0 1 0,1-1-1,-1 1 1,0-1 0,0 1 0,0-1-1,0 1 1,0 0 0,1-1-1,-1 1 1,0 0 0,0 0-1,-2 0 1,-17 8-224,19-7 230,-6 0-45,6-1 46,1 0 1,0 0-1,0 0 1,0 0-1,0 0 1,0 0-1,-1 0 1,1 0-1,0 0 1,0 0-1,0 0 0,0 0 1,0 0-1,0 0 1,-1 0-1,1 0 1,0 1-1,0-1 1,0 0-1,0 0 1,0 0-1,0 0 1,-1 0-1,1 0 1,0 0-1,0 0 1,0 0-1,0 1 0,0-1 1,0 0-1,0 0 1,0 0-1,0 0 1,0 0-1,0 0 1,0 1-1,0-1 1,0 0-1,0 0 1,0 0-1,-1 0 1,1 0-1,1 0 1,-1 1-1,0-1 0,0 0 1,0 0-1,0 0 1,0 0-1,0 0 1,0 1-1,0-1 1,0 0-1,0 0 1,0 0-1,0 1 1,0-1 0,0 0-1,0 0 1,0 1 0,0-1-1,0 0 1,0 0 0,0 1 0,0-1-1,0 0 1,-1 0 0,1 1-1,0-1 1,0 0 0,0 0-1,0 0 1,0 1 0,-1-1-1,1 0 1,0 0 0,0 0-1,0 0 1,-1 1 0,1-1-1,0 0 1,0 0 0,0 0-1,-1 0 1,1 0 0,-1 0-2,1 1 0,0-1 0,-1 0 0,1 0 0,0 0 0,0 0 1,-1 1-1,1-1 0,0 0 0,-1 0 0,1 1 0,0-1 0,0 0 0,0 1 0,-1-1 0,1 0 1,0 1-1,0-1 0,0 0 0,0 1 0,0-1 0,-1 0 0,1 1 0,0-1 0,0 0 1,0 1-1,0-1 0,0 0 0,0 1 0,0 0 0,-2 0-21,1-1 23,1 0 0,0 0-1,0 0 1,-1 0 0,1 0-1,0 0 1,-1 0 0,1 0 0,0 0-1,0 0 1,-1 0 0,1 0-1,0 0 1,0 0 0,0 1-1,-1-1 1,1 0 0,0 0 0,0 0-1,-1 0 1,1 0 0,0 1-1,0-1 1,0 0 0,0 0-1,-1 1 1,1-1 0,0 0 0,0 0-1,0 0 1,0 1 0,0-1-1,0 0 1,0 0 0,0 1 0,0-1-1,0 0 1,0 0 0,0 1-1,0 117-25,0-116 65,9 14 22,-9-16-55,-1 1 0,1 0 1,-1 0-1,1-1 0,-1 1 1,1 0-1,-1-1 0,0 1 1,1 0-1,-1-1 0,0 1 1,0-1-1,1 1 0,-1-1 0,0 1 1,0-1-1,0 0 0,0 1 1,0-1-1,1 0 0,-1 0 1,-2 0-1,2 0 44,-21 0-444,17-1 353,0 1 0,-1-1 0,1 1 0,-1 1 0,1-1 0,-1 1 0,1 0 0,-10 3 0,12-3 19,-1-1-1,1 1 1,0-1 0,-1 0-1,1 0 1,-6-1-1,2 1-20,5-3-114,4 7 100,0-1 49,-1-2 5,0 0 0,-1 0 0,1 0-1,0 1 1,-1-1 0,1 0 0,-1 0-1,0 1 1,1-1 0,-1 1 0,0 1 0,5 8-12,-5-11 14,1 1-1,-1-1 1,1 1-1,-1-1 1,1 1-1,-1 0 1,0-1-1,1 1 1,-1 0-1,0-1 1,0 1-1,1 0 1,-1 0-1,0-1 1,0 1-1,0 0 1,0 0-1,0 1 1,0-2 0,0 0 1,0 1-1,0-1 1,0 0-1,0 0 0,0 1 1,0-1-1,0 0 1,0 1-1,0-1 0,0 0 1,0 0-1,1 1 1,-1-1-1,0 0 1,0 1-1,0-1 0,0 0 1,0 0-1,1 1 1,-1-1-1,0 0 1,0 0-1,0 0 0,1 1 1,-1-1-1,0 0 1,1 0-1,-1 1 1,1-1 0,-1 1 0,1-1 0,-1 0 0,1 1 0,-1-1 0,1 1 0,-1 0 0,0-1 0,1 1 0,-1-1 0,0 1 0,1-1-1,-1 1 1,0 0 0,0-1 0,0 1 0,0 0 0,1-1 0,-1 1 0,0 0 0,0-1 0,0 1 0,-1 0 0,1-1 0,0 1 0,0 0 0,0 0 65,-2 9-17,2-9-46,-1-1 0,0 0 0,0 0 0,1 0 1,-1 0-1,0 0 0,1-1 0,-1 1 1,0 0-1,1 0 0,-1 0 0,0 0 1,1-1-1,-1 1 0,0 0 0,1-1 0,-1 1 1,1 0-1,-1-1 0,0 1 0,1-1 1,-1 1-1,1-1 0,0 1 0,-1-1 0,1 0 1,-1 1-1,1-1 0,-8-5 58,6 20-130,2-12 37,1-1 0,0 0 0,0 0 1,0 0-1,0-1 0,0 1 0,0 0 1,1 0-1,-1 0 0,0-1 0,0 1 1,1-1-1,-1 1 0,0-1 0,2 1 1,8 4-1133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6T14:03:12.00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283 208 360,'-50'-68'30540,"43"71"-30773,-13 24 845,16-21-601,0 0 0,0-1 0,0 1 0,-1-1 0,-5 5 0,-19 22-32,27-30 22,1 0 1,-1-1-1,1 1 1,-1 0 0,1 0-1,0 0 1,-1 0-1,1 0 1,0 0 0,0 0-1,1 0 1,-1 0-1,0 0 1,0 3 0,-1 35 75,2-28-136,5-3-7,-5-8 63,1-1-1,-1 1 1,1 0 0,-1-1-1,1 1 1,-1-1 0,0 1-1,1 0 1,-1-1-1,0 1 1,0 0 0,1-1-1,-1 1 1,0 0 0,0-1-1,0 1 1,0 1 0,0-2 0,0 1 1,0-1 0,0 1 0,0 0 0,0-1-1,0 1 1,0-1 0,0 1 0,0 0 0,0-1-1,1 1 1,-1-1 0,0 1 0,0-1 0,1 1-1,-1-1 1,0 1 0,1-1 0,-1 1 0,0-1-1,1 1 1,-1-1 0,0 0 0,1 1-1,-1-1 1,1 0 0,-1 1 0,1-1 0,0 1-1,26 0-27,-13-1 24,-12 0 7,1 1 1,-1-1-1,0-1 1,0 1 0,1 0-1,-1 0 1,0-1-1,0 1 1,0-1-1,1 0 1,-1 0-1,0 0 1,0 0-1,0 0 1,0 0-1,-1 0 1,1-1-1,0 1 1,0-1 0,-1 1-1,1-1 1,-1 0-1,1 0 1,-1 1-1,0-1 1,0 0-1,2-4 1,0 1-6,-2 3 3,-1 1 1,1 0 0,-1-1 0,1 1-1,-1 0 1,0-1 0,0 1 0,1-1 0,-1 1-1,0 0 1,0-1 0,0 1 0,-1-1-1,1 1 1,0-1 0,0 1 0,-1 0 0,1-1-1,-1 1 1,1 0 0,-1-1 0,0 1 0,-1-2-1,-3-12 28,4 13-31,1-1-1,-1 1 1,1-1 0,-1 1 0,0-1 0,0 1-1,0 0 1,0 0 0,-1-1 0,1 1-1,-1 0 1,-3-3 0,-6-12-60,7 10 48,0-1 0,-1 1 1,0 1-1,0-1 0,-1 1 1,-8-8-1,-1-2 1,-5 0 2,18 15 17,-7 7-96,9-5 90,0-1-1,0 0 1,0 0 0,0 1-1,0-1 1,0 0-1,0 1 1,0-1 0,0 0-1,0 0 1,0 1-1,-1-1 1,1 0 0,0 0-1,0 1 1,0-1-1,0 0 1,0 0 0,0 0-1,-1 1 1,1-1-1,0 0 1,0 0 0,0 0-1,-1 1 1,1-1-1,0 0 1,0 0 0,0 0-1,-1 0 1,1 0-1,0 0 1,0 1 0,-1-1-1,1 0 1,-1 0 0,1 0 0,0 0 0,0 0-1,-1 0 1,1 0 0,0 0 0,0 1 0,-1-1-1,1 0 1,0 0 0,0 0 0,0 0 0,-1 1 0,1-1-1,0 0 1,0 0 0,0 1 0,0-1 0,-1 0 0,1 0-1,0 0 1,0 1 0,0-1 0,0 0 0,0 0 0,0 1-1,0-1 1,0 0 0,0 1 0,0-1 0,0 0-1,0 0 1,0 1 0,-4 4-73,-2 2 2,6-3 52,1-3 19,-1 0 0,0-1 0,0 1 0,0 0 1,0 0-1,1-1 0,-1 1 0,0 0 1,0 0-1,0 0 0,-1-1 0,1 1 0,0 0 1,0 0-1,0-1 0,0 1 0,-1 0 0,1-1 1,0 1-1,-1 0 0,1-1 0,-1 1 1,1 0-1,0-1 0,-1 1 0,0-1 0,1 1 1,-1 0-1,1-1 0,-1 0 0,0 1 0,1-1 1,-1 1-1,-1-1 0,2 7-139,1-7 141,-1 1-1,0-1 0,0 1 1,0-1-1,0 1 1,0 0-1,0-1 0,0 1 1,0-1-1,0 1 0,0-1 1,-1 1-1,1-1 0,0 1 1,0-1-1,0 1 0,-1-1 1,1 1-1,0-1 0,0 1 1,-1-1-1,1 0 1,-1 1-1,1-1 0,0 1 1,-1-1-1,1 0 0,-1 1 1,1-1-1,-1 0 0,1 0 1,0 1-1,-1-1 0,1 0 1,-1 0-1,0 0 0,7 6-106,-18-6 58,12 0 43,-1 0 0,0 0 0,1 0 0,-1 0 0,1 0 0,-1 0 0,0 0 0,1 0 0,-1 0-1,1-1 1,-1 1 0,0 0 0,1 0 0,-1-1 0,1 1 0,-1 0 0,1-1 0,-1 1-1,1 0 1,-1-1 0,1 1 0,0 0 0,-1-1 0,1 1 0,-1-1 0,1 0 4,0 1 0,0 0 1,0 0-1,0 0 0,0 0 1,0-1-1,0 1 0,0 0 1,0 0-1,0 0 0,0 0 0,0-1 1,0 1-1,0 0 0,0 0 1,-1 0-1,1 0 0,0 0 1,0-1-1,0 1 0,0 0 1,0 0-1,0 0 0,0 0 1,-1 0-1,1 0 0,0 0 0,0 0 1,0-1-1,0 1 0,-1 0 1,1 0-1,0 0 0,0 0 1,0 0-1,0 0 0,0 0 1,-1 0-1,1 0 0,0 0 1,0 0-3,-1 0 0,1 0 0,0 0 1,0 0-1,-1 0 0,1 0 1,0 0-1,0 0 0,0 0 1,-1 0-1,1 0 0,0-1 1,0 1-1,-1 0 0,1 0 1,0 0-1,0 0 0,0 0 1,0-1-1,-1 1 0,1 0 0,0 0 1,0 0-1,0 0 0,0-1 1,0 1-1,0 0 0,0 0 1,-1 0-1,1-1 0,0 1 1,0 0-1,0 0 0,0-1 1,0 1-1,0 0 0,0 0 1,0-1-1,0 1 0,0 0 0,0 0 1,0-1 1,0 1 1,0 0-1,0 0 1,0 0 0,0 0-1,0-1 1,0 1-1,0 0 1,0 0-1,0 0 1,0 0-1,0 0 1,0-1 0,0 1-1,0 0 1,-1 0-1,1 0 1,0 0-1,0 0 1,0 0 0,0 0-1,0-1 1,0 1-1,-1 0 1,1 0-1,0 0 1,0 0-1,0 0 1,0 0 0,0 0-1,-1 0 1,1 0-1,0 0 1,0 0-1,0 0 1,0 0-1,-1 0 1,1 0 0,0 0-1,0 0 1,-1 0 0,1 0 0,0 0-1,0 0 1,0 0 0,-1 0 0,1 0 0,0 0-1,0 0 1,0 0 0,-1-1 0,1 1-1,0 0 1,0 0 0,0 0 0,-1 0-1,1 0 1,0 0 0,0-1 0,0 1 0,0 0-1,0 0 1,-1 0 0,1 0 0,0-1-1,0 1 1,0 0 0,0 0 0,0 0-1,0-1 1,0 1 0,0 0 0,0 0 0,0 0-1,0-1 1,0 1 0,0 0 0,0-1-1,0 0 72,0 29 76,0 4-82,0-31-58,0 0-59,-1-1 53,1 0 0,0 1 0,0-1 0,0 0 0,0 0 0,0 1 0,0-1 0,0 0 0,0 1 0,0-1 0,0 0 0,0 1 0,0-1 0,0 0 0,0 0 0,0 1 0,0-1 0,0 0 0,0 1 0,0-1 0,0 0 1,0 1-1,1-1 0,-1 0 0,0 0 0,0 1 0,0-1 0,0 0 0,1 0 0,-1 0 0,0 1 0,0-1 0,1 0 0,-1 0 0,0 0 0,0 1 0,1-1 0,-1 0 0,0 0 0,0 0 0,1 0 0,-1 0 0,0 0 0,1 0 0,-1 0 0,1 0 0,-1 0 1,0 0-1,0 0 1,0 0-1,0 0 1,0 0 0,1 0-1,-1 0 1,0 0-1,0 0 1,0 0 0,0 0-1,0 0 1,0 0-1,1 0 1,-1 1-1,0-1 1,0 0 0,0 0-1,0 0 1,0 0-1,0 0 1,1 0 0,-1 0-1,0 0 1,0 0-1,0 0 1,0 1 0,0-1-1,0 0 1,0 0-1,0 0 1,0 0 0,0 0-1,0 0 1,0 1-1,0-1 1,0 0-1,0 0 1,1 0 0,-1 0-1,0 0 1,0 1-1,0-1 1,-1 0 0,1 0-1,0 0 1,0 0-1,0 1 16,1 0-12,-1-1-4,1 1-1,-1 0 1,1 0 0,-1-1 0,1 1-1,-1-1 1,1 1 0,0 0 0,-1-1-1,1 1 1,0-1 0,-1 0 0,1 1-1,0-1 1,0 0 0,-1 1 0,1-1-1,0 0 1,0 0 0,0 1 0,0-1-1,-1 0 1,1 0 0,0 0 0,0 0-1,2-1 1,16-10-15,-7 6 22,17-10 7,-28 15-14,-1-1 0,1 1 0,0-1 1,-1 0-1,1 1 0,-1-1 0,1 0 0,-1 1 1,1-1-1,-1 0 0,1 1 0,-1-1 0,0 0 1,0 0-1,1 0 0,-1 1 0,0-1 0,0 0 1,0 0-1,0 0 0,0 0 0,0 0 0,0 1 1,0-1-1,0 0 0,0 0 0,0 0 0,-1 0 1,1 1-1,0-1 0,0 0 0,-1 0 0,1 1 1,-1-2-1,-3-3 0,4 4 0,-1 1 1,1-1-1,-1 1 0,1-1 0,-1 0 0,1 1 0,0-1 0,0 1 1,-1-1-1,1 0 0,0 1 0,0-1 0,0 0 0,0 0 1,-1 1-1,1-1 0,0-1 0,0 1 1,0-1-1,-1 1 1,1-1 0,-1 1-1,1-1 1,-1 1-1,0-1 1,0 1 0,0-1-1,0 1 1,0 0 0,0 0-1,0-1 1,0 1-1,0 0 1,-3-1 0,3 1-2,0 0 0,0 0 1,0 0-1,0 0 0,0 0 1,0 0-1,1 0 0,-1 0 1,0 0-1,0 0 0,1 0 1,-1-1-1,1 1 0,-1 0 1,0-3-1,1 4 1,0 0 0,-1-1 0,1 1 0,0-1 0,-1 1 0,1-1 0,0 1 0,-1 0 0,1-1 0,0 1 0,-1 0 0,1-1 0,-1 1-1,1 0 1,-1 0 0,1-1 0,-1 1 0,1 0 0,-1 0 0,1 0 0,-1 0 0,1 0 0,-1-1 0,1 1 0,-1 0 0,1 0 0,-1 0 0,1 1 0,-1-1 0,0 0 0,1 0 0,-1 0 0,0 0 0,-20 6 22,19-6-40,-3 0-2,4 0 16,1 0 1,-1 0-1,1-1 1,0 1-1,-1 0 1,1 0-1,-1 0 1,1 0-1,-1 0 1,1 0-1,0 0 0,-1 0 1,1 0-1,-1 0 1,1 0-1,-1 0 1,1 0-1,0 1 1,-1-1-1,1 0 1,-1 0-1,1 0 0,0 0 1,-1 1-1,1-1 1,-1 0-1,1 1 1,0-1-1,-1 0 1,1 0-1,0 1 1,0-1-1,-1 1 0,1-1 1,0 1-1,0 0-11,0 15-813,-1-17 817,1 1-1,0 0 1,0-1 0,0 1-1,0 0 1,0-1 0,-1 1 0,1 0-1,0 0 1,0-1 0,0 1-1,-1 0 1,1 0 0,0 0-1,0-1 1,-1 1 0,1 0 0,0 0-1,-1 0 1,1 0 0,0-1-1,-1 1 1,1 0 0,0 0-1,-1 0 1,1 0 0,0 0 0,-1 0-1,1 0 1,-1 0 0,1 0 1,-1 0 0,1 0-1,-1 0 1,1 0-1,-1 0 1,1 0-1,-1-1 1,1 1-1,-1 0 1,1 0-1,0 0 1,-1-1-1,1 1 1,-1 0-1,1-1 1,0 1-1,-1 0 1,1-1-1,0 1 1,-1 0-1,1-1 1,0 1 0,-1 0-1,1-1 1,0 1-1,0-1 1,0 1-1,0-1 1,-1 1-1,1-1 1,0 0-1,0 0-13,0 0 0,1 1 0,-1-1 1,0 0-1,0 0 0,0 0 0,0 0 0,0 1 0,-1-1 0,1 0 0,0 0 0,0 0 0,0 1 0,-1-1 0,1 0 0,0 0 0,-1 1 1,1-1-1,-1 0 0,1 1 0,-1-1 0,1 0 0,-1 1 0,1-1 0,-1 1 0,0-1 0,0 0 0,1 1 16,0 0 0,-1 0 0,1 0 0,0-1 0,0 1 0,0 0 0,0 0 0,0 0-1,-1 0 1,1 0 0,0-1 0,0 1 0,0 0 0,0 0 0,0 0 0,0 0 0,0 0 0,0-1 0,0 1-1,0 0 1,0 0 0,-1 0 0,1-1 0,0 1 0,0 0 0,0 0 0,0 0 0,0-1 0,1 1 0,-1 0 0,0 0-1,0 0 1,0 0 0,0-1 0,0 1 0,0 0 0,0 0 0,0 0 0,0-1 0,0 1 0,1 0 1,-1 0-1,0 0 0,0 0 0,0-1 1,0 1-1,0 0 0,0 0 0,0 0 1,0-1-1,0 1 0,0 0 0,0 0 1,0 0-1,0 0 0,0-1 0,0 1 1,0 0-1,0 0 0,0 0 0,0-1 1,0 1-1,0 0 0,0 0 0,-1 0 1,1 0-1,0-1 0,0 1 0,0 0 1,0 0-1,0 0 0,0 0 0,0 0 1,-1 0-1,1-1 0,0 1 1,0 0-1,-7-5-532,8 2 399,13 0 440,0-1-244,-10 3-56,-1 0-1,0 0 1,1 0-1,-1 1 1,1-1-1,-1 1 0,1 0 1,3 0-1,-4 0-11,1 0-1,-1 0 0,1-1 1,-1 1-1,1-1 0,-1 1 0,7-4 1,29-7-9,-10 4 66,28-14-48,-39 16 8,-16 5-3,-1 0 0,0 0 0,1 0 0,-1 0 0,0 0 0,1-1 1,-1 1-1,0 0 0,0-1 0,1 0 0,-1 1 0,0-1 0,0 1 0,2-3 0,-1 2 1,1-1 0,-1 1-1,1-1 1,-1 1 0,1 0-1,-1 0 1,1 0-1,0 1 1,4-2 0,22-7 42,-19 6-25,0 0 0,1 1-1,-1 0 1,0 1 0,1 0 0,0 1-1,16 1 1,-10-1-21,-5 2 12,-10-1-6,-1-1 0,0 0 0,1 1 0,-1-1-1,0 0 1,1 0 0,-1 0 0,0 1 0,1-1 0,-1-1-1,0 1 1,1 0 0,-1 0 0,0 0 0,1-1-1,-1 1 1,0-1 0,0 1 0,1-1 0,-1 0-1,0 1 1,0-1 0,0 0 0,0 0 0,2-1-1,-1 0 14,0 0 0,-1 0 0,1 0 0,0 1-1,0-1 1,0 1 0,0 0 0,1-1 0,-1 1-1,0 0 1,1 0 0,-1 0 0,0 1 0,1-1-1,-1 0 1,1 1 0,-1 0 0,1-1 0,-1 1-1,5 1 1,-6-1-18,0 0-1,0 0 0,1 0 1,-1 1-1,0-1 0,0 1 1,0-1-1,0 1 0,0-1 1,1 1-1,-1 0 0,0-1 1,0 1-1,0 0 0,-1 0 1,1 0-1,0 0 0,0 0 1,0 0-1,-1 0 1,1 0-1,0 1 0,7 7-83,-5-6 54,-2-2 23,0-1 1,1 1-1,-1-1 1,0 1-1,0-1 0,1 1 1,-1-1-1,0 0 1,1 0-1,-1 1 0,0-1 1,1 0-1,-1 0 1,0-1-1,1 1 0,1 0 1,9-7-5,-11 6 14,1 0 0,-1 0 0,1 0 0,0 0 0,-1 0 0,1 1 0,0-1 0,0 0 0,0 1 0,0 0 0,-1-1 0,1 1 0,0 0 0,0 0 0,0 0 0,0 0 0,0 0 0,0 0 0,0 1 0,0-1 0,-1 1 0,1-1 0,2 2 0,10 1 17,-12-3-17,0 0 0,0 0 0,-1 1 0,1-1 0,0 0 0,0 1 0,-1-1 0,1 1 0,0 0 0,0-1 0,-1 1 0,3 2-1,-2-2 9,45 4-36,-45-5 15,17-4 93,-19 6-69,0-2-12,0 1 0,0-1 0,0 0 0,-1 1-1,1-1 1,0 1 0,0-1 0,0 0 0,0 1 0,0-1 0,0 0 0,0 1 0,0-1 0,0 1 0,0-1 0,0 0 0,1 1 0,-1-1 0,0 1 0,0-1-1,0 0 1,0 1 0,0-1 0,1 0 0,-1 1 0,0-1 0,0 0 0,1 0 0,-1 1 0,0-1 0,1 0 0,-1 0 0,0 1 0,0-1 0,1 0 0,-1 0-1,1 0 1,-1 1 0,0-1 0,1 0 0,-1 0 0,0 0 0,1 0 0,-1 0 0,1 0 0,-1 0 0,4 17 35,-2-15-56,-1-1 31,-1-1-1,1 1 1,-1-1-1,1 1 1,-1-1 0,1 1-1,-1-1 1,0 1-1,0-1 1,1 1-1,-1 0 1,0-1 0,0 1-1,1-1 1,-1 1-1,0 0 1,0-1-1,0 1 1,0 0 0,0-1-1,0 1 1,0 0-1,0 0 1,0 1-22,1-1 0,0 1 0,-1-1 0,1 1 0,0-1 0,0 0 0,0 1 0,0-1 0,0 0 0,1 0 0,-1 0 0,0 0 0,0 0 0,4 2-1,-4-2 8,-1 3 0,0-4 3,0 0-1,0 1 0,0-1 0,0 0 0,1 0 0,-1 1 0,0-1 0,0 0 1,0 1-1,0-1 0,0 0 0,0 0 0,1 1 0,-1-1 0,0 0 0,0 0 1,0 1-1,1-1 0,-1 0 0,0 0 0,0 1 0,1-1 0,-1 0 0,0 0 1,0 0-1,1 0 0,-1 0 0,0 0 0,1 1 0,-1-1 0,0 0 0,0 0 0,1 0 1,-1 0-1,0 0 0,1 0 0,-1 0 0,0 0 0,1 0 0,-1 0 0,0 0 1,1 0-1,-1-1 0,0 1 0,1 0 0,-1 0-1,0 0-1,0 0 1,1 0 0,-1-1 0,0 1-1,0 0 1,1 0 0,-1 0-1,0 0 1,1 0 0,-1 0 0,0 0-1,0 0 1,1 0 0,-1 0-1,0 0 1,0 0 0,1 0-1,-1 1 1,0-1 0,0 0 0,1 0-1,-1 0 1,0 0 0,0 0-1,0 0 1,1 1 0,-1-1 0,0 0-1,0 0 1,0 0 0,1 1-1,-1-1 1,0 0 0,0 0-1,0 0 1,0 1 0,0-1 0,0 0-1,1 0 1,-1 1 0,0-1-1,0 1 1,0 0-12,1-1 17,0 0 0,0 0 0,0 1 0,1-1 0,-1 1 0,0-1 0,0 1 0,0-1 0,0 1 0,0 0 0,0-1 0,0 1 0,-1 0 0,1 0 0,0 0 0,0 0 0,-1 0 0,1 0 0,0 0 0,-1 0 0,1 0 0,0 1 0,5 8-54,-2 6-54,-3-14 98,0-1-1,0 1 0,0 0 1,0-1-1,-1 1 0,1-1 1,0 1-1,-1 0 0,1 0 1,-1-1-1,1 3 0,-1-3 7,0 0-1,0 0 0,0 0 0,0 0 0,0 0 0,0 0 1,0-1-1,0 1 0,-1 0 0,1 0 0,0 0 0,0 0 0,-1 0 1,1-1-1,0 1 0,-1 0 0,1 0 0,-1-1 0,1 1 1,-1 0-1,0-1 0,1 1 0,-1 0 0,0-1 0,0 2 0,1-2 3,-1 0 0,1 0 0,0 0-1,0 0 1,0 0 0,0 0 0,0 0-1,-1 1 1,1-1 0,0 0 0,0 0-1,0 0 1,0 0 0,0 0 0,0 1-1,0-1 1,0 0 0,-1 0 0,1 0-1,0 0 1,0 1 0,0-1 0,0 0-1,0 0 1,0 0 0,0 1-1,0-1 1,0 0 0,0 0 0,0 0-1,0 1 1,0-1 0,1 0 0,-1 0-1,0 0 1,0 0 0,0 1 0,0-1-1,0 0 1,0 0 0,0 0 0,0 1-1,1-1 1,-1 0 0,0 0 0,0 0-1,0 0 1,0 1 0,0-1 0,0 0 0,0 0-1,0 0 1,0 1 0,0-1 0,0 0-1,0 0 1,0 0 0,0 0 0,0 1-1,0-1 1,0 0 0,0 0 0,0 0-1,-1 1 1,1-1 0,0 0 0,0 0-1,0 0 1,0 0 0,0 0 0,0 1 0,-1-1-1,1 0 1,0 0 0,0 0 0,0 0-1,-1 0 1,-18 21-21,18-20 29,0 0-1,-1 0 0,1-1 0,0 1 0,0-1 0,-1 1 0,1-1 0,0 1 0,-1-1 0,1 0 0,0 1 0,-1-1 1,1 0-1,-3 0 0,4 0-8,-1 0 1,0 0-1,1 0 1,-1 0 0,0 0-1,1 0 1,-1 0-1,0 0 1,1 0-1,-1 0 1,0 0-1,1-1 1,-1 1 0,1 0-1,-1 0 1,0-1-1,1 1 1,-1 0-1,1-1 1,-1 1 0,1 0-1,-1-1 1,1 1-1,-1-2 1,-19-9-160,9 8 70,5 1-41,0 0 0,0 1 0,-1 0 0,1 0 0,-11-1 0,12 2 21,-1-1 0,1 0 0,0 0 0,-1-1 0,-6-3 0,10 5 96,1 0 0,-1-1 0,0 0 0,1 1 0,-1-1 0,1 0 0,-1 0 0,1 0 0,0 0 0,-1 0 0,1 0 0,0 0 0,0 0 0,0-1 0,0 1 0,0 0 0,0-1 0,0 1 0,0-1 0,0 1 0,0-1 0,0-2 0,-1 2 20,0 1-1,0-1 1,0 1-1,0 0 1,0 0 0,-1 0-1,1 0 1,0 0-1,-4 0 1,4 0-7,-1 0 0,1 1 0,0-1 0,0 0 0,-1 0 0,1 0 0,0-1 0,0 1 0,-2-2 0,2 1-2,0 0 0,0 0 0,-1 0 1,1 0-1,-1 0 0,1 0 0,-1 1 1,1-1-1,-1 1 0,0 0 0,-4-1 1,-6-4 5,11 4 2,-10-6 8,12 7-12,0 1-1,0 0 1,-1 0-1,1 0 0,0 0 1,0 0-1,0 0 1,0 0-1,-1 0 0,1 0 1,0 0-1,0 0 0,0 0 1,-1 0-1,1 0 1,0 0-1,0 0 0,-1 0 1,1 0-1,0 0 1,0 0-1,0 0 0,-1 0 1,1 0-1,0 0 1,0 0-1,0 0 0,0 0 1,-1 1-1,1-1 0,0 0 1,0 0-1,0 0 1,0 0-1,0 0 0,-1 1 1,1-1-1,0 0 1,0 0-1,0 0 0,0 0 1,0 1-1,0-1 0,0 0 1,0 0-1,0 0 1,0 1-1,0-1 0,0 0 1,0 0-1,0 0 1,0 1-1,0-1 0,0 0 1,0 0-1,0 0 1,0 1-1,-10 19 37,-1-1-27,8-12-11,0 1-4,0 1 0,1-1-1,-1 1 1,2 0 0,-2 12 0,-2-3 15,0 3 96,5-18-46,0 0 1,0-1-1,1 1 1,-1 0-1,1 0 1,-1-1-1,1 1 1,0-1-1,0 1 1,0-1-1,0 1 1,2 2 0,1 0 89,1 0 1,-1 0 0,1 0 0,6 4-1,4 4 142,1-2 0,21 14-1,-33-23-279,0-1 0,0 1 1,0-1-1,0 1 0,0-1 0,0 0 0,0-1 0,0 1 0,0-1 0,0 0 1,0 0-1,1 0 0,-1 0 0,0-1 0,0 1 0,0-1 0,0 0 0,0-1 1,0 1-1,0-1 0,-1 0 0,1 1 0,0-2 0,-1 1 0,6-4 1,-6 3-13,0 0 0,-1 0 0,1 0 0,-1-1 1,0 1-1,0 0 0,0-1 0,0 0 1,0 1-1,-1-1 0,0 0 0,0 0 0,0 0 1,1-8-1,3-14 0,-4 23 2,0 1-1,0 0 1,0-1-1,-1 1 1,1-1-1,-1 1 1,0-1 0,0 1-1,0-1 1,0 1-1,0-1 1,0 0-1,-2-3 1,0 1 2,1 2-1,0-1 0,0 1 0,0 0 0,0-1 0,1 1 0,-1 0 0,1-1 0,0-4 0,0 5 1,-1 0 0,1 0 1,-1 0-1,0 0 1,0 0-1,0 0 1,0 0-1,0 0 1,-1 0-1,1 0 1,-1 1-1,-2-4 1,-30-32 69,16 19-72,14 16 4,0-1 0,-1 1 0,1 0 0,0 0 0,-1 1 0,0-1 0,0 1 0,0 0 1,0 1-1,0-1 0,0 1 0,0 0 0,-8-1 0,7 1-9,0 1 1,0-1-1,-1 1 1,1 0-1,0 1 0,0 0 1,0 0-1,0 0 1,0 1-1,1-1 1,-10 5-1,-55 43 26,68-48-29,0 0 0,1 0 0,-1 1 0,0 0 0,1-1 0,-1 1 0,1 0 0,-1-1 0,-1 4 0,-8 9-21,-9 9 41,18-21 11,0 1 1,1-1-1,-1 0 0,0 1 0,1-1 0,-1 1 1,1-1-1,0 1 0,0 0 0,0 0 0,0-1 0,0 1 1,1 0-1,-1 0 0,1 0 0,0 0 0,0 5 1,0-7-7,0-1 0,1 1 0,-1-1 0,0 1 0,1-1 0,-1 1 0,0-1 0,1 1 0,-1-1 1,1 0-1,-1 1 0,1-1 0,-1 0 0,1 1 0,-1-1 0,1 0 0,-1 0 0,1 1 0,-1-1 0,1 0 1,0 0-1,-1 0 0,1 0 0,-1 0 0,1 0 0,-1 0 0,1 0 0,0 0 0,-1 0 0,1 0 1,-1 0-1,1 0 0,-1-1 0,2 1 0,19-5 640,-21 5-666,47-13 786,-40 12-659,0-1 1,-1-1-1,1 1 0,8-6 0,-9 5-42,-1 0 0,1 1 0,0 0 0,7-3 0,-6 4 11,-1-1 0,1 0 0,-1-1 0,9-4 0,-12 5-72,1 0 1,-1 0 0,1 1-1,0-1 1,0 1 0,0 0 0,0 0-1,5 0 1,-8 1-18,1-1 0,-1 1 0,0 0 0,1-1 0,-1 1 0,0-1-1,0 0 1,1 1 0,-1-1 0,0 0 0,0 0 0,0 0 0,0 0 0,0 0 0,0 0 0,0 0 0,0 0 0,1-2 0,3-3 0,17-10 23,-6 7-19,-15 9-2,-1 0 1,1 0-1,0 0 0,0 0 0,-1-1 0,1 1 0,0 0 1,-1-1-1,1 1 0,0 0 0,-1-1 0,1 1 0,-1-1 1,1 1-1,-1-1 0,1 1 0,0-2 0,1 0 2,4-2-2,-4 4-4,15-1-64,-11 1 66,0-1 1,-1 1 0,1 0 0,-1 1 0,1-1 0,-1 1 0,1 1-1,-1-1 1,1 0 0,9 6 0,12 8-66,-25-14 71,0-1 0,0 1 0,0-1 0,0 0 0,0 1 0,0-1 0,0 0 0,-1 0 0,1 0-1,0 0 1,0-1 0,0 1 0,0-1 0,0 1 0,0-1 0,0 1 0,-1-1 0,1 0 0,2-1 0,15-4-3,-17 5-4,-2-1-1,9-1 2,0-1 1,-8 3 3,6-1-23,-7 2 19,0 0 1,1 0 0,-1-1-1,0 1 1,0 0 0,1 0-1,-1 0 1,0 0 0,1 0-1,-1 0 1,0 0 0,1-1-1,-1 1 1,0 0 0,1 0-1,-1 0 1,0 0 0,1 0-1,-1 1 1,0-1-1,1 0 1,-1 0 0,0 0-1,1 0 1,-1 0 0,0 0-1,0 0 1,1 1 0,-1-1-1,0 0 1,0 0 0,1 0-1,-1 1 1,0-1 0,0 0-1,1 0 1,-1 1 0,9 7 46,-5-5-23,-1-1 0,0 1 1,0 0-1,0-1 0,0 1 0,-1 1 0,1-1 0,-1 0 0,4 7 0,-6-10-22,0 1 0,0-1 1,0 0-1,0 0 0,0 1 0,0-1 0,0 0 0,0 0 0,0 1 0,0-1 0,0 0 0,0 1 0,0-1 1,0 0-1,0 0 0,0 1 0,1-1 0,-1 0 0,0 0 0,0 0 0,0 1 0,0-1 0,1 0 0,-1 0 0,0 0 1,0 1-1,0-1 0,1 0 0,-1 0 0,0 0 0,1 0 0,-1 1 0,1-1 0,-1 0-1,1 0 1,-1 1 0,0-1 0,1 0 0,-1 1-1,0-1 1,1 1 0,-1-1 0,0 0-1,0 1 1,1-1 0,-1 1 0,0-1 0,0 1-1,1-1 1,-1 1 0,0-1 0,0 0 0,0 1-1,0-1 1,0 1 0,0-1 0,0 1-1,0-1 1,0 1 0,0-1 0,0 1 0,0 0-1,2 0-35,-2-1 29,1 0 1,-1 0-1,0 0 1,1 0-1,-1 0 1,0 0-1,0 0 1,1 0-1,-1 0 1,0 0-1,1 0 1,-1 1-1,0-1 1,0 0-1,1 0 1,-1 0-1,0 0 1,0 1-1,1-1 1,-1 0-1,0 0 1,0 0-1,0 1 1,0-1-1,1 0 1,-1 0-1,0 1 1,0-1-1,0 1 1,0-1 9,2 2 7,1 2-3,-1-3-4,-1 0 0,0 1 0,1-1 0,-1 1 0,0-1 0,0 1 1,1 0-1,-1-1 0,-1 1 0,1 0 0,1 2 0,1-3 36,-3-1-40,0 0 1,0 0-1,1 0 0,-1 0 0,0 0 1,0 0-1,1 0 0,-1 0 0,0 0 1,0 0-1,1 0 0,-1 0 0,0 1 1,0-1-1,1 0 0,-1 0 0,0 0 1,0 0-1,0 0 0,1 1 0,-1-1 1,0 0-1,0 0 0,0 0 0,1 1 1,-1-1-1,0 0 0,0 0 0,0 1 1,0-1-1,0 0 0,0 0 0,0 0 1,0 1-1,1-1 0,-1 0 0,0 1 1,0-1-1,0 0 0,0 4 12,0-3-13,0-1-1,0 1 1,0 0 0,0 0 0,0 0 0,-1 0-1,1-1 1,0 1 0,0 0 0,0 0 0,-1 0-1,1-1 1,-1 1 0,1 0 0,0-1-1,-1 1 1,0 0 0,1-1 0,-1 1 0,1 0-1,-1-1 1,-1 1 0,-2 4 3,-31 39-52,31-33-9,-3 0-8,-4 4-100,10-14 150,0 1 1,1-1-1,-1 0 1,0 0-1,0 0 1,1 0-1,-1 1 0,0-1 1,0 0-1,0-1 1,0 1-1,-1 0 1,1 0-1,0 0 0,0-1 1,-2 2-1,-16 5-186,15-5 145,1-1 0,-1 1-1,1-1 1,-1 0 0,0 0 0,1 0 0,-1-1 0,-7 1 0,-9 0-268,14 0 218,1-1-1,-1 0 1,0 0 0,-9-2 0,13 2 96,0-1 0,0 1 0,0-1 0,0 1 0,0 0 1,0 0-1,0 0 0,0 0 0,0 0 0,1 0 0,-1 0 0,0 1 1,-3 0-1,5-1 11,0 0 0,-1 0 0,1 0 0,0-1 0,-1 1 0,1 0 0,0 0 0,-1 0 0,1 0 0,-1 0 0,1 0 0,0 0 0,-1 0-1,1 0 1,0 0 0,-1 0 0,1 0 0,0 0 0,-1 0 0,1 1 0,0-1 0,-1 0 0,1 0 0,0 0 0,-1 0 0,1 1 0,-1-1 0,-18 9-9,-19-8 44,25-11-59,-22-6 1,14 3-105,-38-29-1,54 37 0,1 0 0,-1-1-1,1 1 1,1-1 0,-7-10 0,3 4-167,4-6-375,0 15 565,3 3 74,-1 0 0,1-1 0,-1 1 0,1-1 0,0 1-1,-1-1 1,1 1 0,0-1 0,-1 1 0,1-1 0,0 1 0,0-1 0,0 1 0,-1-1 0,1 1 0,0-1 0,0 1 0,0-1 0,0 0 0,0 1 0,0-1 0,0 0 0,0 0-123,0 20-3822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6T14:03:14.06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225 114 88,'-25'5'21354,"25"-5"-21302,-13-5 702,-8-11-349,0 0 103,-8-7 785,28 22-1206,0 0 0,0 0 0,0 0 0,0 0 0,0 1 0,0-1 0,0 0 1,0 1-1,-1-1 0,1 1 0,0-1 0,0 1 0,0 0 0,-1-1 1,1 1-1,0 0 0,0 0 0,-1 0 0,1 0 0,0 0 0,-1 0 0,1 0 1,0 1-1,0-1 0,0 0 0,-1 1 0,1-1 0,0 1 0,0-1 0,0 1 1,-2 0-1,0 1 60,0 0 0,1 0-1,-1 0 1,1 0 0,0 0 0,-1 1 0,1-1 0,0 0 0,0 1 0,1 0 0,-4 4 0,-3 7 46,7-13-182,0 0 0,0 0-1,0 1 1,0-1 0,1 1 0,-1-1-1,0 1 1,1-1 0,-1 1-1,1-1 1,-1 1 0,1 0-1,0-1 1,0 3 0,-1-1-2,1 1 1,-1-1 0,1 1-1,-1-1 1,0 1-1,-1-1 1,1 0 0,-3 5-1,3-5 3,-1 0 0,1 0 0,0 0 0,0 0 0,0 0 0,0 0 0,1 0 0,-1 4 0,-9 37 11,10-36-26,0-1 0,1 1 0,-1-1 1,1 1-1,1-1 0,2 10 0,0 15 17,1-12-9,-2-8-4,1 0 0,-1 0-1,2 0 1,0 0 0,7 11 0,2 6 0,-12-25 17,-1-1 0,1 1 0,-1 0 0,1-1 0,0 0 0,1 1 0,3 3 0,-5-6-8,-1 0 1,1-1-1,1 1 0,-1-1 0,0 1 1,0-1-1,0 1 0,0-1 1,0 0-1,0 1 0,0-1 1,1 0-1,-1 0 0,0 0 0,0 0 1,0 0-1,0 0 0,1 0 1,-1-1-1,0 1 0,0 0 1,0 0-1,0-1 0,0 1 1,0-1-1,0 1 0,0-1 0,0 0 1,2 0-1,18-21 93,-10 10-93,0 0-1,-1 0 1,0-1-1,-1 0 1,8-17-1,-17 29-9,9-15-11,-1-1 0,-1-1 0,7-24-1,-11 3-18,-2 34 23,1-1 1,-1 0-1,-1 0 0,1 0 1,-1 1-1,0-1 1,-1 0-1,1 0 0,-1 0 1,-2-7-1,-7-54-98,6 48 61,-7-25-40,11 42 83,-1 0 1,0 0 0,0 1-1,1-1 1,-1 0-1,0 1 1,0-1-1,0 1 1,-1-1-1,1 1 1,0 0-1,0 0 1,-1-1-1,1 1 1,-1 0-1,1 0 1,-1 0-1,0 0 1,-1 0-1,1 0-1,1 0 0,0 1 0,0-1 0,-1 1 0,1 0 0,0-1 0,-1 1 0,1 0 0,0 0 0,-1 0-1,1 0 1,0 0 0,-1 0 0,1 0 0,0 0 0,-1 1 0,1-1 0,0 0 0,0 1 0,-1-1 0,1 1 0,0 0 0,0-1-1,0 1 1,-1 0 0,1 0 0,0-1 0,0 1 0,0 0 0,1 0 0,-1 0 0,-1 2 0,-9 6-21,10-9 21,0 1 0,0 0 0,0 0 0,-1-1 0,1 1 0,0 0 0,0 0 0,1 0 0,-1 0 0,0 0 0,0 0 0,0 1 0,1-1 1,-1 0-1,1 0 0,-1 0 0,1 1 0,-1-1 0,1 0 0,-1 3 0,-9 29-26,1 0-2,8-20 37,2 0 1,-1-1 0,2 0-1,4 20 1,-3-8 18,-3-22-24,0 1 0,1 0 1,-1-1-1,0 1 0,1-1 0,0 1 1,-1-1-1,1 1 0,0-1 1,2 4-1,1 1-16,-1 1 0,0 0 0,0 0 0,2 9-1,5 15-63,-5-17 56,-5-15 27,0 1 0,0 0 0,0 0-1,1-1 1,-1 1 0,0 0 0,0 0-1,1-1 1,-1 1 0,1 0 0,-1-1-1,1 1 1,-1-1 0,1 1 0,-1 0 0,1-1-1,-1 1 1,1-1 0,0 1 0,-1-1-1,1 0 1,0 1 0,-1-1 0,1 0-1,0 1 1,-1-1 0,1 0 0,0 0-1,1 1 1,0-1-4,-1 0 0,1 0 0,-1 0 0,1 0 0,-1 0 0,1 0 0,-1 0 0,1 0 0,-1-1 0,1 1 0,-1 0 0,1-1 0,-1 1 0,1-1 0,-1 0 0,0 0 0,1 1 0,-1-1 0,0 0 0,0 0 0,0 0 0,0 0 0,1 0 0,-1-1 0,-1 1 0,1 0 0,1-2 0,4-6 10,0-1-1,9-20 1,-2 2 47,-9 20-62,0-1 0,-1 0 0,0 0 0,-1 0 0,4-19 0,0-3-39,-6 28 37,1 1 1,-1-1 0,0 1-1,0-1 1,0 1 0,0-1-1,0 1 1,0-1 0,-1 1-1,1-1 1,-1 1 0,-1-5-1,-3-18-58,4 19 55,0 1-1,0-1 0,0 1 0,-1 0 1,0 0-1,-4-9 0,-1-4-1,5 14 10,0 0 0,-1 1-1,1 0 1,0-1 0,-1 1 0,0 0-1,0 0 1,-4-3 0,-6-6 1,13 11 0,-1 1 1,0-1 0,0 1-1,0-1 1,0 1 0,0 0-1,0 0 1,0-1-1,0 1 1,0 0 0,0 0-1,0 0 1,0 0 0,0 0-1,0 0 1,-1 1-1,1-1 1,0 0 0,0 0-1,0 1 1,1-1 0,-1 0-1,0 1 1,0-1 0,0 1-1,0 0 1,0-1-1,0 1 1,1 0 0,-2 0-1,-1 1 0,1 0 1,0 0-1,0 0 0,-1 0 0,1 0 0,1 1 0,-1-1 0,0 0 1,0 1-1,1 0 0,-2 2 0,-2 16-5,4-14 2,-1 0 0,0 1 0,0-1 0,-7 13 0,5-13-10,1 1-1,0-1 1,-4 16-1,-4 9-50,2 0 63,8-31 2,1-1 0,-1 1 0,1 0 0,-1 0 0,1-1-1,0 1 1,0 0 0,-1 0 0,1-1 0,0 1 0,0 0-1,0 0 1,0 0 0,0 0 0,0-1 0,0 1 0,0 0-1,0 0 1,0 0 0,0-1 0,1 1 0,-1 0 0,0 0-1,0 0 1,1-1 0,-1 1 0,1 0 0,-1-1 0,1 1-1,-1 0 1,1-1 0,-1 1 0,1 0 0,-1-1 0,1 1 0,0-1-1,-1 1 1,2-1 0,0 0-27,-2 1 23,0-1 0,0 0 0,1 0 0,-1 0-1,0 0 1,0 0 0,1 1 0,-1-1 0,0 0 0,1 0 0,-1 0 0,0 0 0,0 0-1,1 0 1,-1 0 0,0 0 0,1 0 0,-1 0 0,0 0 0,0 0 0,1 0-1,-1 0 1,0 0 0,0-1 0,1 1 0,-1 0 0,0 0 0,1 0 0,-1 0 0,0 0-1,0-1 1,0 1 0,1 0 0,-1 0 0,0 0 0,0-1 0,0 1 0,1 0-1,-1 0 1,0-1 0,11-8-90,-6 4 61,-3 3 26,0 0 0,0 0 1,0 0-1,0 0 1,-1 0-1,1-1 0,0 1 1,-1-1-1,0 0 0,0 1 1,1-1-1,-2 0 1,2-5-1,8-30-179,-10 5-1051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6T14:03:16.80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372 21 76,'-10'20'11315,"10"-19"-11224,-24 5 4778,-3-4-1800,26-2-3047,1 0 0,-1 0 0,0 0 0,0 1 0,1-1 0,-1 0 1,0 0-1,0 1 0,1-1 0,-1 0 0,0 1 0,1-1 0,-1 1 0,0-1 0,1 1 0,-1-1 0,1 1 0,-1-1 1,1 1-1,-1-1 0,1 1 0,-1 0 0,1-1 0,0 1 0,-1 0 0,1-1 0,0 1 0,-1 0 0,1 0 0,0 1 1,-4 7 378,3-8-332,1 0 0,-1 0 0,0 0 0,1 1 0,-1-1 0,1 0 0,-1 0-1,1 1 1,0-1 0,-1 0 0,1 1 0,0 0 0,-1 3 129,1-1 1,-1 1-1,0-1 0,-1 0 0,1 1 1,-1-1-1,0 0 0,0 0 1,-4 6-1,2 8 353,4-17-530,0 0 0,0 0 0,-1 0-1,1 0 1,0 0 0,0 0 0,0 0-1,-1-1 1,1 1 0,0 0 0,-1 0-1,1 0 1,-1 0 0,1 0-1,-2 1 1,0 10 254,1-3-185,-3-4-31,4-5-43,-1 1-1,1-1 1,0 0 0,-1 1-1,1-1 1,0 1 0,-1-1-1,1 1 1,0 0 0,0-1 0,-1 1-1,1-1 1,0 1 0,0-1-1,0 1 1,0 0 0,0-1 0,0 1-1,0-1 1,0 2 0,0-2-13,0 1 0,0-1 1,0 0-1,0 0 0,0 0 1,0 1-1,0-1 0,0 0 1,0 0-1,0 0 1,0 0-1,0 1 0,0-1 1,0 0-1,0 0 0,0 0 1,0 1-1,-1-1 0,1 0 1,0 0-1,0 0 1,0 0-1,0 0 0,0 1 1,0-1-1,-1 0 0,1 0 1,0 0-1,0 0 0,0 0 1,0 0-1,-1 0 0,1 0 1,0 0-1,0 0 1,0 1-1,-1-1 0,1 0 1,0 0-1,0 0 0,-1 0 1,1 0 4,0 0 1,0 0 0,-1 0 0,1 0 0,0 0-1,0 0 1,0 0 0,-1 0 0,1 0-1,0 0 1,0 0 0,0 0 0,-1 0-1,1 0 1,0 1 0,0-1 0,0 0 0,0 0-1,-1 0 1,1 0 0,0 1 0,0-1-1,0 0 1,0 0 0,0 0 0,0 0-1,-1 1 1,1-1 0,0 0 0,0 0 0,0 0-1,0 1 1,0-1 0,0 0 0,0 0-1,0 1 1,0-1 0,0 0 0,0 0-1,0 0 1,0 1 0,-1 0 33,0 0 0,0 0 0,0 0 0,0 0 0,0-1 0,0 1 0,0 0 0,0-1 0,-1 1 0,1 0 0,0-1-1,0 0 1,-3 1 0,3-1 68,-7 17 1062,-2-2-593,7-4-425,1-10-156,2-1 7,-1 0 1,1 1 0,-1-1-1,1 0 1,-1 1-1,1-1 1,-1 0 0,1 1-1,0-1 1,-1 1 0,1-1-1,0 0 1,-1 1 0,1-1-1,0 1 1,0-1 0,-1 1-1,1-1 1,0 1 0,0-1-1,0 1 1,0-1 0,-1 1-1,1 0 1,0-1 0,0 1-1,0-1 1,0 1 0,0-1-1,1 1 1,-1-1 0,0 1-1,0-1 1,0 2 0,-4 7 39,4-9-44,-1 1 1,1 0-1,-1-1 0,1 1 0,-1-1 0,1 1 0,0 0 0,-1-1 0,1 1 0,0 0 0,-1-1 1,1 1-1,0 0 0,0 0 0,0-1 0,0 1 0,0 0 0,0 0 0,-5 13 7,4-12-9,1-1-1,-1 0 0,0 1 1,1-1-1,-1 0 1,1 1-1,0-1 1,-1 1-1,1-1 0,0 4 1,0-4 2,-1 1-1,1-1 1,0 1-1,-1-1 1,1 0 0,-1 1-1,1-1 1,-1 1-1,0-1 1,1 0 0,-1 1-1,0-1 1,0 0-1,0 0 1,0 0-1,-3 2 1,3-2-1,0 1 0,-1-1 0,1 0 1,0 1-1,0-1 0,0 1 0,0-1 0,0 1 0,0-1 0,0 1 1,0 0-1,1 0 0,-1-1 0,1 1 0,-1 0 0,1 0 0,0 2 1,-1-3-9,0 0 1,1-1-1,-1 1 1,0-1-1,1 1 1,-1-1-1,0 0 1,1 1-1,-1-1 1,0 1 0,0-1-1,0 0 1,1 0-1,-1 0 1,0 1-1,0-1 1,0 0-1,0 0 1,1 0-1,-1 0 1,0 0 0,0-1-1,0 1 1,0 0-1,-1-1 1,-24-4-319,25 4 265,-40 7-454,-5 10 280,45-16 486,19-6-296,-12 2 45,0 0 0,-1-1 0,1 1 0,-1-1 0,9-11 0,-12 15 1,0-1-1,0 1 1,0 0 0,1 0 0,-1 0-1,0 0 1,1 0 0,-1 0 0,0 0-1,1 1 1,-1-1 0,1 1 0,-1-1-1,5 1 1,45 1 155,-27 1-113,-6-1 6,-16 0-44,-1-1-1,1 0 1,0 1-1,-1-1 1,1 0-1,0-1 1,-1 1-1,1 0 1,2-2 0,2 1-2,0 0 1,0 0-1,0 1 1,0 0-1,12 1 1,-12-1-24,0 1 1,0-1-1,0 0 0,0-1 1,12-2-1,41-14-11,-42 8 35,0-1 0,-1 0-1,0-1 1,0 0 0,21-22-1,-29 21-15,-9 11 11,1 0 1,-1-1-1,1 1 1,-1 0-1,1 0 1,0 0-1,-1 1 1,1-1-1,0 0 1,0 0-1,0 0 1,0 0-1,1 0 1,0-1-1,0 1 1,0-1 0,0 1-1,0-1 1,0 0 0,0 0-1,0 0 1,1-4-1,-1 4 3,-1 0-1,1 0 1,0 0-1,0 0 1,-1 0-1,1 1 0,0-1 1,4-2-1,31-19-55,-30 19 24,-5 3 27,0-1-1,1 1 1,-1 0-1,0 0 1,1 0-1,-1 0 1,1 0-1,-1 0 1,1 1-1,-1-1 1,1 1-1,2 0 1,-3 0 8,2 0 2,-1-1 0,1 1 0,-1 1 0,0-1 0,1 0 0,-1 1 0,0 0 0,6 1 1,-6 0-15,1-1 0,-1 0 0,1 0 0,-1-1 0,1 1 0,0-1 0,3 1 0,1-1 21,1 0 0,-1 1 1,0 0-1,1 1 0,12 3 0,-5 2-4,1 0 0,21 13 0,-36-19-7,0 0 14,0 1 0,0-1 1,1 0-1,-1 0 0,1 0 0,-1 0 0,1 0 0,0-1 0,-1 1 0,4 0 0,1-1-8,-5 0-5,0 1 0,0 0 0,-1 0 1,1 0-1,0 0 0,0 0 0,0 1 0,-1-1 1,1 0-1,-1 1 0,1-1 0,-1 1 0,0 0 0,1-1 1,-1 1-1,0 0 0,1 2 0,-2-4-4,1 4 3,0-1 1,0 1-1,-1-1 0,1 1 0,-1-1 1,0 1-1,0 0 0,0-1 0,-1 7 1,0 4-11,1-8-6,0 0 1,-1 0 0,1 0 0,-1-1-1,-1 1 1,1 0 0,-1 0 0,1-1 0,-2 1-1,1-1 1,-5 8 0,-12 21 52,-1-1-49,11-14-5,9-18 12,-1 1 0,1-1 0,-1 1 0,1-1 0,-1 0-1,0 1 1,0-1 0,0 0 0,1 1 0,-1-1 0,-3 2 0,-4 9-15,-3-1 19,-5 2-4,15-11-6,-1-1-1,1 0 1,0 0-1,0 0 1,-1 0-1,1 0 1,0 0-1,-1 0 1,1 0 0,-1 0-1,0-1 1,1 1-1,-1-1 1,1 1-1,-1-1 1,0 0-1,1 1 1,-1-1-1,-3 0 1,-1-1-54,0 1 1,0-1 0,1-1-1,-1 1 1,0-1-1,1 0 1,-1 0 0,1-1-1,-1 0 1,1 1-1,0-2 1,0 1 0,1-1-1,-1 1 1,-5-7-1,10 10 59,-8-5-98,6 4 83,0 1-1,1-1 0,-1 0 0,1 0 1,-1 0-1,1 0 0,-1-1 0,1 1 1,0 0-1,-2-3 0,-18-22-157,-34-34 0,14 16 143,38 39 31,0 1-1,1 0 0,0 0 1,0-1-1,0 1 0,0-1 1,1 0-1,0 0 0,0 1 0,0-1 1,0 0-1,1 0 0,0 0 1,0 0-1,1-7 0,-1 0 4,1 7 2,0 1-1,0-1 0,0 0 0,0 1 1,1-1-1,0 1 0,2-5 0,4-11-3,20-28-8,-24 41 3,0 0 1,1 1-1,8-10 1,10-15-8,-18 23-5,0 0 0,0 1 0,1-1 0,0 1 0,0 0-1,13-11 1,-16 16 32,0 0 0,0 0-1,0 0 1,0 1-1,0-1 1,1 1 0,-1 0-1,0-1 1,1 2 0,-1-1-1,1 0 1,-1 1-1,1-1 1,0 1 0,-1 0-1,1 0 1,-1 1 0,1-1-1,-1 1 1,5 1-1,31 5 322,0 15-290,-34-19-42,1 1 0,-1 0 0,0 0 0,0 1 0,6 7 0,-6 1 31,-5-12-32,0-1-1,1 1 0,-1 0 1,0 0-1,0 0 1,0 0-1,1-1 1,-1 1-1,0 0 0,1 0 1,-1-1-1,1 1 1,-1 0-1,1-1 1,-1 1-1,2 0 0,-1 1 4,1 0 0,-1 0 0,1 0-1,-1 0 1,0 0 0,1 0 0,-1 0-1,0 0 1,-1 1 0,1-1 0,0 3-1,0-3 3,0 1 1,-1-1-1,1 0 0,0 0 0,0 1 0,0-1 0,0 0 1,1 0-1,-1 0 0,1 0 0,1 1 0,-2-2-4,0 1 0,0-1 1,0 0-1,0 0 0,0 1 0,0-1 0,0 1 1,-1-1-1,1 0 0,-1 1 0,1-1 0,-1 1 1,1-1-1,-1 3 0,1-2 0,-1 0-1,1 0 1,-1 0-1,1-1 1,0 1-1,-1 0 1,1 0-1,0 0 1,0-1 0,2 3-1,2 3 3,-4-5-4,0-1 0,0 1 0,0-1 1,0 0-1,0 1 0,0-1 1,0 0-1,0 0 0,0 0 1,1 0-1,1 1 0,24 14 24,-17-12-25,2 3-3,-5-3-1,1 0-1,0 0 1,16 5 0,-5-6 3,-15-2 8,-1-1-1,0 1 0,0-1 1,0 1-1,0 0 0,0 0 0,3 2 1,-5-3-7,0 0 0,1 1 0,-1-1 0,0 0 0,0 0 0,1 0 0,-1 0 0,0 0 0,0-1 0,1 1 0,-1 0 0,0 0 0,0-1 0,1 1 0,0-1 0,8-2-10,21-1-2,-27 3 3,0 0 0,0 0 0,0 0 0,0 1 1,0 0-1,0 0 0,0 0 0,0 0 1,7 2-1,26 9-70,-35-10 87,0-1 13,-1 0 0,1 1 0,-1-1 1,1 1-1,-1-1 0,1 1 0,-1 0 0,0 0 0,1-1 0,-1 1 1,0 0-1,0 0 0,0 0 0,1 1 0,-1-1 0,0 0 0,0 0 0,-1 1 1,1-1-1,0 0 0,0 1 0,-1-1 0,1 1 0,0-1 0,-1 2 0,1-2 3,-1 1-1,0-1 0,1 0 1,-1 1-1,1-1 0,0 0 0,-1 0 1,1 1-1,0-1 0,-1 0 0,3 2 1,-2-2-3,0 0 1,0 1-1,0-1 1,0 1-1,0-1 1,0 1-1,0-1 1,-1 1-1,1-1 1,0 1-1,-1 0 1,1 2-1,-1-2-8,0-1-1,0 0 1,0 0-1,0 0 1,0 0 0,0 0-1,1 0 1,-1 0-1,0 0 1,1 0-1,-1 0 1,0 0 0,1 0-1,0 0 1,-1 0-1,1 0 1,-1 0-1,1 0 1,1 1 0,-1-1-16,-1 0 1,0 0 0,1 0-1,-1 0 1,0 0 0,0 0 0,1 1-1,-1-1 1,0 0 0,0 0 0,0 0-1,0 0 1,-1 1 0,1-1 0,0 0-1,0 0 1,-1 0 0,1 0 0,-1 0-1,1 0 1,-1 0 0,1 0 0,-1 0-1,0 0 1,1 0 0,-1 0-1,-1 2 1,-2 8-1379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6T14:14:55.8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669 0,'-14'18,"-6"9,11-16,10-12,3-4,-4 4,-3 6,5-7,-4 4,0 1,-62 81,-48 65,74-99,-19 27,23-32,28-38,0 2,-19 23,-26 36,-34 45,-22 30,66-90,90-118,-31 41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3T11:58:21.3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582 1,'-570'877,"558"-860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3T12:09:43.4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447 1,'-438'674,"429"-661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6T15:03:51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2945 228,'1'1'345,"0"0"1,0 0-1,0 0 0,0 0 0,-1 0 1,1 0-1,0 0 0,-1 0 0,1 0 1,-1 0-1,1 0 0,-1 0 0,0 1 1,1-1-1,-1 0 0,0 0 0,0 1 1,0 0-1,4 7 3690,-3-8-3851,0 0 0,-1-1 0,0 1 0,1-1 0,-1 1 0,1 0 0,-1-1 0,0 1 0,1 0 0,-1-1 0,0 1 0,0 0 0,1-1 0,-1 1 0,0 0 0,0 0 0,0-1 0,0 2 0,0 2 263,1 1 1,0-1 0,0 1 0,0-1 0,1 0 0,-1 1 0,1-1-1,3 6 1,-2-6-81,-1 1-1,0-1 1,0 0 0,-1 0-1,0 1 1,1-1-1,-1 1 1,0 7 0,-1 99 8269,5-95-7238,0-11-314,-16-39-1084,10 31 0,-28-131 0,3 19 0,-8-106 0,-10-97 0,13-32 0,17 141 0,20-339 0,22 276 0,-18 198 0,0 0 0,3 1 0,28-86 0,-25 111 0,2 0 0,3 1 0,1 1 0,32-48 0,-39 72 0,1 0 0,2 1 0,0 1 0,1 0 0,0 2 0,2 0 0,0 2 0,1 0 0,29-16 0,-16 15 0,0 0 0,1 2 0,1 2 0,0 2 0,69-13 0,-101 23 0,76-14 0,167-8 0,-226 21 0,32-1 0,-42 4 0,-12-1 0,1 0 0,-1 0 0,1 0 0,-1 0 0,1 0 0,-1 1 0,1-1 0,-1 0 0,1 0 0,-1 1 0,1-1 0,-1 0 0,1 1 0,-1-1 0,1 0 0,-1 1 0,0-1 0,1 0 0,-1 1 0,0-1 0,1 1 0,-1 0 0,-1 3 0,-3 15-2942,2-14 1117,0-1 0,0 0 0,-1 1 0,0-1 0,0 0 0,0 0-1,0-1 1,0 1 0,-1-1 0,0 0 0,-4 4 0,-16 4-3255,14-10 2776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6T15:03:52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28 448,'-28'-9'15833,"28"8"-15490,6-2 682,0 0 1,0 1 0,0 0 0,0 0 0,0 0 0,1 1 0,-1 0 0,8 0 0,-1 0 80,1 1-1,-1 1 1,19 3-1,1 3-285,-1 1-1,40 17 1,-28-6-814,-1 2-1,-1 1 1,0 3 0,39 31 0,-60-39-6,20 20 0,16 13 0,-47-42-97,0 0-1,-1 1 1,0 0-1,0 0 1,-1 1 0,0 0-1,-1 1 1,12 19 0,-16-22 24,1 0 1,-1 0 0,-1 1 0,1-1 0,-1 0 0,-1 1-1,1 0 1,-2-1 0,1 1 0,-1 0 0,0-1 0,-1 1-1,-2 13 1,1-15-20,-1 0-1,1 0 1,-1 0-1,0 0 1,-1 0-1,0-1 1,0 1-1,0-1 1,-1 0-1,1-1 1,-1 1-1,-12 9 1,-4 1-270,-2 0 0,-31 17 1,32-21 34,-41 31 0,56-37 275,-67 62-232,66-60 244,1 0 1,1 0-1,0 0 0,0 1 1,0 0-1,1 0 0,-5 14 1,-20 77-2013,18-32-2442,7-26-4771,1 46 0,4-85 7251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6T15:05:27.06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3029 642 664,'-21'-15'7645,"4"-2"-5254,-15-12-1686,23 20-342,0 0 1,1 0-1,1-1 0,-1-1 0,-6-13 1,13 23-299,1 0 0,-1-1 0,1 1 1,-1 0-1,1 0 0,0 0 0,0 0 0,0-1 1,-1 1-1,1 0 0,0 0 0,0 0 1,1-1-1,-1 1 0,0 0 0,0 0 1,1 0-1,-1-1 0,0 1 0,1 0 1,0 0-1,-1 0 0,1 0 0,1-2 0,-1 2 16,0-1-1,1 0 0,-1 1 0,0-1 0,1 1 1,0-1-1,-1 1 0,1 0 0,0 0 1,0 0-1,0 0 0,3-2 0,9-5 339,-14 7-392,1 1 0,0-1 0,-1 0 0,1 1 0,0-1 0,0 1 0,-1-1 0,1 1 0,0 0 0,0-1 0,0 1 0,0 0 0,0-1 0,0 1 0,1 0 0,0 0 269,-32-10 5,18 8-286,0 1 0,0 0 0,0 0 0,-21 3 0,-5 0 14,-32-6-23,-93-15-1,-22-3 0,93 15 0,-70-2-1,-178 25 55,312-14-62,-22 2-18,16 2-28,-13 2 29,44-8 17,0 1 0,0 0 1,0 0-1,0 1 1,0-1-1,0 1 1,0-1-1,1 1 0,-1 0 1,1 0-1,-3 2 1,5-3 2,0-1 0,-1 0 0,1 0 0,0 1 0,0-1 0,0 0 0,0 1 0,0-1 0,0 0 0,0 1 0,0-1 0,0 0 0,1 0 1,-1 1-1,0-1 0,0 0 0,0 1 0,0-1 0,0 0 0,0 0 0,1 1 0,-1-1 0,0 0 0,0 0 0,0 1 0,1-1 0,-1 0 0,0 0 1,0 0-1,0 1 0,1-1 0,-1 0 0,0 0 0,1 0 0,-1 0 0,0 0 0,0 0 0,1 0 0,-1 1 0,0-1 0,1 0 0,16 6 11,-13-4-8,36 13 23,0-2-1,70 15 1,86 1-20,-33-5 14,-20-5-31,25 6-7,57 7 43,-3 1 502,-15 0 1234,-176-34-1590,-26 1-129,0 0 1,1-1-1,-1 2 1,0-1 0,6 1-1,-40-11 40,-209-45 18,133 34-127,-527-90-108,347 73-144,-8 15 3,246 22 246,27-1 12,0 2 0,-29 2 0,42-1 9,-19 5 6,26-6 3,0 0 1,0 0 0,0 0-1,0 0 1,-1 0 0,1 0-1,0 1 1,0-1 0,0 0-1,0 0 1,0 0 0,0 0-1,0 0 1,0 0 0,0 1-1,-1-1 1,1 0 0,0 0-1,0 0 1,0 0 0,0 0-1,0 1 1,0-1 0,0 0 0,0 0-1,0 0 1,0 0 0,0 0-1,0 1 1,0-1 0,0 0-1,0 0 1,0 0 0,0 0-1,1 0 1,-1 1 0,0-1-1,0 0 1,0 0 0,0 0-1,0 0 1,0 0 0,0 0-1,0 1 1,0-1 0,1 0-1,15 9 65,116 36 39,-112-39-105,888 268 208,-763-225-18,24 7 68,-52-13-110,-108-39-124,-14-2-3,-18-3 0,-20-13 11,-147-43 55,140 41-71,-186-50-122,-265-1 199,464 63-101,-408-50-174,407 48 131,38 6 51,0 0-1,0 1 1,0-1 0,0 0 0,1 0 0,-1 0 0,0 0 0,0 0 0,0 0 0,0 0 0,0 0 0,0 0 0,0 0 0,0 0 0,0 0 0,0 0 0,0 0 0,0 0-1,0 0 1,1 0 0,-1 1 0,0-1 0,0 0 0,0 0 0,0 0 0,0 0 0,0 0 0,0 0 0,0 0 0,0 0 0,0 0 0,0 0 0,0 1 0,0-1 0,0 0-1,0 0 1,0 0 0,0 0 0,0 0 0,0 0 0,0 0 0,0 0 0,0 0 0,-1 0 0,1 0 0,0 1 0,0-1 0,0 0 0,0 0 0,0 0 0,0 0 0,0 0-1,0 0 1,0 0 0,0 0 0,0 0 0,0 0 0,0 0 0,0 0 0,-1 0 0,11 7-18,389 141-195,91 14 219,-339-110-8,542 215-85,-650-248 83,-20-9 9,0 0-1,35 8 1,-50-15 0,10 2 15,-18-5-19,1 0 0,-1 0 1,0 0-1,0 0 1,0 0-1,1 0 1,-1 0-1,0 0 0,0 0 1,0 0-1,1 0 1,-1 0-1,0 0 1,0 0-1,0 0 1,1 0-1,-1-1 0,0 1 1,0 0-1,0 0 1,0 0-1,1 0 1,-1 0-1,0 0 0,0-1 1,0 1-1,0 0 1,0 0-1,0 0 1,0 0-1,1-1 0,-1 1 1,0 0-1,0 0 1,0 0-1,0-1 1,0 1-1,0 0 1,0 0-1,0 0 0,0-1 1,0 1-1,0 0 1,0 0-1,0 0 1,0-1-1,0 1 0,0 0 1,0 0-1,0 0 1,-1-1-1,1 1 1,0 0-1,0 0 1,0 0-1,0 0 0,0 0 1,0-1-1,0 1 1,-1 0-1,1 0 1,0 0-1,0 0 0,0 0 1,0 0-1,-1-1 1,1 1-1,-7-8 7,-1 0-1,1 0 1,-2 1 0,1 0-1,-1 0 1,0 1 0,-12-7-1,11 7-3,-78-51 22,-262-156-34,274 172 7,-188-92 2,44 31-3,-79-33-50,-207-46-86,475 173 139,-61-7 0,29 5-17,52 10 1,10 0 15,1 0 1,0 0 0,-1 0-1,1 0 1,-1 0 0,1 0 0,0 0-1,-1 1 1,1-1 0,-1 0-1,1 0 1,0 0 0,-1 0 0,1 0-1,0 1 1,-1-1 0,1 0-1,0 0 1,-1 1 0,1-1 0,0 0-1,-1 1 1,1-1 0,0 0-1,0 1 1,-1-1 0,1 0 0,0 1-1,0-1 1,0 0 0,0 1-1,0-1 1,-1 1 0,1-1 0,0 0-1,0 1 1,0-1 0,0 1-1,0-1 1,0 0 0,0 1 0,0-1-1,0 1 1,1-1 0,-1 0 0,0 1-1,0-1 1,0 1 0,0-1-1,0 0 1,1 1 0,-1-1 0,1 1-1,2 4 7,0-1 0,1 1 0,-1-1 0,1 0 1,0 0-1,0 0 0,7 5 0,1 1 29,22 16 16,0-1 0,62 33 0,-37-23-22,37 24-21,163 94 54,518 292-70,-754-430 15,72 44 93,167 136 0,-258-192-91,-1 0 0,0 0-1,0 0 1,0 1 0,0 0 0,-1-1 0,4 8 0,-6-11-7,0 0 1,0 1 0,0-1-1,1 0 1,-1 1 0,0-1-1,0 0 1,0 1 0,0-1-1,0 0 1,0 1 0,0-1-1,0 1 1,0-1 0,0 0-1,0 1 1,0-1 0,0 0-1,0 1 1,-1-1 0,1 0-1,0 1 1,0-1 0,0 0-1,0 1 1,-1-1 0,1 0-1,0 1 1,0-1 0,-1 0-1,1 0 1,-1 1 0,0-1 2,0 1 1,-1-1 0,1 0 0,-1 0-1,1 0 1,-1 0 0,1 0 0,-1 0-1,1 0 1,0 0 0,-1-1 0,1 1 0,-3-1-1,-7-3 25,-1-1 0,1 0-1,-15-9 1,-2-1 8,-27-16 0,-66-48 1,64 40-30,-178-125-3,-19-12-15,-18-10-47,-225-122-77,425 265 115,39 22 4,-1 1 0,-54-22-1,70 33 14,15 8 1,1-1 0,-1 1 1,1-1-1,-1 1 0,0 0 1,0 0-1,0 0 1,0 0-1,0 1 0,0-1 1,-4 1-1,7 0 0,0 0 1,0 0-1,0 0 1,0 1-1,0-1 0,0 0 1,0 0-1,-1 0 0,1 1 1,0-1-1,0 0 1,0 0-1,0 0 0,0 1 1,0-1-1,0 0 1,0 0-1,0 0 0,1 1 1,-1-1-1,0 0 1,0 0-1,0 0 0,0 0 1,0 1-1,0-1 0,0 0 1,0 0-1,0 0 1,1 0-1,-1 1 0,0-1 1,0 0-1,0 0 1,0 0-1,0 0 0,1 0 1,-1 0-1,0 0 1,0 1-1,0-1 0,1 0 1,-1 0-1,0 0 1,0 0-1,1 0 0,10 8 11,-10-7-7,120 91 140,12 9-76,95 64-25,523 380-38,-608-439-19,384 345 1,-431-359 15,33 29-22,14 16-107,-93-86 91,-31-30 37,-20-21 0,1 0 0,0 0 0,-1 0-1,1 0 1,0 0 0,0 0 0,-1 0 0,1 0 0,0 0-1,0 0 1,-1 0 0,1 0 0,0 0 0,-1 0 0,1 0-1,0 0 1,0 0 0,-1 0 0,1 0 0,0 0 0,-1 0-1,1 1 1,0-1 0,0 0 0,0 0 0,-1 0 0,1 0-1,0 1 1,0-1 0,0 0 0,-1 0 0,1 1 0,0-1-1,0 0 1,0 0 0,0 1 0,0-1 0,-1 0 0,1 0-1,0 1 1,0-1 0,0 0 0,0 1 0,0-1 0,0 0-1,0 0 1,0 1 0,0-1 0,0 0 0,0 1 0,0-1-1,0 0 1,0 0 0,1 1 0,-1-1 0,0 0 0,0 0-1,0 1 1,0-1 0,0 0 0,1 0 0,-1 1 0,0-1-1,0 0 1,0 0 0,1 1 0,-14-6 16,1 1-1,-1-1 1,1-1 0,1 0-1,-1-1 1,1 0 0,-12-11 0,3 4-4,-197-156 17,142 109-106,-396-332-1311,-3-3 135,336 284 1102,-195-154-28,204 162 138,-91-67 19,80 67-20,125 97 25,72 68 99,273 247 192,-65-64-94,17 16 37,158 125 380,-249-216 700,261 298 0,-356-342-400,-84-99-670,-12-25-222,0-1 0,0 0 0,0 1-1,1-1 1,-1 0 0,0 1 0,0-1 0,0 1-1,0-1 1,0 0 0,0 1 0,0-1-1,0 0 1,0 1 0,0-1 0,0 1 0,0-1-1,0 0 1,0 1 0,0-1 0,0 1 0,0-1-1,-1 0 1,1 1 0,0-1 0,0 0-1,0 1 1,-1-1 0,1 0 0,0 0 0,0 1-1,-1-1 1,1 0 0,0 1 0,-1-1 0,1 0-1,0 0 1,-1 0 0,1 0 0,0 1-1,-1-1 1,1 0 0,0 0 0,-1 0 0,1 0-1,-1 0 1,1 0 0,0 0 0,-1 0 0,1 0-1,-1 0 1,1 0 0,0 0 0,-1 0-1,1 0 1,0 0 0,-1 0 0,1 0 0,0-1-1,-1 1 1,-13-5 67,1-1-1,0 0 1,-14-9-1,24 13-62,-244-160 295,165 105-260,-266-195-260,-330-312 1,152 97-973,-253-229-8,554 482 1187,215 204 8,7 7-1,0 1 1,0-1-1,0 0 0,0 1 1,1-1-1,0-1 1,-1 1-1,1 0 1,-3-6-1,5 9 1,0-1-1,0 1 1,0 0 0,0 0-1,-1-1 1,1 1-1,0 0 1,0-1 0,0 1-1,0 0 1,0 0-1,0-1 1,0 1-1,0 0 1,0-1 0,0 1-1,0 0 1,0-1-1,0 1 1,0 0 0,0 0-1,0-1 1,0 1-1,0 0 1,0-1 0,1 1-1,-1 0 1,0 0-1,0-1 1,0 1-1,0 0 1,1 0 0,-1-1-1,0 1 1,1 0-1,10 2-8,14 11 16,244 194 208,-17 23-239,-207-188 42,228 236 168,-173-172-110,70 82 44,-28-29-15,95 96 133,413 437 1293,-427-440-500,-125-137-559,-97-114-467,0 0 1,-1-1-1,1 1 0,0 0 1,-1 0-1,1 0 1,-1-1-1,1 1 0,-1 0 1,1 0-1,-1 0 1,0 0-1,1 0 0,-1 0 1,0 0-1,0 0 1,0 0-1,0 0 1,0 1-1,-6 1 52,-7-8-15,-28-22 20,2-1 1,-56-51-1,66 54-41,-633-606-973,-59-87-1510,655 658 2356,-249-221-200,256 229 265,-46-38-37,91 79 74,-21-21 0,111 92 1,234 240 334,-78-37 130,-150-168-301,507 641 1066,-360-441-715,95 133 496,-275-362-815,23 31 211,68 120 1,-138-213-396,0 0 0,0 0 0,-1 1 0,0-1 0,1 1 0,-1 0 0,-1-1 0,1 1 0,0 9 0,-1-14-6,0 1-1,-1 0 0,1 0 1,0-1-1,0 1 0,0 0 1,0-1-1,-1 1 0,1 0 0,0 0 1,-1-1-1,1 1 0,-1-1 1,1 1-1,0 0 0,-1-1 1,1 1-1,-1-1 0,0 1 0,1-1 1,-1 1-1,1-1 0,-1 1 1,0-1-1,1 0 0,-1 0 1,0 1-1,1-1 0,-1 0 0,0 0 1,0 1-1,1-1 0,-1 0 1,0 0-1,0 0 0,1 0 1,-1 0-1,0 0 0,0 0 0,1-1 1,-1 1-1,0 0 0,0-1 1,-5 0 1,1 0 0,0 0 1,0-1-1,-9-4 0,-6-5 5,-27-20 0,15 9-13,-59-41-31,-91-81 1,-71-88-219,-419-458-1671,550 553 1560,-10-11 79,26 28 141,48 53 79,39 44 26,-16-25 1,20 26-56,15 22 94,0 0 0,1 1-1,-1-1 1,0 0-1,0 0 1,0 0-1,0 0 1,0 0-1,1 0 1,-1 0-1,0 0 1,0 0-1,0 0 1,0-1-1,0 1 1,1 0 0,-1 0-1,0 0 1,0 0-1,0 0 1,0 0-1,0 0 1,0 0-1,1 0 1,-1 0-1,0 0 1,0 0-1,0-1 1,0 1-1,0 0 1,0 0-1,0 0 1,0 0 0,0 0-1,0 0 1,0-1-1,1 1 1,-1 0-1,0 0 1,0 0-1,0 0 1,0 0-1,0-1 1,0 1-1,0 0 1,0 0-1,0 0 1,0 0 0,0 0-1,0-1 1,-1 1-1,1 0 1,0 0-1,0 0 1,0 0-1,0 0 1,0 0-1,0-1 1,0 1-1,12 5-10,34 31 46,-3 2 0,46 49 0,-22-20 35,272 291 24,-239-248-74,272 350 13,-306-372 43,-33-44 77,41 76 0,-72-118-147,-1 0 1,0 0-1,0 0 1,0 0-1,0 1 1,-1-1-1,1 1 1,-1-1-1,1 0 1,-1 1-1,0-1 1,0 5-1,0-6-3,0-1 0,0 1-1,0-1 1,-1 1 0,1-1 0,0 1 0,0-1-1,-1 1 1,1-1 0,0 1 0,-1-1-1,1 0 1,-1 1 0,1-1 0,0 1-1,-1-1 1,1 0 0,-1 1 0,1-1 0,-1 0-1,0 1 1,-1-1 0,1 0 1,-1 1-1,1-1 0,-1 0 0,1 0 1,-1 0-1,0 0 0,1 0 1,-1 0-1,-2-2 0,-11-3 4,1 0 0,0-2 0,0 1 0,1-2 0,0 0 0,-23-18 0,-1-1-8,-421-336-252,421 331 213,-421-389-313,450 414 361,0-2 0,0 1 1,1-1-1,0 0 0,0 0 0,-8-17 1,15 26-8,0 0 0,0 0 1,0 0-1,0 0 1,0-1-1,0 1 1,0 0-1,0 0 1,0 0-1,0 0 1,0 0-1,0-1 1,0 1-1,0 0 1,0 0-1,0 0 1,0 0-1,0-1 1,0 1-1,0 0 1,0 0-1,0 0 1,0 0-1,0-1 1,0 1-1,0 0 0,0 0 1,0 0-1,0 0 1,1 0-1,-1 0 1,0-1-1,0 1 1,0 0-1,0 0 1,0 0-1,0 0 1,1 0-1,-1 0 1,0 0-1,0 0 1,0 0-1,0 0 1,1 0-1,-1 0 1,0 0-1,0-1 1,0 1-1,0 0 1,1 0-1,-1 1 0,0-1 1,0 0-1,0 0 1,0 0-1,0 0 1,1 0-1,-1 0 1,0 0-1,0 0 1,0 0-1,0 0 1,0 0-1,1 0 1,-1 1-1,14 3 10,12 10 29,46 31 0,-45-27-12,99 81 133,-66-49-48,377 349 941,-338-298-795,113 153-1,-208-249-251,27 41 22,-29-43-24,-1-1 1,0 0 0,0 0 0,0 0-1,-1 1 1,1-1 0,0 0 0,-1 1-1,0-1 1,1 1 0,-1-1 0,0 0-1,0 1 1,0-1 0,-1 1-1,1-1 1,-1 0 0,0 4 0,1-6-2,-1 1 1,1-1-1,0 1 0,-1-1 1,1 1-1,-1-1 1,1 0-1,-1 1 1,1-1-1,-1 0 0,1 1 1,-1-1-1,1 0 1,-1 0-1,1 1 1,-1-1-1,1 0 0,-1 0 1,1 0-1,-1 0 1,0 0-1,1 0 1,-1 0-1,1 0 1,-1 0-1,-1 0 0,-17-4 23,14 3-16,-20-8-12,0-1 0,0-1-1,1-1 1,1-1 0,-35-25-1,23 15-16,-185-127-129,43 27 42,-25-18-186,100 67 51,25 28-11,79 49 196,-2-2 53,1 1-1,0 0 1,-1-1-1,1 1 1,0-1-1,0 1 1,0-1-1,1 0 0,1 3 1,469 408 122,-266-204 108,-138-137-150,146 187 106,-209-251-180,0 0 0,-1 0 0,0 1 0,0-1 0,0 1 0,2 11 0,-5-18-3,-1 1 0,0-1 0,1 0 0,-1 0 1,0 0-1,0 0 0,0 0 0,0 0 0,0 0 1,0 1-1,0-1 0,-1 0 0,1 0 0,0 0 0,-1 0 1,1 0-1,-1 0 0,1 0 0,-1 0 0,1 0 0,-1 0 1,0 1-1,-1-1 0,0 0 1,1-1-1,-1 1 0,0 0 1,1-1-1,-1 1 1,0-1-1,0 0 1,0 1-1,0-1 0,1 0 1,-1 0-1,0 0 1,0 0-1,0-1 0,0 1 1,1-1-1,-4 0 1,-29-9 0,2 0 0,-36-18 1,-12-4-26,48 19 2,-36-20 1,-7-4-9,-10-1-45,-92-34-781,151 64 651,-88-23-797,101 28 867,0 1-1,0 1 1,0 0-1,0 1 1,0 0-1,-22 4 1,33-4 117,-1 1 1,0-1-1,1 1 1,-1 0 0,1-1-1,-1 1 1,1 0-1,-1 1 1,1-1-1,0 0 1,-1 1 0,1-1-1,0 1 1,0 0-1,0 0 1,0 0-1,-1 2 1,2-2 10,0 0 1,0 0-1,0 0 0,0 0 1,1 0-1,-1 0 0,1 1 1,0-1-1,-1 0 0,1 0 1,0 0-1,0 1 0,1-1 1,-1 0-1,0 0 0,2 3 0,1 6 16,2 0 0,-1-1-1,1 1 1,1-2-1,0 1 1,11 13-1,6 6 101,1-1 0,2-1 0,29 23 0,95 69 603,-88-72-265,10 7 910,98 56 0,-169-109-1347,0-1 0,0 1-1,0-1 1,-1 1 0,1 0 0,0-1 0,0 1 0,-1 0 0,1-1 0,0 1 0,-1 0 0,1 0 0,-1-1-1,1 1 1,-1 1 0,-2 1 49,-7-7-40,-411-253-162,363 217 120,-236-151-69,221 149 74,-69-36 18,100 54-2,31 18 6,0 0-1,-20-8 0,-149-67 62,96 40-58,48 23-1,-49-34 0,58 35 0,3 2 9,1-1 1,-32-29 0,28 25 4,22 17-17,-1 0 1,1 0 0,0-1 0,0 0-1,0 1 1,1-1 0,-1-1 0,-5-7-1,9 12-3,0-1 0,-1 1 0,1 0 0,0 0 0,0-1 0,-1 1 0,1-1 0,0 1 0,0 0 0,0-1 0,0 1 0,-1 0 0,1-1 0,0 1-1,0-1 1,0 1 0,0-1 0,0 1 0,0 0 0,0-1 0,0 1 0,0-1 0,0 1 0,0 0 0,0-1 0,1 1 0,-1-1 0,0 1 0,0 0-1,0-1 1,0 1 0,1 0 0,-1-1 0,0 1 0,0 0 0,1-1 0,-1 1 0,0 0 0,1-1 0,-1 1 0,0 0 0,1 0 0,-1 0 0,0-1 0,1 1-1,-1 0 1,1 0 0,-1 0 0,0 0 0,1 0 0,-1 0 0,1-1 0,-1 1 0,0 0 0,1 0 0,-1 0 0,1 1 0,-1-1 0,0 0 0,1 0-1,-1 0 1,1 0 0,32 9-20,-27-7 15,127 55-50,17 6 96,-124-54 24,-5-1 64,1-2 0,25 5 1,-41-10-80,-1 0 0,1 0 0,0-1 0,0 0 0,0 0 0,0-1 0,0 0 1,-1 0-1,1 0 0,0 0 0,-1-1 0,1 0 0,7-4 0,1-1 67,-10 5-99,-1 0 0,1 0 0,0 0 0,-1-1 0,1 1 0,-1-1 0,0 0 0,4-4 1,-4 4-21,0-1 0,0 1 0,1 0 0,-1 0 1,1 0-1,0 1 0,0-1 0,0 1 0,0 0 1,0 0-1,1 0 0,-1 1 0,1 0 0,-1-1 1,1 1-1,-1 1 0,1-1 0,0 1 0,7 0 1,1 1-25,1 0 0,-1 1 0,0 0 0,1 1 0,12 5 0,65 27-233,-72-27 189,12 6-616,-2 0 0,0 2 0,-1 1 0,41 32 0,-41-30-1706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6T15:05:30.33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3339 1269 44,'15'4'19483,"-32"-3"-18191,5-2-1141,0 0 0,0-2 0,-1 1 0,1-1 1,-20-9-1,-2 0 2,-805-205 226,31 62-440,757 145 22,0 3 0,0 2 0,-1 2 0,-57 5-1,102-1 32,-1 0-1,0 0 1,1 1 0,-1 0-1,1 0 1,0 1-1,0 0 1,-11 6-1,15-7 8,1-1-1,0 1 0,0-1 0,0 1 1,0 0-1,0 0 0,0 0 0,1 0 1,-1 0-1,1 0 0,-1 0 0,1 1 1,0-1-1,0 1 0,0-1 0,0 1 1,0-1-1,0 1 0,1-1 0,-1 1 1,1 0-1,0-1 0,0 1 0,0 0 1,0-1-1,0 1 0,1 0 0,0 4 1,2 1 0,0 0 1,1-1-1,0 0 1,0 0 0,0 0-1,1 0 1,0 0-1,1-1 1,-1 0-1,12 10 1,11 13 11,-3-6 10,0 0 0,2-1 0,0-2 0,37 21 0,-17-10 12,147 83 65,-107-70-47,80 38 9,498 167-108,-637-239 45,69 23 16,135 27 1,-228-59-10,-1-1-1,1 1 1,0-1 0,0 0-1,0 0 1,0 0-1,0-1 1,-1 1 0,8-3-1,-10 3-2,-1 0 1,1-1-1,0 1 0,-1 0 0,1-1 0,0 1 0,-1-1 1,1 1-1,0-1 0,-1 1 0,1-1 0,-1 1 0,1-1 1,-1 0-1,1 1 0,-1-1 0,0 0 0,1 1 1,-1-2-1,1 0 0,-1 1 0,0 0 1,0 0-1,0 0 0,-1-1 1,1 1-1,0 0 1,0 0-1,-1 0 0,1 0 1,0-1-1,-1 1 0,1 0 1,-1 0-1,0 0 0,1 0 1,-2-1-1,-8-11 1,-1-1-1,0 1 1,-1 1 0,-1 0-1,-17-13 1,-76-47-21,86 59 19,-654-360-259,610 340 219,-269-130-99,300 148 123,-248-97-131,241 100 135,-1 1 0,0 2 0,0 1 0,-1 3 0,-49-1 0,61 6-4,0 1 0,-53 9 0,80-9 16,1-1 0,0 1 1,0-1-1,0 1 0,0 0 0,0 0 1,0 0-1,0 0 0,0 0 0,0 0 1,0 1-1,0-1 0,1 1 0,-1-1 1,-2 4-1,3-3 2,0-1 0,0 1 0,1-1 0,-1 1 0,1 0-1,-1-1 1,1 1 0,-1 0 0,1-1 0,0 1 0,0 0 0,0-1 0,0 1 0,0 0 0,1 0 0,0 2 0,0 1 5,2 1-1,-1 0 1,1 0 0,0-1 0,0 0 0,0 1-1,1-1 1,0 0 0,6 6 0,20 20 19,2-2 0,0-1 1,51 32-1,119 60 79,238 94 750,-377-188-250,2-1-1,0-4 1,124 23-1,-168-40-532,-16-3-57,0 0-1,1 0 1,-1 0-1,1 0 1,-1-1-1,1 0 1,-1 0-1,0-1 1,1 1-1,5-3 1,-10 3-17,-1 0 1,0 0 0,1 0-1,-1 0 1,0 0-1,1-1 1,-1 1 0,0 0-1,1 0 1,-1-1-1,0 1 1,0 0 0,1 0-1,-1-1 1,0 1 0,0 0-1,1-1 1,-1 1-1,0 0 1,0-1 0,0 1-1,0 0 1,0-1-1,1 1 1,-1-1 0,0 1-1,0 0 1,0-1 0,0 1-1,0 0 1,0-1-1,0 1 1,0-1 0,-1 1-1,1 0 1,0-1-1,0 1 1,-11-19-112,-21-12-185,-198-135-2163,185 135 1967,-421-242-3607,441 260 3896,-4-3-24,-1 0 0,-1 3-1,0 0 1,-59-14 0,87 26 224,0 0 0,0 0 0,0 1 0,-1 0-1,1 0 1,0 0 0,0 0 0,-1 0 0,-3 1 0,6 0 11,0-1 0,0 1-1,1-1 1,-1 1 0,0 0 0,0 0 0,0 0-1,1-1 1,-1 1 0,0 0 0,1 0 0,-1 0-1,1 0 1,-1 0 0,1 0 0,-1 0 0,1 0-1,0 0 1,-1 0 0,1 0 0,0 1-1,0-1 1,0 0 0,0 0 0,0 0 0,0 0-1,1 2 1,-1 2 26,1-1 1,0 1-1,0-1 0,0 1 0,0-1 1,1 0-1,0 1 0,0-1 0,0 0 0,1 0 1,-1 0-1,4 3 0,9 17 135,61 93 494,-34-55-414,-2-2-53,142 226 612,-139-219-182,54 65 1,-76-108-331,1-1 0,1 0 0,1-2 0,1 0 0,1-2 0,1-1 0,0-1-1,1-2 1,1 0 0,39 13 0,-54-24-265,-1 0-1,0-1 1,1 0-1,0-1 1,0-1-1,0 0 1,25-3-1,-37 2-30,0 0 1,0 0-1,0 0 0,-1-1 0,1 1 1,0-1-1,0 0 0,-1 1 0,1-1 0,0 0 1,-1 0-1,1 0 0,-1 0 0,1 0 1,-1 0-1,0-1 0,1 1 0,-1 0 1,0-1-1,0 1 0,0-1 0,0 1 0,0-1 1,0 1-1,0-1 0,-1 0 0,1 0 1,-1 1-1,1-1 0,-1 0 0,0 0 0,1 1 1,-1-1-1,0 0 0,0 0 0,0 0 1,-1-2-1,0-4-47,0-1 1,-1 1-1,0 0 1,0 0-1,-1 0 1,0 0-1,-5-7 1,-13-23-361,-1 1 0,-3 1 0,0 2 0,-32-32 0,-131-117-1551,119 126 1750,-2 3-1,-3 3 0,-1 4 0,-3 2 1,-2 5-1,-88-33 0,115 53 217,-1 3 1,-59-12-1,87 24 49,-1 1-1,0 1 1,1 2-1,-1 0 1,0 2-1,-41 6 1,60-5 0,0 0 0,0 1 0,0-1 1,0 1-1,0 1 0,1 0 0,-1 0 1,1 0-1,0 1 0,1 0 1,-1 0-1,1 0 0,0 1 0,0 0 1,1 1-1,-1-1 0,1 1 0,1 0 1,0 0-1,0 1 0,0-1 0,1 1 1,0 0-1,0 0 0,1 0 0,0 0 1,0 0-1,1 0 0,0 1 0,0-1 1,1 0-1,2 16 0,2 3 20,1 0 0,2-1 0,0 1 0,2-2 0,1 1 1,15 26-1,6 19 5,24 43-20,-1-24 150,5-2 1,132 152 0,-154-203 384,1-1 0,1-2 0,2-2 0,50 30 0,-76-52-313,0-1 1,1-1 0,0 0 0,1-2 0,28 9-1,-45-15-276,0 0-1,1 0 0,-1 0 0,1 0 1,-1 0-1,1 0 0,-1 0 1,1 0-1,-1 0 0,1 0 0,-1 0 1,0 0-1,1 0 0,-1 0 0,1-1 1,-1 1-1,1 0 0,-1 0 1,0-1-1,1 1 0,-1 0 0,0 0 1,1-1-1,-1 1 0,0 0 0,1-1 1,-1 1-1,0 0 0,0-1 0,1 1 1,-1-1-1,0 1 0,0-1 1,0 1-1,0 0 0,1-1 0,-1 1 1,0-1-1,0 1 0,0-1 0,0 1 1,0-1-1,0 1 0,0-1 1,0 1-1,0 0 0,-1-1 0,1 1 1,0-1-1,0 1 0,0-1 0,0 1 1,-1 0-1,1-1 0,-11-26 11,-7 4-124,-1 1 0,-1 1 0,-35-30 0,38 36 30,-118-102-411,-156-105 1,268 206 486,-51-35 22,-103-53-1,162 97 3,0 1 0,-1 0-1,-29-6 1,38 10-21,-1 1 0,1 0 0,-1 0 0,1 1 0,-1 0 0,0 0-1,1 1 1,-1 0 0,1 0 0,-11 4 0,17-4 0,-1 0 0,0 0-1,1 0 1,-1 0 0,1 0 0,-1 1 0,1-1-1,0 0 1,-1 1 0,1-1 0,0 1-1,0 0 1,0-1 0,0 1 0,1 0 0,-1 0-1,0-1 1,1 1 0,-1 0 0,1 0 0,0 0-1,-1 0 1,1 0 0,0 0 0,0 0 0,0-1-1,1 5 1,0 3 12,0-1 0,0 1-1,1 0 1,5 12 0,-2-5 9,1-1 0,1 0 0,14 23 0,2 2 18,-16-26-27,0-1 0,13 17 0,99 118 95,-114-143-68,0 1 1,0-1-1,1-1 1,-1 1 0,1-1-1,1 0 1,8 4-1,17 12 191,-29-18-207,-1 0 0,1-1-1,0 1 1,0-1 0,0 0 0,0 0-1,0 0 1,4 0 0,-6 0-20,-1-1 0,1 0 1,-1 0-1,1 0 0,0 0 0,-1 0 1,1 0-1,0 1 0,-1-1 0,1-1 0,-1 1 1,1 0-1,0 0 0,-1 0 0,1 0 1,0 0-1,-1 0 0,1-1 0,-1 1 0,1 0 1,-1-1-1,1 1 0,-1 0 0,1-1 0,-1 1 1,1-1-1,-1 1 0,1 0 0,-1-1 1,1 1-1,-1-1 0,0 1 0,1-1 0,-1 0 1,0 1-1,0-1 0,1 1 0,-1-1 1,0 0-1,0 1 0,0-1 0,0-1 0,0-4 2,0 0-1,-1-1 0,0 1 1,-1 0-1,1 0 1,-1 0-1,0 0 0,-1 0 1,1 0-1,-1 1 0,-1-1 1,1 1-1,-1-1 0,-6-6 1,-12-20 1,-13-21-1,-2 2-1,-2 1 0,-3 2 0,-65-59 0,-22-9 50,125 112-58,-1 1 1,0-1-1,0 1 0,0 0 0,-1 0 0,1 0 1,-1 1-1,1 0 0,-1 0 0,-10-2 0,15 4 1,0 1-1,0-1 0,0 0 1,0 0-1,0 1 0,0-1 1,0 1-1,1-1 0,-1 1 0,0-1 1,0 1-1,0-1 0,1 1 1,-1 0-1,0-1 0,1 1 1,-1 0-1,0-1 0,1 1 1,-1 0-1,1 0 0,-1 0 0,1 0 1,0 0-1,-1 0 0,1-1 1,0 1-1,0 0 0,0 0 1,-1 0-1,1 0 0,0 2 1,0 37-45,0-29 47,0 8-7,-1 0 24,1 0 1,1 0-1,1 0 1,0 0-1,1 0 1,11 36-1,-4-29-11,1 0 0,2-1 0,0 0 0,1-1 0,2 0 0,0-1 0,27 27 0,-35-42-9,0-2-1,1 1 1,-1-1-1,2 0 0,15 7 1,-21-11 4,1 0 0,-1 0 1,0-1-1,1 1 1,-1-1-1,1 0 0,0 0 1,-1 0-1,1-1 0,0 0 1,-1 0-1,1 0 0,0-1 1,7-1-1,-10 2 0,-1-1 0,1 0 1,-1 1-1,0-1 0,0 0 0,1 0 0,-1 0 0,0 0 0,0 0 0,0 0 1,0 0-1,0 0 0,0 0 0,0 0 0,-1-1 0,1 1 0,0 0 1,-1-1-1,2-1 0,-1 0 1,-1-1 0,1 1 0,-1 0-1,1-1 1,-1 1 0,0-1 0,-1 1 0,1-5 0,-2-1-6,0 0 0,0 1 0,-1-1 0,0 1 0,-7-13 0,-16-24-208,-1 2-1,-3 1 0,-1 2 1,-2 0-1,-64-57 1,62 65 68,-7-7-43,-76-54 0,101 81 160,14 9 13,-1 0 1,1 0-1,-1 0 0,0 1 1,1 0-1,-1-1 1,-1 1-1,1 1 0,0-1 1,-8-1-1,31 26-77,50 52 94,-57-61 2,27 23 1,6 6 14,52 56 198,-72-74-133,28 23 0,-31-29-32,85 64 100,9-1 122,-108-76-231,0-1 1,1-1-1,0 1 1,0-1-1,16 5 1,-24-9-38,-1 0-1,1 1 1,-1-1 0,1 0 0,0 0 0,-1 0 0,1 0 0,-1 0-1,1 0 1,0 0 0,-1 0 0,1 0 0,-1 0 0,1 0 0,0-1 0,-1 1-1,1 0 1,-1 0 0,1-1 0,-1 1 0,1 0 0,-1-1 0,1 1-1,-1 0 1,1-1 0,-1 1 0,1-1 0,-1 1 0,0 0 0,1-1 0,-1 1-1,0-1 1,1 1 0,-1-1 0,0 0 0,0 1 0,1-1 0,-1 1-1,0-1 1,0 1 0,0-2 0,1-31 224,-1 23-168,-2-21 11,-2 1-1,-1 0 1,-11-43 0,4 22-83,5 22 6,-29-157 6,32 155-7,1-1 0,1 1 0,2-1 0,4-32 0,13-6-8,-15 57 22,2 1 1,0-1-1,0 1 0,1 0 0,1 1 0,0-1 0,0 1 0,1 0 0,0 0 0,1 1 0,1 0 0,12-12 0,-19 21-4,-1 0 0,1-1 0,0 1 0,-1-1 0,0 0-1,1 1 1,-1-1 0,0 0 0,0 0 0,0 0 0,0 0 0,0 0 0,-1 0 0,1 0-1,0 0 1,-1 0 0,0 0 0,1-1 0,-1 1 0,0 0 0,0 0 0,0 0 0,0 0 0,-1-1-1,0-1 1,-1-3 19,0 0-1,-1 0 0,0 1 0,-1-1 0,1 1 1,-6-7-1,-22-41 44,23 38-58,-1 0 0,-13-18-1,11 18 48,0-1 1,1 0-1,1-1 0,0 0 0,-8-28 1,17 45-44,-1 0 0,1-1 0,0 1 0,-1 0 0,1-1 1,0 1-1,0 0 0,0-1 0,0 1 0,0 0 1,0-1-1,0 1 0,1 0 0,-1-1 0,0 1 1,1 0-1,-1-1 0,1 1 0,0 0 0,-1 0 0,1 0 1,0-1-1,0 1 0,-1 0 0,1 0 0,0 0 1,0 0-1,2-1 0,2-1 17,0-1 0,1 1 0,-1 0-1,12-4 1,-9 4-24,-2 1-2,0 0 1,1 0 0,-1 1 0,8-2 0,4 0-1,24-4 11,0 1 1,76 1-1,-64 3 1,325 11 164,-242-2-100,-31 2 13,-66-4-4,1-2-1,74-5 0,-113 2-84,0 0-1,-1 0 0,1 0 1,-1-1-1,1 1 1,-1-1-1,1 1 0,-1-1 1,1 1-1,-1-1 1,1 0-1,-1 0 0,0 0 1,1 1-1,-1-1 1,0-1-1,2 0 0,-2 1-2,-1 0-1,1-1 0,-1 1 0,0 0 0,1 0 0,-1 0 1,0 0-1,1-1 0,-1 1 0,0 0 0,0 0 0,0 0 1,0-1-1,0 1 0,0 0 0,-1 0 0,1-1 0,-1 0 1,-2-6-9,0 0 0,-1 0 1,-1 0-1,1 0 0,-7-8 1,2 3-8,-16-20-74,0 1 1,-56-53-1,46 50-30,-38-37-318,-2 3 1,-3 4-1,-123-79 1,170 125 194,-1 1 1,-42-16-1,66 33 156,7 7 24,10 11 9,-1-7 41,0-1 0,1 1 0,0-1 0,20 15 0,6 6 4,4 4 27,2-1-1,51 31 0,94 45 256,-94-59 175,1-3 1,131 44-1,-189-79-321,-15-4-74,-1-1-1,1-1 0,1-1 1,-1-1-1,1-1 0,21 1 1,-41-4-55,-1 0 0,0 0-1,0 1 1,0-1 0,1 0 0,-1 0 0,0 0 0,0 0 0,1 0-1,-1 0 1,0 0 0,0 0 0,1 0 0,-1 0 0,0 0-1,0 0 1,1-1 0,-1 1 0,0 0 0,0 0 0,1 0 0,-1 0-1,0 0 1,0 0 0,0-1 0,1 1 0,-1 0 0,0 0 0,0 0-1,0 0 1,0-1 0,1 1 0,-1 0 0,0 0 0,0-1-1,0 1 1,0 0 0,0 0 0,0 0 0,0-1 0,0 1 0,1 0-1,-1 0 1,0-1 0,0 1 0,0 0 0,0 0 0,0-1 0,0 1-1,-1 0 1,1 0 0,0-1 0,0 1 0,0 0 0,0 0-1,0-1 1,0 1 0,0 0 0,0 0 0,-1 0 0,1-1 0,0 1-1,0 0 1,0 0 0,0 0 0,-1-1 0,1 1 0,0 0-1,-1 0 1,-17-18-47,12 12 35,-30-25-31,-1 1-1,-2 2 1,-1 2 0,0 1-1,-71-31 1,104 53 39,0 0 1,0 0 0,0 1-1,0 0 1,-1 0 0,1 1-1,-1 0 1,1 0-1,-1 0 1,1 1 0,-9 1-1,15-1 3,-1 1 1,1-1-1,0 1 0,0-1 1,0 1-1,0 0 0,-1-1 1,1 1-1,0 0 0,0 0 1,0 0-1,1-1 0,-1 1 1,0 0-1,0 1 0,0-1 1,1 0-1,-1 0 0,0 0 1,1 0-1,-1 0 0,1 1 0,-1-1 1,1 0-1,0 0 0,0 1 1,-1-1-1,1 0 0,0 1 1,0-1-1,0 0 0,0 0 1,1 3-1,0 4 3,0 1 0,1-1 0,5 15 0,-1-6 2,1-2-1,1 1 1,0-1 0,12 16-1,9 16 34,-13-19 13,30 37 1,-9-15 25,39 44-314,-59-71-1141,20 23 0,-16-26-2260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6T14:02:52.33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235 167 236,'-4'5'16839,"-2"-5"-18130,-6 0 2220,9 0-766,-1-1-1,1 0 1,-1 0 0,1 0 0,-1-1-1,1 1 1,0-1 0,0 1 0,-5-4-1,5 2-117,-1 1-1,0 0 0,1 0 1,-1 0-1,0 1 0,0-1 0,0 1 1,0 0-1,-8-1 0,-21-3 113,30 4-135,0 1 1,0 0 0,1 0-1,-1 1 1,0-1 0,0 1-1,0-1 1,0 1 0,0 0-1,-3 1 1,5-1 1,0 0 0,0 1 0,0-1 0,0 0-1,0 0 1,0 0 0,0 1 0,1-1 0,-1 0 0,0 1 0,1-1 0,-1 1 0,1-1 0,-1 1 0,1-1 0,0 1 0,0-1-1,0 1 1,0-1 0,0 1 0,0 2 0,-10 39 226,4-21-227,5-21-23,1 0 1,-1 0 0,0 1-1,1-1 1,-1 0 0,1 1 0,0-1-1,-1 1 1,1-1 0,0 1-1,0-1 1,0 1 0,0-1-1,0 1 1,0-1 0,0 0 0,0 1-1,1-1 1,-1 1 0,1-1-1,0 3 1,4 3 27,-3-5-13,-1 0 1,0 0-1,1 0 1,-1 0-1,0 0 1,0 0-1,0 0 1,0 0 0,-1 0-1,1 0 1,0 4-1,0-3 58,1 1 0,-1-1 1,1 0-1,-1 0 0,1 0 0,0 0 0,0 0 0,0 0 0,1-1 1,-1 1-1,1-1 0,0 1 0,5 3 0,8 9 613,-14-13-629,0 0 0,0 0 0,0-1 0,0 1 0,0-1-1,0 1 1,0-1 0,1 0 0,-1 0 0,0 0 0,1 0 0,-1 0-1,1-1 1,-1 1 0,1-1 0,-1 1 0,1-1 0,-1 0 0,1 0-1,0 0 1,-1 0 0,1-1 0,-1 1 0,1-1 0,4-1-1,2-15-218,-8 14 170,0-1 0,0 0-1,-1 1 1,1-1-1,-1 0 1,0 0-1,0 0 1,-1-6-1,0-4 51,-1-10-45,0-1 0,-12-46 0,14 71-14,-23-82-109,4 38 43,17 40 55,0 0 1,0 0-1,0 0 0,0 0 1,-1 0-1,1 0 0,-1 1 1,0-1-1,0 1 0,0 0 1,-1 0-1,1 0 0,-1 0 0,-4-2 1,4 2-68,4 3 73,0-1 0,-1 1-1,1 0 1,-1-1 0,1 1-1,-1-1 1,1 1 0,-1 0-1,0 0 1,1-1 0,-1 1-1,1 0 1,-1 0 0,0 0-1,1-1 1,-1 1 0,1 0-1,-1 0 1,0 0 0,1 0 0,-1 0-1,1 0 1,-1 0 0,0 1-1,1-1 1,-1 0 0,0 0-1,1 0 1,-1 1 0,1-1-1,-2 1 1,0 0-22,-1 0-1,1 1 1,-1 0-1,1-1 0,0 1 1,0 0-1,0 0 1,0 1-1,0-1 1,0 0-1,0 0 1,1 1-1,-1-1 1,1 1-1,-1 0 1,1-1-1,0 1 1,0 0-1,1 0 1,-1 0-1,0 3 1,-4 12-45,4-17 70,1 0 0,-1 1 0,0-1 1,1 0-1,0 0 0,-1 1 0,1-1 0,0 0 0,0 1 1,-1-1-1,1 0 0,0 1 0,0-1 0,0 0 0,1 0 1,-1 1-1,0-1 0,1 2 0,1 2-1,-1 0-1,1 1 1,-1-1-1,0 1 1,-1 0 0,1-1-1,-1 7 1,10 32 92,0-17 58,-9-25-127,0 1 0,0 0 0,1-1 0,-1 1 1,1-1-1,0 0 0,0 1 0,0-1 0,0 0 1,0 0-1,0 0 0,4 2 0,8 8 101,-13-11-110,1 0 0,-1 0 0,0 0 0,0-1-1,1 1 1,-1 0 0,1-1 0,-1 0 0,0 1 0,1-1 0,-1 0 0,1 1-1,1-1 1,-1 0-4,0 0-1,-1 0 0,1 0 1,0 1-1,-1-1 0,1 1 1,-1-1-1,1 1 0,-1 0 1,1-1-1,-1 1 0,1 0 0,2 2 1,18 14 81,-21-16-79,0-1-1,0 1 1,1 0-1,-1-1 1,0 1-1,0-1 1,0 0-1,1 1 0,-1-1 1,0 0-1,0 0 1,1 0-1,-1 0 1,0 0-1,1 0 1,-1 0-1,0 0 1,0 0-1,3-1 0,-1-15-2428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6T15:05:40.92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1882 593 1476,'-2'0'282,"0"1"0,0-1 0,-1 0 0,1 0 0,0 0-1,0 0 1,0 0 0,0 0 0,0 0 0,0-1 0,0 1 0,-1-1 0,1 0 0,0 1 0,-21-19 4792,15 10-4116,1 0 326,-6-3-292,0 0 1,0 0-1,-28-17 0,-49-24-959,78 46 112,-3-1-140,-2-2-8,-1 0 1,0 1-1,0 1 1,-27-7-1,17 8-6,0 1 1,-1 1-1,0 2 0,0 1 0,-1 1 0,1 1 0,-40 7 0,53-5 8,1 1 0,0 1-1,-1 1 1,2 0 0,-1 1-1,0 0 1,1 1-1,1 1 1,-1 0 0,1 1-1,1 1 1,-1 0 0,2 0-1,-1 1 1,-13 18 0,15-15 4,1 0 0,0 1 0,1 0 0,0 0 0,2 1 0,0 0 0,0 0 0,2 0 0,0 1 1,1-1-1,0 1 0,1 0 0,1 25 0,2-14 19,2 0 0,1 0 1,1 0-1,1 0 0,1 0 0,1-1 1,17 35-1,-10-33 83,2-1 0,0 0 1,2-1-1,0-2 0,29 30 0,-29-37 48,-1-1-1,2 0 1,0-1 0,1-2-1,1 0 1,0-1-1,1-1 1,0-1 0,1-1-1,0-1 1,0-1-1,50 9 1,-63-16-95,-1 0 1,1 0 0,0 0-1,-1-2 1,1 1 0,0-1-1,-1-1 1,1 0 0,-1 0-1,0-1 1,0-1 0,0 1-1,0-2 1,0 1 0,-1-1-1,0-1 1,0 0 0,0 0-1,-1 0 1,0-1-1,0-1 1,0 1 0,-1-1-1,-1-1 1,1 1 0,-1-1-1,-1 0 1,1 0 0,5-16-1,-5 7-48,-1-1-1,-1 0 0,0 0 1,-2-1-1,0 1 0,-1-1 1,-3-33-1,-3 9-20,-1-1 0,-17-55 0,4 37-22,-4 1 0,-2 1 0,-2 1 0,-4 1 0,-58-85 0,64 108-13,0 2 0,-2 1 0,-2 2-1,-1 0 1,-1 2 0,-2 1 0,-67-43 0,80 58 40,-1 2 1,-1 0 0,0 1 0,0 2-1,-1 0 1,0 1 0,0 2 0,0 0 0,-1 1-1,0 2 1,0 0 0,0 2 0,0 0-1,0 2 1,-36 7 0,41-6 14,0 2 0,0 0 0,1 2 1,0 0-1,0 1 0,0 0 0,-28 20 0,29-15 3,0 1 0,0 1 0,2 0 0,-1 1 0,2 1 0,-14 21 0,19-25-4,2 0 0,-1 1-1,2 0 1,0 1 0,0-1 0,2 1-1,0 0 1,0 0 0,-2 24 0,5-20-3,1 1 0,0 0 1,2-1-1,0 1 1,1-1-1,1 0 1,0 0-1,2 0 0,0 0 1,1-1-1,1 0 1,1 0-1,18 27 1,-1-5 18,2-1 1,53 58 0,-28-46-4,3-2 1,81 56 0,135 62 747,-263-161-663,1 0 0,0-1 0,1 0 0,-1-1 0,1-1 0,0 1 0,16 2 0,-26-6-96,-1 0-1,1 1 1,0-1 0,-1 0 0,1 0-1,0 0 1,0 0 0,-1 0 0,1 0-1,0 0 1,0 0 0,0 0 0,-1 0-1,1 0 1,0 0 0,-1 0 0,1-1 0,0 1-1,0 0 1,-1 0 0,1-1 0,0 1-1,-1-1 1,1 1 0,0 0 0,-1-1-1,1 1 1,-1-1 0,1 0 0,-1 1-1,1-1 1,-1 1 0,0-1 0,1 0 0,-1 1-1,1-1 1,-1 0 0,0 1 0,0-1-1,1 0 1,-1 0 0,0 1 0,0-1-1,0 0 1,0 0 0,0 1 0,0-1-1,0 0 1,0 0 0,0 1 0,-1-2 0,-1-5 21,0 0 1,0 0 0,-1 0 0,-6-11 0,-3-5-17,-2 1 0,0 1 0,-23-25 0,-60-55-29,32 42 32,-2 3 1,-3 2-1,-2 4 1,-101-54-1,133 85-9,0 1 1,-1 2-1,-1 1 0,-1 3 0,-64-11 1,84 19-4,-1 1 0,0 2 0,0 0 0,0 2 1,-38 5-1,52-4 2,0 0 0,0 1 1,1 0-1,0 1 0,0 0 1,0 0-1,-10 6 0,14-6 1,0 0-1,1-1 0,-1 2 1,1-1-1,0 0 0,0 1 1,0 0-1,0 0 1,1 0-1,0 0 0,0 1 1,-3 8-1,3-7-1,2 0-1,-1 0 1,1 0-1,0 1 1,1-1-1,0 0 0,0 1 1,0-1-1,1 0 1,0 1-1,1-1 1,-1 0-1,1 0 1,6 12-1,4 9-2,1-2 0,22 33 0,-34-58-5,22 31 3,1-1 1,1-2-1,44 40 0,-26-27 17,-3-4 195,1-1 1,2-3 0,1-1-1,2-2 1,1-3 0,1-1-1,1-3 1,89 31 0,-123-50-90,-6-2 15,1 0-1,-1 0 1,1 0 0,0-1 0,0-1 0,0 0-1,16 0 1,-25-1-130,0 0 0,-1 0 0,1 0 0,0 0-1,0 0 1,-1-1 0,1 1 0,0 0 0,-1 0 0,1-1 0,-1 1-1,1 0 1,0-1 0,-1 1 0,1-1 0,-1 1 0,1 0 0,-1-1-1,1 1 1,-1-1 0,1 0 0,-1 1 0,1-1 0,-1 1 0,0-1-1,1 0 1,-1 1 0,0-1 0,0 0 0,1 1 0,-1-1 0,0-1-1,0 0 4,0 0 0,-1 0-1,1-1 1,-1 1-1,1 0 1,-1 0-1,0-1 1,0 1-1,0 0 1,-1-3-1,-5-5 6,0 0-1,0 0 0,-12-11 1,-13-11 12,-44-31 0,38 32-17,-23-18 5,-2 2-1,-1 4 0,-3 2 1,-114-52-1,165 87-16,0 1 1,-31-7 0,42 11-4,0 0 1,-1 0 0,1 1 0,0 0 0,0 0-1,0 0 1,-1 1 0,1-1 0,0 1 0,0 0 0,0 1-1,-9 3 1,12-4 0,1 0 0,-1 1 0,0-1 1,1 1-1,-1 0 0,1-1 0,0 1 0,0 0 0,-1 0 0,1-1 0,0 1 0,1 0 0,-1 0 0,0 0 0,0 0 0,1 1 1,0-1-1,-1 3 0,0 1-1,1-1 1,0 1 0,0-1 0,0 0 0,1 1-1,1 5 1,4 13-2,2 0 0,1-1-1,1 0 1,1-1 0,0 0-1,28 37 1,105 113 40,-101-124 8,-16-18 29,189 203 1261,-197-213-1137,0 0 270,-19-24-299,-11-16-136,-17-24 48,-12-22-32,7 4-28,2 7-30,-30-80 0,24 32-114,5-1 0,-25-144 0,42 167 49,6 36 39,2 0 1,-2-64-1,9 100 34,0-1-1,1 1 1,0-1-1,0 1 0,6-18 1,-6 25 1,-1 1 0,1-1 1,-1 1-1,1-1 0,0 1 1,-1-1-1,1 1 0,0 0 1,0-1-1,0 1 0,0 0 1,1 0-1,-1 0 0,0-1 1,0 1-1,1 0 0,-1 1 1,0-1-1,1 0 0,-1 0 0,1 1 1,-1-1-1,1 0 0,0 1 1,-1 0-1,1-1 0,-1 1 1,1 0-1,0 0 0,-1 0 1,1 0-1,0 0 0,-1 0 1,1 0-1,-1 1 0,1-1 1,0 1-1,-1-1 0,1 1 0,-1 0 1,1-1-1,1 2 0,13 7-2,-1 0 0,0 0-1,0 2 1,-1 0 0,-1 0-1,20 22 1,68 91-55,-59-69 24,121 138 137,-119-147 727,99 78 1,-140-122-765,0 1 0,1-1 0,0 0 0,-1 0 0,1 0 0,0 0 1,0-1-1,5 2 0,-8-3-55,0 1 0,0-1-1,1 0 1,-1 0 0,0 0 0,0 0 0,0 0 0,0-1 0,0 1-1,0 0 1,0 0 0,0-1 0,0 1 0,0 0 0,0-1 0,0 1-1,0-1 1,0 1 0,0-1 0,-1 0 0,1 1 0,0-1 0,0 0 0,0 0-1,-1 0 1,1 1 0,-1-1 0,1 0 0,0 0 0,-1 0 0,1 0-1,-1 0 1,0 0 0,1-1 0,1-7-12,1 0 0,-2 0 0,1 0 0,-1 0 0,-1-10 0,4-23 0,-3 38 0,0-1 0,-1 0 0,1 0 0,-1 0 0,0 0 0,-1 1 0,1-1 0,-2-7 0,1 8 0,1 0 0,0-1 0,-1 1 0,2 0 0,-1 0 0,0 0 0,1-1 0,0 1 0,0 0 0,0 0 0,0 0 0,1 0 0,2-4 0,3-5 0,1 0 0,14-17 0,-1 1 0,10-10 0,-24 32 0,0-1 0,-1 0 0,0 0 0,0 0 0,8-18 0,5-13 0,1-4 0,-13 21 0,-1 0 0,-1 0 0,-1-1 0,0 1 0,-1-32 0,-3 49 0,0 0 0,0 1 0,-1-1 0,0 0 0,0 1 0,0-1 0,0 1 0,-1-1 0,0 1 0,0-1 0,0 1 0,0 0 0,-1 0 0,0 0 0,0 0 0,0 1 0,0-1 0,0 1 0,-1 0 0,1 0 0,-1 0 0,0 0 0,0 0 0,0 1 0,0 0 0,0 0 0,-1 0 0,1 0 0,-1 1 0,1 0 0,-1 0 0,-8-1 0,7 1 0,0 0 0,0 1 0,0 0 0,0 0 0,-1 0 0,1 1 0,0 0 0,0 0 0,0 1 0,0 0 0,0 0 0,0 0 0,1 0 0,-1 1 0,1 0 0,-1 1 0,1-1 0,0 1 0,0 0 0,1 0 0,-1 0 0,1 1 0,0-1 0,-5 9 0,4-5 0,1 1 0,0 0 0,0 0 0,1 1 0,0-1 0,1 1 0,0 0 0,0-1 0,1 1 0,1 0 0,-1 0 0,2 0 0,-1 0 0,1 0 0,1-1 0,0 1 0,5 14 0,5 9 0,1-1 0,1-1 0,31 48 0,-21-43 0,0 0 0,58 62 0,72 50 0,-143-139 0,0 0 0,1-1 0,19 11 0,21 14 0,-6-3 0,-42-27 0,1-1 0,-1 0 0,1 0 0,-1 0 0,1 0 0,0-1 0,0 0 0,8 1 0,-13-2 0,1 0 0,0 1 0,-1-1 0,1 0 0,-1 0 0,1 0 0,0 0 0,-1-1 0,1 1 0,0 0 0,-1 0 0,1 0 0,-1 0 0,1-1 0,0 1 0,-1 0 0,1 0 0,-1-1 0,1 1 0,-1-1 0,1 1 0,-1 0 0,0-1 0,1 1 0,-1-1 0,1 1 0,-1-1 0,0 1 0,1-1 0,-1 1 0,0-1 0,0 0 0,1 1 0,-1-1 0,0 1 0,0-1 0,0 0 0,0 1 0,0-1 0,0 1 0,0-1 0,0 0 0,0 1 0,0-1 0,0-1 0,-1-3 0,-1 0 0,0 0 0,0 0 0,-4-8 0,2 4 0,-14-26 0,-2 1 0,-38-50 0,27 40 0,-19-20 0,-2 2 0,-69-63 0,82 88 0,-1 1 0,-2 2 0,-1 2 0,-1 2 0,-2 1 0,-81-36 0,115 61 0,-1-1 0,0 2 0,1 0 0,-1 0 0,0 1 0,0 1 0,-1 0 0,1 1 0,-14 1 0,20 0 0,0 0 0,1 0 0,-1 1 0,1 0 0,0 0 0,-1 1 0,1-1 0,-10 7 0,13-6 0,-1-1 0,1 1 0,-1 0 0,1 0 0,0 0 0,0 1 0,1-1 0,-1 1 0,1 0 0,0-1 0,0 1 0,0 0 0,0 0 0,-1 6 0,0-2 0,1 1 0,0-1 0,0 1 0,1 0 0,0-1 0,1 1 0,0 0 0,0-1 0,1 1 0,0 0 0,0-1 0,1 1 0,0-1 0,1 1 0,0-1 0,0 0 0,1 0 0,0 0 0,0-1 0,8 11 0,-5-8 0,1 0 0,0 0 0,1-1 0,0 0 0,0 0 0,0-1 0,2 0 0,-1-1 0,1 0 0,14 7 0,-16-10 0,1-1 0,0 0 0,0 0 0,0-1 0,0 0 0,0 0 0,1-1 0,-1-1 0,0 0 0,1 0 0,-1-1 0,0 0 0,1-1 0,-1 0 0,0-1 0,13-5 0,-16 5 0,-1-1 0,0 1 0,1-1 0,-2-1 0,1 1 0,0-1 0,-1 0 0,0 0 0,0-1 0,0 0 0,-1 0 0,0 0 0,0 0 0,-1 0 0,5-12 0,-7 14 0,0 1 0,-1-1 0,1 0 0,-1 1 0,0-1 0,0 1 0,-1-1 0,1 0 0,-1 1 0,0-1 0,0 1 0,0-1 0,0 1 0,0 0 0,-1-1 0,1 1 0,-1 0 0,0 0 0,0 0 0,0 0 0,-4-3 0,-2-3 0,-2-1 0,1 2 0,-1-1 0,-16-9 0,10 8-448,-2-2-2447,1 0 1,0-1-1,-23-22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6T15:05:47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88 155 816,'-2'-11'6825,"-3"5"-5774,1 0 0,-1 0 0,1 0 0,0 0 0,-3-8 0,-12-14 1966,6 11-1388,11 16-1457,1 0 0,0-1 0,0 1 0,-1 0 0,1-1 1,0 1-1,0-1 0,0 1 0,1-1 0,-1 0 0,0 1 0,1-1 0,-1 0 0,0-3 1,-9-17 2332,10 21-2003,8-4-162,-6 5-1266,27 28-13661,-9 3 8345,-10-19 3999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6T15:05:47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1140,'24'6'17694,"-13"-7"-10882,-6-4-3645,7 1-267,-7 3-5826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6T15:05:48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1156,'4'4'16578,"9"3"-7019,-11-12-7545,-6 4-3165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6T15:05:48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0 122 2012,'5'3'479,"-1"-1"1633,0 1 1,0-1 0,1 0-1,-1 0 1,0 0 0,1-1-1,-1 1 1,1-1 0,8 1 0,-11-10 1369,-4-3-4724,1 9 437,0-1 0,0 1-1,0-1 1,1 0-1,-1 1 1,1-1-1,0 0 1,0 1-1,0-1 1,0 0 0,0 0-1,0 1 1,1-1-1,-1 0 1,2-4-1,2-21-5055,-6 5 2355,-6-3 842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6T15:05:49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6 748,'18'6'21209,"-19"-6"-20779,-1-1-1,1 1 1,0 0 0,0-1-1,0 1 1,-1-1-1,1 0 1,0 1-1,0-1 1,0 0-1,0 1 1,0-1-1,0 0 1,-1-1 0,2 1 84,-2 0 821,14 31-26861,-11-29 25206,1 0 0,-1 1 0,0-1 0,0 1-1,0-1 1,0 1 0,0-1 0,1 4 0,6 10-1479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6T15:05:50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1192,'10'-7'31410,"-8"3"-31245,4-1-318,-4 4-891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6T15:05:50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1792,'0'2'689,"1"-1"0,0 0 0,0 1-1,0-1 1,0 0 0,0 0 0,0 0-1,0 0 1,0 0 0,0 0 0,0 0 0,0 0-1,1-1 1,-1 1 0,0 0 0,3 0 0,-1 1 491,0-1 1,1 1 0,-1-1 0,1 0 0,-1 0 0,7 1 0,-9-2-1174,0 0 0,-1 0 0,1 0-1,0 0 1,0 0 0,-1 0 0,1 1 0,0-1 0,-1 0-1,1 0 1,0 1 0,0-1 0,-1 0 0,1 1 0,-1-1-1,1 1 1,0-1 0,0 2 0,-1-2-392,1 1 1,-1-1-1,0 1 0,1 0 0,-1 0 1,0-1-1,0 1 0,0 0 0,0-1 1,0 1-1,0 0 0,0 0 1,0-1-1,0 1 0,0 0 0,0 0 1,0-1-1,0 1 0,-1 0 1,1-1-1,0 1 0,0 0 0,-1-1 1,1 1-1,-1 0 0,1-1 0,-1 1 1,1-1-1,-1 1 0,0 0 1,-2 11-5516,-6-2 3484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6T15:05:50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1 196,'16'9'3582,"0"-1"0,0 0 0,24 6 0,-30-9-1890,-8-4-1438,-1-1 0,1 1 0,-1 0 0,1-1 0,-1 1 0,1-1 0,0 1 0,0-1 0,-1 0 0,4 0 0,0 1 60,-23 20-16926,9-15 14688</inkml:trace>
  <inkml:trace contextRef="#ctx0" brushRef="#br0" timeOffset="1">177 281 1260,'2'1'891,"0"0"-1,0 0 1,1 0 0,-1-1 0,1 1-1,-1-1 1,1 0 0,-1 1-1,6-1 1670,-1-1-659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6T15:05:51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1040,'0'0'208,"0"1"1,0-1-1,0 0 0,1 1 1,-1-1-1,0 0 0,0 1 1,0-1-1,0 0 0,1 1 1,-1-1-1,0 0 0,0 0 1,1 1-1,-1-1 0,0 0 1,0 0-1,1 1 0,-1-1 0,0 0 1,1 0-1,-1 0 0,0 0 1,1 1-1,-1-1 0,0 0 1,1 0-1,-1 0 0,0 0 1,1 0-1,-1 0 0,0 0 1,1 0-1,-1 0 0,1 0 1,-1 0-1,0 0 0,1 0 1,-1 0-1,0-1 0,1 1 0,-1 0 1,0 0-1,1 0 0,-1-1 1,22-7 9033,-18 5-10570,1-3-1041,18 23-11782,-22-11 12274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6T14:02:53.54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256 158 1220,'-20'-10'9160,"2"3"-6936,-50-21-918,56 21-1085,10 6-156,-1-1 1,0 0-1,0 1 0,0-1 0,0 1 1,0 0-1,0 0 0,0 0 0,-1 0 1,1 1-1,0-1 0,0 1 0,-6 0 1,-5 0 201,-28 0 323,42-1-570,-1 1 0,0 0 1,0 0-1,0 0 0,0 0 0,0 0 0,0 0 0,0 1 0,0-1 1,0 0-1,1 0 0,-1 0 0,0 1 0,0-1 0,0 1 0,0-1 1,1 1-1,-1-1 0,0 1 0,0-1 0,1 1 0,-1-1 0,1 1 1,-1 0-1,0-1 0,1 1 0,-1 1 0,-4 3 135,4-5-152,1 0 0,0 1 0,0-1 0,-1 0 0,1 0 1,0 0-1,-1 0 0,1 0 0,0 0 0,0 1 0,-1-1 1,1 0-1,0 0 0,0 1 0,0-1 0,-1 0 0,1 0 1,0 1-1,0-1 0,0 0 0,0 0 0,-1 1 0,1-1 1,0 0-1,0 1 0,0-1 0,0 0 0,0 0 0,0 1 1,0-1-1,0 0 0,0 1 0,0-1 0,0 0 0,0 1 1,0-1-1,0 0 0,0 0 0,0 1 0,1-1 0,-1 0 1,0 1-1,0-1 0,0 0 0,0 0 0,1 1 0,-1-1 1,0 0-1,0 1 0,2 1 19,0 1 1,0 0 0,-1 0-1,1 0 1,-1 1-1,0-1 1,1 5 0,5 12 7,12 19 106,11 4 569,-29-39-592,1-1 0,0 0 1,0 0-1,0 0 0,0 0 0,1-1 1,-1 1-1,1-1 0,-1 1 0,1-1 1,0 0-1,4 2 0,-6-3-66,0 0 0,0 0 0,1-1 0,-1 1 0,0-1-1,0 1 1,1-1 0,-1 0 0,0 1 0,1-1 0,-1 0 0,0 0 0,1 0 0,-1 0 0,0 0 0,1 0-1,-1 0 1,1-1 0,-1 1 0,0 0 0,0-1 0,1 1 0,-1-1 0,0 1 0,0-1 0,1 0 0,-1 1-1,0-1 1,0 0 0,2-2 0,0-12 101,9-21-138,-8 22-12,-3 10 1,0 0 0,-1 0 0,0 0 0,1 0 0,-1 0 0,-1 1 0,1-1 0,-1 0 0,1 0 0,-1 0 0,-2-4 0,-2-24-5,4 26 3,1 0 0,-2 0 0,1-1 0,-1 1 1,0 1-1,0-1 0,0 0 0,-1 0 0,0 1 0,0-1 0,-5-6 0,-12-16-109,12 16 84,8 11 27,0 0 0,0 0 0,-1 0 0,1 1 0,-1-1 0,1 0 1,0 0-1,-1 1 0,0-1 0,1 0 0,-1 1 0,1-1 0,-1 0 0,0 1 0,1-1 0,-1 1 0,0-1 0,-1 0 1,0 0-9,0 1 1,0-1-1,-1 0 1,1 1-1,0 0 1,0-1 0,0 1-1,0 0 1,0 0-1,-1 0 1,1 0 0,0 0-1,0 1 1,0-1-1,0 1 1,0-1 0,0 1-1,0 0 1,0 0-1,-4 2 1,4-1 12,0 1 0,0-1 0,0 1 0,0-1 0,1 1 0,-1 0 0,1 0 0,0 0-1,-1 0 1,1 0 0,0 0 0,1 0 0,-2 6 0,3-5 12,0 0-1,1 0 0,-1 1 1,1-1-1,-1 0 0,6 7 1,-1 2 36,8 9-36,2 7-2,-13-23-3,1 1 1,0 0-1,0-1 1,0 1-1,1-1 1,8 9-1,-2-8 35,-9-6-30,-1 0-1,0 0 1,1 0 0,-1 0 0,0-1-1,1 1 1,-1 0 0,1-1-1,-1 1 1,1-1 0,-1 0 0,1 1-1,-1-1 1,1 0 0,0 0-1,-1 0 1,2 0 0,-1 0 1,0 1 0,0-1 0,0 0 0,0 0 0,0-1 0,0 1 0,0 0 0,0 0 0,0-1 0,0 1 0,-1-1 0,1 0 0,0 0 0,0 1 0,-1-1 0,1 0 0,0-1 0,-1 1 0,1 0 0,-1 0 0,3-3 0,-3 1-7,1-1 0,-1 1 0,0-1 0,0 0-1,-1 1 1,1-1 0,-1 0 0,1 0 0,-1 0 0,-1-4 0,-9-42-704,5 26-279,-1-3-2523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6T15:05:52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18 159 604,'-18'-5'17050,"37"-7"-12703,-15 8-3314,1 0-1,0 1 1,1 0 0,-1 0 0,1 0 0,-1 0 0,9-1 0,68-10 116,159-6-1,-146 15-942,143-9-206,229-16 0,1015-2 0,-890 66 0,-4 26 0,-456-39-2634,-44-3-3999,-1 4-1,96 38 0,-38 4 1654,-107-42 1955,-16 0 990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6T15:05:52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1 852 1200,'20'-1'3095,"1"-2"-1,-1 0 1,0-1 0,0-2-1,0 0 1,27-12 0,-9 4 147,265-102 3420,-85 43-6662,249-50 0,323 8 0,11 58 0,263 22 0,-358 16 0,-352-5-361,-261 8-2431,-83 14 1731,-1-1-1,1-1 1,0 1-1,-1-2 1,0 1-1,16-12 0,-23 15 709,0 0 0,0-1-1,-1 1 1,1-1 0,-1 0-1,1 1 1,-1-1 0,1 0-1,-1 0 1,0 0 0,0 0-1,0 0 1,0 0 0,0 0-1,-1 0 1,1 0 0,-1 0-1,1 0 1,-1-1 0,0 1-1,0 0 1,0 0-1,0-1 1,0 1 0,0 0-1,-1 0 1,1 0 0,-1-1-1,1 1 1,-1 0 0,0 0-1,0 0 1,0 0 0,0 0-1,0 0 1,0 0 0,-3-2-1,-5-8-912,0 2 0,-1-1 0,0 2 0,-18-15 0,27 24 1222,-46-38-2030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6T15:05:57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12 1488,'10'5'13849,"-21"-15"-9869,-15 5-1262,24 4-1579,1 1-1003,0 1 0,1 0 0,-1-1 0,0 1 0,0-1 0,1 1 1,-1 0-1,1 0 0,-1-1 0,0 1 0,1 0 0,-1 0 0,1 0 0,-1 1 0,11 24 803,-10-22-882,1 0 0,0-1 0,-1 1 1,1-1-1,1 1 0,-1-1 0,0 1 0,3 3 1,6 19 173,-4-9-136,0 0 0,1 0 0,16 27 0,12 25 0,-18-22-48,24 53 77,-36-90-113,-1 1 0,-1-1 0,0 1 0,2 12 0,3 12-72,-7-31 70,0 1 1,0-1-1,0 1 1,-1-1-1,0 1 1,0 0 0,0-1-1,-1 1 1,1-1-1,-1 1 1,0-1-1,-2 6 1,2-8 53,1 1 0,-1-1 0,-1 0 0,1 0 0,0 0 0,0 0 0,-1 0 0,1 0 0,-1 0 0,0 0 0,1 0 0,-1-1 0,0 1 0,0-1 0,0 1 0,0-1 0,0 0 0,-1 0 0,1 0 0,0 0 1,-1 0-1,1 0 0,-4 0 0,-8 1 101,1-2 0,-1 1 1,0-2-1,1 0 0,-27-5 1,-63-24 1361,72 20-1166,-1 1-1,-36-6 0,62 14-395,-2-1-392,0 1-1,-1 1 1,-11 0-1,18 0 313,0 0-1,1 0 1,-1 0-1,0 1 0,1-1 1,-1 1-1,0-1 1,1 1-1,-1-1 0,1 1 1,-1 0-1,1 0 1,-1 0-1,1 0 1,0 0-1,-1 0 0,1 0 1,0 0-1,0 1 1,0-1-1,0 0 0,0 1 1,-1 1-1,1-1-262,1-1 0,0 1 0,0 0 0,0-1 0,0 1 0,0 0 0,0-1 0,0 1 0,1 0 0,-1-1 0,1 1 0,-1 0 0,1-1 0,-1 1 0,1-1 0,0 1 0,0-1 0,0 1 0,0-1 0,0 0-1,0 0 1,0 1 0,2 0 0,33 30-7691,-17-18 4230,27 15 0,-15-12 1284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6T15:05:58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53 232 636,'-29'0'8078,"18"-1"-4190,10 0-3631,0 1 1,0-1-1,0 0 0,0 0 1,0 0-1,1 1 1,-1-1-1,0 0 0,1 0 1,-1 0-1,1 0 0,-1 0 1,1 0-1,-1 0 1,1-1-1,0 1 0,-1 0 1,1 0-1,0 0 1,0 0-1,0 0 0,0-1 1,0 1-1,0 0 1,0 0-1,0 0 0,1 0 1,-1 0-1,0 0 1,1-1-1,-1 1 0,1 0 1,-1 0-1,2-1 0,-1-2 192,1 1 0,0 0-1,0 0 1,0 0 0,0 1-1,0-1 1,1 0 0,-1 1-1,1 0 1,4-3 0,31-21 2405,-27 18-2207,0 1 0,0 0 1,15-7-1,111-50 131,-120 57-778,-4 1 0,0 0 0,1 1 0,15-3 0,-25 7 0,1 1 0,-1-1 0,1 1 0,-1 0 0,1 0 0,-1 0 0,0 0 0,1 1 0,-1 0 0,1 0 0,-1 0 0,0 0 0,0 1 0,7 3 0,-4 0 0,0-1 0,-1 2 0,0-1 0,1 1 0,-2 0 0,1 0 0,-1 0 0,0 1 0,0 0 0,-1 0 0,7 14 0,1 8 0,16 54 0,-27-79 0,4 15 0,-2 0 0,3 31 0,-2-5 0,0-4 0,-5 70 0,0-45 0,1 89 0,10-79 0,-10-70-404,0 0 0,1 1-1,0-1 1,0 0 0,0 0 0,4 8 0,-2-7-488,0 0 0,1-1 0,0 0 0,0 1 0,0-1 0,1-1 0,0 1 0,0-1 0,1 0 0,-1 0 0,1 0 0,0-1 0,0 0 0,8 4 0,-13-7 713,3 1-915,1 1 1,0 0 0,-1-1 0,1 0-1,0 0 1,0 0 0,0-1 0,0 0-1,0 0 1,0 0 0,8 0 0,7-5-1431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6T14:02:54.81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118 94 144,'-19'-23'11533,"18"19"-11072,-3-2 661,4 5-1090,-1 1-1,1 0 1,0 0 0,-1 0 0,1-1 0,0 1 0,0 0 0,-1 0 0,1-1 0,0 1 0,0 0 0,-1 0 0,1-1-1,0 1 1,0 0 0,0-1 0,-1 1 0,1-1 0,0 1 0,0 0 0,0-1 0,0 1 0,0 0 0,0-1 0,0 1-1,0-1 1,0 0 0,-2 0 130,1-1 0,0 0 0,-1 1 0,1-1 0,-1 1 0,0-1 0,0 1-1,1 0 1,-1 0 0,-3-2 0,-28 6 1136,32-3-1253,0 0 0,-1 0 0,1 1 0,0-1 0,0 0 0,0 0 0,0 1 0,0-1 0,0 1 0,0-1-1,0 1 1,0-1 0,0 1 0,1 0 0,-1-1 0,0 1 0,0 0 0,0-1 0,1 1 0,-1 0 0,0 0 0,1 0 0,-1 0-1,1 0 1,-1 0 0,1 0 0,-1 0 0,1 2 0,-10 34 462,10-27-439,0 0-1,1-1 1,0 1 0,5 17 0,7 39 315,-10-55-297,-2-7-23,0 1 0,0-1 0,0 1 0,1-1 0,-1 0 0,1 0 0,0 0 0,0 0 0,1 0 0,-1 0 0,6 5 0,38 23 538,-45-32-587,-1 1 1,1-1-1,-1 0 0,1 0 0,0 1 0,-1-1 1,1 1-1,-1-1 0,1 0 0,-1 1 0,1-1 0,-1 1 1,1-1-1,-1 1 0,1-1 0,-1 1 0,0 0 1,1-1-1,-1 1 0,0-1 0,0 1 0,1 0 0,-1-1 1,0 1-1,0 0 0,0-1 0,0 1 0,0 0 0,0 1 1,1-2 14,-1 1 1,0 0-1,1 0 0,-1-1 1,1 1-1,-1 0 1,1-1-1,-1 1 1,1-1-1,0 1 1,-1-1-1,1 1 0,0-1 1,-1 1-1,1-1 1,0 1-1,0-1 1,-1 0-1,1 1 1,0-1-1,0 0 0,0 0 1,0 0-1,-1 0 1,1 0-1,0 0 1,0 0-1,0 0 1,0 0-1,-1 0 0,1 0 1,0 0-1,0-1 1,0 1-1,-1 0 1,1 0-1,0-1 1,0 1-1,-1-1 0,1 1 1,0-1-1,0 0 1,14-15 232,-10 13-229,-1-1 0,0 0 0,0 0-1,-1-1 1,1 1 0,-1-1 0,0 0-1,0 0 1,-1 0 0,4-7-1,-4-2 3,7-14 25,-7 22-54,1 0-1,-1 0 1,-1-1-1,1 1 0,0-8 1,4-14-2,-5 25-3,-1 0-1,0-1 0,1 1 0,-1 0 0,0-1 1,0 1-1,-1-1 0,1 1 0,-1 0 0,0 0 1,-1-5-1,-17-36 28,12 28-12,4 11-24,1 0 1,-1 0 0,0 1 0,0-1 0,0 1-1,0 0 1,-1 0 0,1 0 0,-10-6-1,11 9 9,-1 0-1,1 0 0,-1 0 0,1 0 0,-1 1 1,0 0-1,1-1 0,-1 1 0,0 0 0,1 0 1,-4 1-1,5-1-3,0 0 0,0 0 0,0 0 0,0 0 0,0 0 0,1 0 0,-1 1 0,0-1 0,0 0 0,0 0 0,0 1 0,0-1 0,1 1 0,-1-1 0,0 1 0,0-1 0,0 1 0,1-1 0,-1 1 0,0 0 0,1-1 0,-1 1 0,1 0 0,-1 0 0,1-1 0,-1 1 0,1 0 0,-1 0 0,1 0 0,-1 1 0,-8 31-45,3-6 114,5-24-52,1 0-1,-1-1 1,0 1-1,1 0 1,-1-1 0,1 1-1,0 0 1,0 0-1,0 0 1,0-1-1,0 1 1,2 4 0,6 43 72,-7-38-81,1 0 0,1 0 0,-1 0 0,9 21 1,-8-25 3,-1 1 1,0-1-1,0 1 1,-1-1-1,0 1 1,-1-1-1,-1 18 1,1-6 77,10 12 157,-10-31-189,10-9 201,-1-40-168,-9 32-95,-1 0 0,-1 0 0,-1 0 0,-9-29 0,8 14-3,4 27 8,0 1 0,0 0-1,0-1 1,-1 1-1,0-1 1,1 1 0,-1 0-1,0 0 1,-4-7 0,4 8 1,0 0 0,0 0 0,0 1 0,-1-1 1,1 0-1,0 1 0,-1-1 0,0 0 0,1 1 1,-1 0-1,0-1 0,0 1 0,0 0 0,0 0 0,0 0 1,0 0-1,0 1 0,0-1 0,0 0 0,0 1 1,0-1-1,0 1 0,-4 0 0,4 0 2,1 0 0,-1 0-1,1 0 1,-1 0 0,1 1-1,-1-1 1,1 0 0,-1 1 0,1 0-1,-1-1 1,1 1 0,0 0-1,-1-1 1,1 1 0,0 0 0,0 0-1,0 0 1,-1 0 0,1 0-1,0 1 1,0-1 0,0 0-1,1 0 1,-1 1 0,0-1 0,0 0-1,1 1 1,-1-1 0,1 1-1,-1 1 1,-1 5 13,1 0 0,0 0 0,0 0 0,1 13 0,0-13-10,1-2-4,-1 0-1,1 0 1,1 0-1,-1 0 1,1-1-1,0 1 1,0 0-1,1-1 0,3 7 1,23 48-49,-16-38 62,-12-19-84,1 0-1,-1 1 1,1-1 0,0 0-1,1 0 1,-1 0 0,0-1 0,1 1-1,3 3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6T14:02:56.14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198 92 1148,'-11'5'10328,"8"-4"-9799,-18 4 776,21-5-1273,-1 1 0,1-1 0,0 0 1,-1 0-1,1 0 0,-1 0 0,1 0 0,-1 0 0,1 0 0,0 0 0,-1 0 1,1 0-1,-1 0 0,1 0 0,0 0 0,-1 0 0,1 0 0,-1 0 0,1 0 0,0 0 1,-1-1-1,1 1 0,-1 0 0,1 0 0,0 0 0,-1-1 0,1 1 0,0 0 1,0 0-1,-1-1 0,1 1 0,0 0 0,0-1 0,-1 1 0,1 0 0,0-1 1,0 0-1,-31 0 2169,13 1 989,8 16-2867,-8-10-278,6-8-103,11 2 59,1 0 0,0 0 0,0 0 0,0-1 0,0 1 0,-1 0 0,1 0 0,0 0 0,0 0 0,0 0 0,-1 0 0,1 0 0,0 0 0,0 0 0,-1 0 0,1 0 0,0-1 0,0 1 0,-1 0 0,1 0 0,0 1 0,0-1 0,0 0 0,-1 0 0,1 0 0,0 0 0,0 0 0,-1 0 0,1 0 0,0 0 0,0 0 0,0 0 0,-1 1 0,1-1 0,0 0 0,0 0 0,0 0 0,0 0 0,-1 0 0,1 1 0,0-1 0,0 0 0,-3 2 95,3-2-92,0-1 0,-1 1-1,1 0 1,0 0 0,0 0 0,-1 1-1,1-1 1,0 0 0,0 0-1,-1 0 1,1 0 0,0 0-1,0 0 1,-1 0 0,1 0 0,0 0-1,0 1 1,-1-1 0,1 0-1,0 0 1,0 0 0,0 0-1,-1 1 1,1-1 0,0 0-1,0 0 1,0 1 0,0-1 0,0 0-1,0 0 1,-1 0 0,1 1-1,0-1 1,0 0 0,0 0-1,0 1 1,0-1 0,0 0 0,0 1-1,-4 4 113,4-5-105,0 0 0,-1 0-1,1 0 1,0 1 0,-1-1-1,1 0 1,0 0-1,-1 0 1,1 1 0,0-1-1,-1 0 1,1 1 0,0-1-1,0 0 1,-1 1 0,1-1-1,0 0 1,0 1 0,0-1-1,0 0 1,-1 1-1,1-1 1,0 1 0,0-1-1,0 0 1,0 1 0,0-1-1,0 1 1,0-1 0,0 0-1,0 1 1,0 69 441,21-62-341,-17-6-90,0 0-1,0-1 1,0 0 0,0 0 0,-1 0 0,1 0 0,5 0 0,-7-1-10,0 0 1,0 1-1,0-2 0,0 1 1,-1 0-1,1 0 0,0-1 1,0 1-1,0-1 0,-1 1 1,1-1-1,0 0 0,-1 0 1,1 0-1,0 0 0,-1 0 1,1 0-1,-1 0 0,0 0 1,1 0-1,-1-1 0,0 1 1,0-1-1,0 1 0,0-1 1,0 1-1,1-3 0,0-2-38,-1 0 0,1 0 0,-1 1 0,-1-1 0,1 0 0,-1-11 0,0 14 25,-1 0 0,1 0 0,-1 0 1,0 0-1,0 0 0,0 0 0,0 0 0,0 0 0,0 0 1,-1 1-1,0-1 0,1 0 0,-1 1 0,-3-4 0,0 1 7,1 1 0,-1-1 0,0 1 0,0 1 0,-8-6-1,12 9 1,-1-1 0,1 1 0,0-1 0,-1 1 0,1-1 0,-1 1 0,1 0 0,0 0 0,-1 0 0,1 0 0,-1 0 0,1 0 0,0 0 0,-1 0 0,1 0 0,-1 1 0,1-1 0,0 1 0,-1-1 0,1 1 1,0-1-1,-1 1 0,1 0 0,0 0 0,0-1 0,0 1 0,0 0 0,0 0 0,0 0 0,0 0 0,-1 2 0,0 0-13,0 0 0,0-1 1,0 1-1,0 0 0,1 0 1,0 0-1,-1 0 0,1 0 1,0 0-1,0 0 0,1 0 1,-1 5-1,0-3 6,0-1 0,1 1 0,-1-1 0,-1 1 1,1-1-1,-3 6 0,2-6 1,0 1-1,1 0 1,-1-1 0,1 1 0,0 0-1,0 6 1,0 7 2,1-16-1,-1 1 1,1 1 0,0-1 0,-1 0-1,1 0 1,1 0 0,-1 0-1,0 0 1,1 0 0,-1 0-1,1 0 1,0-1 0,0 1 0,0 0-1,1 0 1,-1 0 0,3 3-1,-3-5 1,1 1 0,-1-1 0,0 1 0,1 0-1,-1 0 1,0 0 0,0 0 0,1 3 0,-1-3-1,-1 0 0,1 0-1,0-1 1,0 1 0,0 0 0,0-1 0,0 1 0,0-1 0,0 1 0,0-1 0,1 0 0,-1 1-1,3 1 1,7 4-6,-10-6 8,0 0 0,0 0 0,0-1 0,0 1 0,0 0-1,0-1 1,0 1 0,0 0 0,0-1 0,0 1 0,1-1 0,-1 0-1,0 1 1,0-1 0,0 0 0,1 0 0,-1 0 0,0 0 0,0 0-1,0 0 1,1 0 0,-1 0 0,0 0 0,0-1 0,1 1 0,-1 0-1,0-1 1,0 1 0,0-1 0,0 0 0,2 0 0,-1-1 2,1 1 0,-1-1 0,0 0 1,0 0-1,0 0 0,0 0 1,0 0-1,-1 0 0,1 0 0,-1 0 1,1-1-1,-1 1 0,0-1 0,1 1 1,-2-1-1,2-2 0,8-17 19,-8 17-21,0-1 0,0 0 0,0 0 0,-1 0 0,0 0 1,0 0-1,0 0 0,-1 0 0,0 0 0,-2-11 0,2-6 4,-10-31 14,10 50-19,0 1-1,-1-1 0,0 0 0,1 0 0,-1 0 1,0 0-1,-1 1 0,1-1 0,-1 1 0,1-1 0,-1 1 1,0-1-1,-4-3 0,5 6 0,-1-1 0,0 0 0,1-1 0,-1 1 0,1 0 0,-1 0 0,-1-5 0,2 4 0,0 1 0,0 0 0,0-1 0,-1 1 0,1 0 0,-1 0 0,0-1 0,1 1 0,-1 0 0,0 1-1,0-1 1,0 0 0,0 1 0,-1-1 0,1 1 0,0-1 0,-1 1 0,1 0 0,-1 0 0,-4-1 0,4 1-11,-14-2 39,17 2-29,0 1 0,-1 0-1,1 0 1,0 0 0,-1 0 0,1 0 0,0 0 0,-1 0 0,1 1 0,0-1 0,-1 0-1,1 0 1,0 0 0,-1 0 0,1 0 0,0 0 0,-1 1 0,1-1 0,0 0-1,-1 0 1,1 0 0,0 1 0,0-1 0,-1 0 0,1 0 0,0 1 0,0-1 0,0 0-1,0 1 1,-1-1 0,1 0 0,0 0 0,0 1 0,0-1 0,0 0 0,0 1-1,0-1 1,0 0 0,0 1 0,0 0 0,9 14-406,-8-13 204,0 0 0,0 0 0,1 0 0,-1 0 0,0 0 0,1 0 1,-1 0-1,1 0 0,0-1 0,-1 1 0,1-1 0,0 1 0,0-1 1,0 0-1,0 0 0,3 1 0,-5-2 190,18 6-3893,-17-6 3581,1 0-1,-1 0 1,1 0-1,-1 0 1,1-1-1,0 1 1,-1 0-1,1-1 1,8-5-1628,14-29-5580,-22 23 5911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6T14:02:59.60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580 177 896,'-7'8'8374,"-9"-4"-4998,-25-5-2729,27 1 716,3 0-1031,1 0 0,0 1 1,-13 3-1,20-3-299,0-1 0,1 1 1,-1 0-1,0 0 0,1 0 1,-1 0-1,1 1 0,-1-1 0,1 1 1,0-1-1,-1 1 0,1 0 1,0 0-1,0 0 0,0 0 1,-2 3-1,4-4-28,0-1 1,-1 1-1,1 0 0,0 0 1,-1-1-1,1 1 1,0 0-1,0 0 0,0 0 1,-1 0-1,1-1 0,0 1 1,0 0-1,0 0 1,1 1-1,-2 6 14,0-6-16,0 1 0,0-1 1,1 1-1,-1-1 1,1 1-1,-1-1 1,1 1-1,0-1 1,0 1-1,0 0 0,0-1 1,0 1-1,1-1 1,-1 1-1,1-1 1,0 1-1,1 3 1,11 45-162,-12-49 144,1 3-18,1 0 1,-1 0 0,1 0-1,0-1 1,5 8 0,-7-11 34,0 0 1,0-1 0,-1 1 0,1 0 0,0 0 0,0-1 0,0 1-1,0-1 1,0 1 0,0-1 0,0 1 0,1-1 0,-1 0 0,0 0-1,0 1 1,0-1 0,0 0 0,0 0 0,0 0 0,1 0-1,-1 0 1,0 0 0,0-1 0,0 1 0,0 0 0,0-1 0,0 1-1,0 0 1,1-1 0,-1 1 0,1-2 0,2-1 12,-1 0 1,1 1 0,-1-1-1,0-1 1,0 1-1,0 0 1,-1-1-1,1 1 1,-1-1-1,0 0 1,0 0 0,2-5-1,7-12 4,-6 11-20,0-1-1,-1 0 1,0 0-1,4-22 1,3-11-15,-7 16 12,-3 23 5,-1 1-1,1-1 0,-1 0 1,0 1-1,0-1 0,-1 0 1,1 1-1,-1-1 0,0 1 1,0-1-1,-1 1 0,1-1 1,-1 1-1,0 0 0,0 0 1,0 0-1,-1 0 0,-2-4 1,-8-8 3,11 12-7,0 1 0,0 0 1,-1 1-1,1-1 0,0 0 0,-1 1 0,0-1 0,0 1 1,0 0-1,0 0 0,0 0 0,0 0 0,0 1 0,-6-3 1,7 3 4,1 1 0,-1-1-1,1 1 1,-1-1 0,1 1 0,-1 0 0,0 0 0,1 0 0,-1 0 0,0 0 0,1 0 0,-1 0 0,0 0 0,1 1 0,-1-1 0,1 1 0,-1-1 0,1 1 0,-1 0 0,1-1 0,-1 1 0,1 0 0,-1 0 0,1 0 0,0 0 0,0 0 0,-1 0 0,1 0 0,0 1 0,0-1 0,0 0 0,0 1 0,1-1 0,-1 1 0,-1 2 0,-15 18 82,15-20-69,1 1 0,-1-1 0,1 1 0,0-1 0,0 1 0,0-1 0,0 1 0,0 0 0,1 0 0,-1-1 0,1 1 0,0 0 0,0 0-1,0 0 1,0-1 0,0 1 0,1 3 0,0 7 89,-1-11-84,0 0-1,1 0 1,-1 0-1,1 0 1,0-1-1,-1 1 1,1 0-1,0 0 1,0-1 0,0 1-1,0 0 1,0-1-1,1 1 1,-1-1-1,3 3 1,8 11 148,-11-12-130,1 0 1,0 0-1,0 0 1,0 0-1,0 0 1,1-1-1,-1 1 1,1-1-1,0 0 1,0 0-1,0 0 1,0 0-1,0 0 1,0 0-1,0-1 1,0 1-1,1-1 1,-1 0-1,0 0 1,1-1-1,-1 1 1,1 0-1,0-1 1,6 0-1,-4 0 4,0 0-1,0-1 1,1 0-1,-1 0 0,0 0 1,0-1-1,0 0 1,-1 0-1,1 0 0,0-1 1,-1 0-1,1 0 1,6-6-1,6-4-1,10-11-25,-26 22-22,-1 0 0,0 0 0,0 1 0,1-1 0,-1 0 0,-1 0 0,1 0 0,0 0 0,0 0 0,-1-1 0,1 1 0,-1 0 0,0 0 0,1-4 0,-2 0-22,0 1 1,0-1-1,-1 1 0,0 0 0,0-1 0,0 1 0,-1 0 0,1 0 0,-1 0 0,0 1 0,-1-1 0,1 1 0,-1-1 0,0 1 0,0 0 0,-8-5 0,9 5-5,-2 1 0,1 0 0,0 0 0,0 0 0,-1 0 0,0 1 0,1 0 0,-1 0 0,0 0 0,0 1 0,0-1 0,0 1 0,-1 0 0,1 1 0,0-1 0,0 1 0,-1 0 0,1 0 0,-7 2 0,6 0 2,0 0 1,1 0-1,0 1 1,-1 0-1,1 0 1,0 0-1,1 0 1,-1 1-1,0 0 1,1 0-1,0 0 1,-6 8-1,-1-1-51,9-11 72,1 1 1,0 0 0,0 0-1,0 0 1,0 0 0,0 0-1,0 0 1,0 0 0,0 0-1,0 0 1,0 1 0,0-1-1,1 0 1,-1 0 0,0 1-1,1-1 1,-1 2 0,1-1-1,-1-1 0,1 0 1,-1 0-1,1 1 0,-1-1 1,1 0-1,-1 0 0,0 0 1,1 0-1,-1 0 0,0 0 1,-1 1-1,1-1 8,0 0 1,0-1-1,0 1 1,1 0-1,-1 0 1,0 0-1,1-1 1,-1 1-1,1 0 1,-1 0-1,1 0 1,-1 0-1,1 0 1,-1 0-1,1 0 0,0 0 1,0 0-1,-1 0 1,1 0-1,0 0 1,0 0-1,0 0 1,0 0-1,0 0 1,1 0-1,-1 0 1,0 0-1,1 2 1,2 3 2,0 1 1,-1-1 0,1 0-1,-1 1 1,-1 0 0,1-1-1,0 9 1,-2-13-1,0 0-1,1-1 1,-1 1 0,1 0-1,-1 0 1,1-1 0,0 1-1,0 0 1,0-1 0,0 1-1,0-1 1,0 1 0,0-1 0,0 1-1,3 1 1,-3-2 0,0 0 1,1 0-1,-1 1 0,0-1 1,0 0-1,0 1 1,0-1-1,0 1 0,0-1 1,-1 1-1,1 0 1,0-1-1,-1 1 0,0 0 1,1 2-1,-1-3 3,1 0 0,-1 1 0,0-1 0,1 0 0,-1 1 0,1-1-1,0 0 1,-1 0 0,1 0 0,0 0 0,0 0 0,0 0 0,0 0 0,-1 0-1,1 0 1,1 0 0,-1 0 0,0 0 0,1 0 0,-1 0 7,0-1 0,0 1 1,0-1-1,0 1 0,0 0 1,-1 0-1,1-1 0,0 1 1,0 0-1,-1 0 0,1 0 1,0 0-1,-1 0 0,1 0 1,-1 0-1,0 0 0,1 0 1,-1 1-1,1-2-6,-1 1-1,0-1 1,0 0 0,1 0-1,-1 0 1,0 0 0,0 0-1,1 0 1,-1 1 0,0-1-1,1 0 1,-1 0 0,0 0-1,0 0 1,1 0 0,-1 0-1,0 0 1,1 0 0,-1 0-1,0 0 1,0 0 0,1-1-1,-1 1 1,0 0 0,1 0-1,-1 0 1,0 0 0,0 0-1,1 0 1,-1-1 0,0 1-1,0 0 1,0 0 0,1 0-1,-1-1 1,0 1 0,0 0-1,0 0 1,0-1 0,1 1-1,10-9 85,-10 6-85,1 0 1,-1 0-1,1 0 0,-1-1 0,0 1 1,0 0-1,0-1 0,-1 1 1,1-1-1,-1 1 0,0-1 0,0 1 1,0-1-1,-1 1 0,0-4 1,-1-9 13,-1 1 0,-5-18 0,-11-16-4,16 43-13,0 1 0,0 0-1,0-1 1,-1 1 0,0 0-1,0 1 1,-7-8 0,-1 0-13,6 8 9,1 0 0,0 0 0,-1 1 1,0 0-1,0 0 0,0 0 0,0 1 1,0 0-1,-1 0 0,-11-1 0,-3-2 20,18 5-15,0 0 0,0 0 0,1 1 0,-1-1 0,0 1 0,0-1 0,0 1 0,1 0 0,-1 0 0,1 0 0,-1 0 0,0 1 0,1-1 0,-3 3 0,-9 3 14,9-4-10,-1 1 0,1-1 0,0 1 1,1 0-1,-1 0 0,1 1 0,0-1 0,0 1 0,0 0 0,0 0 0,-5 10 0,9-13-7,-1 0-1,1-1 1,-1 1-1,1 0 1,-1 0-1,1-1 1,0 1-1,0 0 1,0 0-1,0 0 1,0-1 0,0 1-1,1 0 1,-1 0-1,0-1 1,1 1-1,-1 0 1,1-1-1,0 1 1,1 2 0,4 17-44,-6-17 43,1 1 0,0-1 0,0 0 0,1 1 0,0-1 0,-1 0 1,1 0-1,1 0 0,-1 0 0,5 6 0,8 15 97,14 29 207,-25-49-253,-3-3-38,0-1 0,0 1 0,-1-1-1,1 1 1,0-1 0,-1 1 0,1 0 0,-1-1 0,1 1 0,-1 0 0,0-1 0,1 1 0,-1 0 0,0 3 0,0-4-35,-21-17-56,19 14 71,0 0-1,-1 0 0,1 0 0,-1 0 0,0 0 0,0 1 0,0-1 0,-4-1 0,-4 1 39,0 0-1,1 1 1,-1 1-1,-15 0 1,9 0-36,16 0 12,0 0 0,0 0 1,0 0-1,0 1 0,0-1 0,0 0 1,0 0-1,0 1 0,0-1 0,0 1 1,0-1-1,0 1 0,0-1 1,0 1-1,0-1 0,1 1 0,-1 0 1,0-1-1,0 1 0,1 0 0,-1 0 1,-1 1-1,-1 3 83,2-5-84,1 0 1,-1 1-1,1-1 1,0 0-1,-1 0 1,1 1-1,0-1 1,-1 0-1,1 1 1,0-1 0,0 0-1,-1 1 1,1-1-1,0 0 1,0 1-1,-1-1 1,1 0-1,0 1 1,0-1-1,0 1 1,0-1-1,0 0 1,0 1-1,0-1 1,0 1-1,0-1 1,0 1-1,0 0 1,0 7 85,1 1 0,0-1 0,0 0 0,1 1 0,0-1 0,0 0 0,1 0 0,0 0 0,0-1 0,10 15 0,-1-12 125,-11-9-195,0-1 0,0 1-1,0-1 1,0 1-1,-1-1 1,1 1-1,0 0 1,0-1-1,0 1 1,-1 0-1,1 0 1,0 0-1,-1 0 1,1 0-1,0-1 1,-1 1 0,1 0-1,-1 0 1,0 0-1,1 0 1,-1 2-1,0-3-11,0 0 0,0 1-1,0-1 1,0 1-1,0-1 1,0 0 0,0 1-1,1-1 1,-1 1 0,0-1-1,0 0 1,0 1 0,0-1-1,0 0 1,1 1 0,-1-1-1,0 0 1,0 1-1,1-1 1,-1 0 0,0 1-1,1-1 1,-1 0 0,0 0-1,1 1 1,-1-1 0,0 0-1,1 0 1,-1 0 0,1 1-1,15-3 287,-13 2-260,0-2 0,0 1 0,0 0 0,0 0 0,0-1-1,0 0 1,4-3 0,-4 0-20,0 1 1,1-1-1,-2 0 0,1 0 0,-1 0 0,1-1 0,-1 1 0,-1-1 0,1 1 0,-1-1 1,0 1-1,0-1 0,-1 0 0,0 0 0,0 1 0,-1-8 0,-8-31-5,8 39-29,0 0 1,0 0-1,-1 0 1,1 0-1,-1 0 1,0 1-1,0-1 1,-1 1-1,0-1 0,1 1 1,-1 0-1,-1 0 1,1 0-1,-5-4 1,7 7 23,1 0 1,-1 0 0,0 0-1,0 1 1,0-1 0,0 0 0,0 1-1,0-1 1,0 0 0,0 1-1,0-1 1,0 1 0,-1 0 0,1-1-1,0 1 1,0 0 0,0 0-1,0 0 1,-1 0 0,1 0 0,0 0-1,0 0 1,0 0 0,0 0-1,-1 0 1,1 1 0,0-1 0,0 1-1,0-1 1,0 0 0,0 1 0,0 0-1,0-1 1,-2 2 0,1 0 11,0-1 1,1 1-1,-1 0 1,1-1-1,-1 1 1,1 0-1,-1 0 1,1 0 0,0 0-1,0 0 1,0 0-1,0 0 1,0 1-1,1-1 1,-1 0-1,1 0 1,-1 1-1,1 3 1,-5 14 53,0 5-17,5-15-44,0 0-1,1 0 1,0 1 0,1-1 0,0-1 0,4 12 0,-4-13-15,-1-5 2,0 1 1,1-1 0,-1 1-1,1-1 1,0 1-1,0-1 1,2 4-1,-2-5 4,-1 0-1,1 0 0,-1 0 1,0 1-1,0-1 0,0 0 1,0 1-1,1 2 1,6 15-6,-4-13 21,0 0 1,0 0-1,-1 0 1,0 1-1,2 7 0,-3-9-8,0 0-1,0 0 0,1 0 0,-1 0 0,1-1 1,1 1-1,5 7 0,-6-10-38,-2-5 16,-6-12 16,-5-17 17,10 27-3,-1 0 0,1 0-1,-1 0 1,0 1 0,-1-1-1,1 0 1,-2-4-1,1 5-3,0-1-1,1 0 0,-1 0 0,1 0 0,0 0 0,1 1 0,-1-7 0,0 8-8,1-1 0,-1 1 0,1 0 0,-1-1-1,0 1 1,0 0 0,0 0 0,0 0 0,0 0 0,0 0 0,-3-3 0,-5-10-32,4 7 47,0 0 1,-1 0 0,-11-11-1,11 13-8,-15-3 16,20 9-18,0-1 0,0 1 0,0 0-1,-1 0 1,1-1 0,0 1 0,0-1 0,0 1 0,0-1-1,0 0 1,0 1 0,0-1 0,-1-1 0,2 2-3,0 0 0,0 0 0,0-1 0,0 1 0,0 0 0,0 0 0,0-1 0,-1 1 0,1 0 0,0 0 0,0 0 0,0 0 0,0-1 0,0 1 0,0 0 0,0 0 0,-1 0 0,1 0 0,0-1 0,0 1 0,0 0 0,0 0 0,-1 0 0,1 0 1,0 0-1,0 0 0,0 0 0,-1 0 0,1-1 0,0 1 0,0 0 0,0 0 0,-1 0 0,1 0 0,0 0 0,0 0 0,-1 0 0,1 0 0,0 0 0,0 0 0,0 1 0,-1-1 0,1 0 0,0 0 0,0 0 0,0 0 0,-1 0 0,1 0 0,0 0 0,0 0 0,0 1 0,0-1 0,-1 0 0,1 0 0,0 0 0,0 0 1,0 0-1,0 1 0,0-1 0,0 0 0,-1 0 0,1 0 0,0 1 0,0-1 0,0 0 0,-1 1 9,0 0 0,0 0 0,1 0 0,-1 0 0,0 0 0,0 0 0,1 0 0,-1 0 0,1 0 0,-1 0 0,1 0 0,-1 0 0,1 0 0,-1 3 0,1 28 204,-1-12-153,1 0 0,1 0 0,1 0 1,8 38-1,-7-49-62,2 15 24,-5-22-22,1 1 0,-1 0-1,1-1 1,-1 1-1,1-1 1,0 1-1,0-1 1,0 0-1,3 4 1,-3-4-4,0 0 0,1 1 0,-1-1 1,0 0-1,0 1 0,-1-1 0,1 1 0,0-1 1,-1 5-1,1-6 4,-1 1 0,0-1-1,1 0 1,-1 1 0,0-1 0,1 0 0,0 1 0,-1-1 0,1 0-1,0 0 1,0 0 0,-1 0 0,1 1 0,1 0 0,-1-1 26,0 0-1,0 0 1,0 0 0,0 0 0,0 0 0,-1 0 0,1 0 0,-1 0 0,1 1 0,-1-1 0,1 0-1,-1 0 1,1 3 0,-1-4-22,0 1-1,0-1 1,0 0 0,0 0-1,0 1 1,1-1 0,-1 0-1,0 0 1,0 0-1,0 1 1,0-1 0,1 0-1,-1 0 1,0 0-1,0 0 1,0 1 0,1-1-1,-1 0 1,0 0 0,0 0-1,0 0 1,1 0-1,-1 0 1,0 0 0,0 0-1,1 1 1,-1-1-1,0 0 1,0 0 0,1 0-1,-1 0 1,0 0 0,0 0-1,1-1 1,-1 1-1,0 0 1,0 0 0,1 0-1,-1 0 1,0 0-1,0 0 1,0 0 0,1 0-1,-1-1 1,0 1 0,0 0-1,1 0 1,-1 0 7,1-1 0,0 1 1,-1 0-1,1-1 0,-1 1 0,1 0 1,-1-1-1,1 1 0,-1 0 1,1-1-1,-1 1 0,1-1 0,-1 1 1,1-1-1,-1 1 0,0-1 0,1 0 1,-1 0-1,5-9 78,-4 9-88,-1 1-1,1-1 1,-1 1 0,0-1 0,1 0-1,-1 1 1,0-1 0,1 1-1,-1-1 1,0 0 0,1 1 0,-1-1-1,0 0 1,0 0 0,0 1 0,0-2-1,0-16 0,-1 0 1,0 1-1,-5-18 0,1 4-74,3 21 63,1 1 1,-1-1 0,-1 1 0,-3-10 0,1 2 16,-3-5-19,6 18 6,1 2 4,1 1 0,-1 0-1,0-1 1,1 1-1,-1 0 1,0 0 0,0 0-1,0-1 1,0 1 0,0 0-1,0 0 1,0 0 0,0 1-1,0-1 1,0 0-1,0 0 1,-1 0 0,1 1-1,0-1 1,-1 1 0,1-1-1,0 1 1,-1 0-1,1-1 1,-1 1 0,1 0-1,-1 0 1,1 0 0,-3 0-1,2 0 0,0 0 0,1 0 0,-1 1 0,0-1 0,0 1 0,0-1-1,1 1 1,-1-1 0,0 1 0,1 0 0,-1 0 0,0 0 0,1 0 0,-1 0 0,1 0 0,0 0-1,-3 3 1,-16 27 1,4-5 38,12-21-36,0 1-1,1 0 1,0 1-1,0-1 1,0 1-1,1-1 0,0 1 1,0 0-1,1 0 1,-2 10-1,3-4-61,0-6 57,-1 0 0,1 0 0,0 0 0,1 0 1,0 0-1,0 0 0,0 0 0,1-1 0,0 1 0,0-1 0,1 1 0,5 10 0,12 25 41,-8-16-40,-11-23 2,1 0 0,-1 1 0,1-1 1,0 0-1,-1 1 0,1-1 0,4 4 1,17 15 47,-17-16-51,0-1 1,-1 0 0,0 1 0,7 9-1,5-2-16,-8-10 50,-8-3-30,-1 0 0,0 0-1,0 0 1,0 0 0,0 0-1,1 0 1,-1 0 0,0 0 0,0 0-1,0 0 1,0 0 0,1 0-1,-1 0 1,0 0 0,0 0-1,0 0 1,0 0 0,0 0 0,0-1-1,1 1 1,-1 0 0,0 0-1,0 0 1,0 0 0,0 0-1,0 0 1,0-1 0,0 1 0,0 0-1,1 0 1,-1 0 0,0 0-1,0-1 1,0 1 0,0 0-1,0 0 1,0 0 0,0 0 0,0-1-1,0 1 1,4-10-100,-3 10 97,-1-1 0,1 1 0,-1-1 0,1 0 0,-1 1 0,0-1-1,1 0 1,-1 1 0,0-1 0,1 0 0,-1 1 0,0-1 0,0 0 0,0 0 0,0 1 0,0-1 0,0-1 0,0-9 17,-2 0 0,1 0 0,-2 0 0,-4-16 0,-1 1 29,4 15-25,0 0 0,-1 1 0,0-1 0,-12-16 0,5 8 49,3 2 25,8 14-45,-1-1 1,1 1-1,-1 0 0,0-1 1,0 1-1,0 0 0,0 0 1,0 0-1,-1 0 1,0 1-1,1-1 0,-1 1 1,0 0-1,0-1 0,-4-1 1,6 4 9,-1-1 1,1 1-1,0-1 0,-1 1 1,1-1-1,-1 1 1,0 0-1,1 0 1,-1 0-1,1 0 1,-1 0-1,1 0 0,-1 0 1,1 1-1,-1-1 1,1 0-1,-1 1 1,1-1-1,-1 1 1,1 0-1,0-1 0,-1 1 1,1 0-1,0 0 1,0 0-1,-1 0 1,1 0-1,0 0 1,0 0-1,0 0 0,0 0 1,0 1-1,1-1 1,-2 2-1,1 1 8,0 1 0,0 0 0,0 0 0,1-1 0,0 1 0,0 0 0,0 0 0,1 8 0,0 7 24,-1-16-83,0 1 1,0-1 0,1 0 0,-1 0 0,1 0 0,0 0 0,0 0 0,0 0 0,1 0-1,1 5 1,0-3-6,0 1-1,-1 0 1,0 1-1,1 10 0,-2-12-2,1 1 0,-1 0 0,1-1 0,0 1-1,1-1 1,3 7 0,-1-3-11,1 1 0,-1 0 0,-1 0-1,6 22 1,-7-26 2,0 1-1,1 0 1,0-1-1,0 0 1,0 0-1,1 0 1,0-1-1,0 1 1,11 9-1,-3-2-4,-12-13 18,1 0 1,-1 1-1,1-1 0,0 0 0,-1 0 0,1 0 0,0-1 0,0 1 0,0 0 1,-1-1-1,1 1 0,0-1 0,0 0 0,0 1 0,0-1 0,0 0 1,0 0-1,0 0 0,3-1 0,-4 0-8,1 0-1,-1 1 1,0-1 0,1 0-1,-1 0 1,0 0 0,0 0-1,0-1 1,0 1 0,0 0-1,0 0 1,0-1 0,0 1-1,0 0 1,0-1 0,-1 1-1,1-1 1,0 1 0,-1-1-1,1-2 1,4-15-12,-5 17 15,1 0 1,0 1 0,-1-1-1,1 0 1,-1 1-1,1-1 1,-1 0-1,0 0 1,0 1-1,0-1 1,0 0 0,0 0-1,0 0 1,0 1-1,-1-3 1,0 2 1,-1-4-1,1 0 0,0 1 0,-1-1 0,2 0 0,-1 1 0,1-9 0,-1 8 0,1-1 1,-1 1 0,0 1 0,-1-1 0,-3-9-1,3 9 2,0 0-1,0-1 0,1 1 1,0 0-1,-1-11 0,2 16 0,0 1 1,0-1-1,0 0 0,0 0 0,0 1 0,0-1 0,0 0 1,0 1-1,-1-1 0,1 0 0,0 1 0,0-1 1,-1 0-1,1 1 0,-1-1 0,1 0 0,0 1 0,-1-1 1,1 1-1,-1-1 0,0 1 0,1-1 0,-1 1 0,1-1 1,-1 1-1,0 0 0,1-1 0,-1 1 0,0 0 1,1-1-1,-1 1 0,0 0 0,1 0 0,-1 0 0,0 0 1,0 0-1,1 0 0,-1 0 0,0 0 0,0 0 0,1 0 1,-1 0-1,0 0 0,1 0 0,-1 1 0,0-1 1,1 0-1,-1 0 0,0 1 0,1-1 0,-1 0 0,0 2 1,-2 1 7,1 1 0,0 1 0,0-1 1,1 0-1,-1 0 0,1 1 1,0-1-1,-1 8 0,-2 8 0,2-5 2,0 0 0,1 0 0,1 1 0,2 22 0,-1 4 36,-1 36-44,1-76 0,-1 0 1,0-1 0,1 1-1,0 0 1,-1-1 0,1 1-1,0 0 1,0-1 0,0 1-1,-1-1 1,2 1 0,-1-1-1,0 0 1,0 1 0,0-1-1,1 0 1,2 2 0,-4-3-2,1 1 0,0-1 0,0 1 0,-1-1 0,1 1 1,0-1-1,0 0 0,0 1 0,0-1 0,0 0 0,-1 0 1,1 0-1,0 0 0,0 0 0,0 0 0,0 0 1,0 0-1,0 0 0,0 0 0,0 0 0,-1 0 0,1-1 1,0 1-1,0 0 0,0-1 0,0 1 0,-1-1 0,1 1 1,0-1-1,0 1 0,-1-1 0,1 1 0,0-1 0,-1 0 1,1 1-1,-1-1 0,1 0 0,-1 0 0,1 1 0,0-3 1,15-21 3,-10 15-1,0 0 1,-1 0-1,0 0 1,0-1-1,-1 0 1,4-12-1,2-16-34,-7 28 17,-1 0 0,0 0-1,0-1 1,0-15 0,8-46 107,-20 1-110,9 57-20,-1 0-1,0 0 1,-1 1 0,-7-20-1,1 1-45,0 2 31,6 23 55,1-1 0,0 0 0,0 0 0,0 0 0,1-11 0,-9-9-51,0 17-248,7 16 297,-2-3 54,3 13-101,3-10 40,0 0-1,0 0 1,0-1-1,1 1 1,-1 0-1,1 0 1,0 0-1,1-1 1,-1 0-1,1 1 1,5 6-1,4 8-6,-8-14 9,-1-1 0,1 1 1,0-1-1,8 8 0,-8-9 5,0 0 0,-1 1-1,1-1 1,-1 1 0,0 0 0,0 0-1,3 7 1,-4-8-2,1 1 0,-1-1 0,0 0-1,1 0 1,0 0 0,0 0 0,0-1 0,0 1-1,0-1 1,0 1 0,1-1 0,-1 0 0,1-1-1,-1 1 1,8 2 0,14 8-84,-2-6-83,-23-6 154,1 0 0,-1 0 0,1 0 0,-1 1-1,1-1 1,-1 0 0,1 0 0,-1 0 0,1 0-1,0 0 1,-1 0 0,1 0 0,-1 0 0,1 0-1,-1-1 1,1 1 0,-1 0 0,1 0 0,0 0-1,-1-1 1,1 1 0,-1 0 0,1-1 0,-1 1 0,0 0-1,1-1 1,-1 1 0,1 0 0,-1-1 0,0 1-1,1-1 1,8-2-786,-9 3 781,0 0 0,0 0-1,0 0 1,0 0 0,1 0-1,-1-1 1,0 1 0,0 0 0,0 0-1,0 0 1,0 0 0,1 0-1,-1 0 1,0 0 0,0-1 0,0 1-1,0 0 1,0 0 0,0 0-1,0 0 1,1 0 0,-1-1 0,0 1-1,0 0 1,0 0 0,0 0-1,0-1 1,0 1 0,0 0 0,0 0-1,0 0 1,0 0 0,0-1-1,0 1 1,0 0 0,0 0 0,0 0-1,0-1 1,0 1 0,0 0-1,-1 0 1,1 0 0,0 0 0,0 0-1,0-1 1,0 1 0,0 0-1,0 0 1,0 0 0,-1 0 0,1 0-1,0-1 1,0 1 0,0 0 0,0 0-1,0 0 1,-1 0 0,1 0-1,0 0 1,0 0 0,0 0 0,-1 0-1,-3-5-886,0 0 1,0 0-1,0 0 0,0 0 0,1-1 0,0 1 1,-5-12-1,-5-8-3439,-18-40-7177,23 53 9644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6T14:03:01.29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149 45 900,'8'-5'10993,"-21"3"-9378,12 2-1558,0 0 0,0-1 1,0 1-1,-1 0 0,1 0 0,0 0 1,0 0-1,-1 0 0,1 0 0,0 0 1,0 1-1,-1-1 0,1 0 1,0 1-1,0-1 0,-2 2 0,-4 2 174,1 1-1,0 0 0,1 1 0,-1-1 1,1 1-1,0 0 0,-7 13 0,-16 17 749,22-28-848,1 0 0,0 0 0,0 1 0,-6 16 1,5-11-77,6-13-45,-1 1 0,0 0 0,1-1 0,-1 1 1,1 0-1,0 0 0,-1-1 0,1 1 0,0 0 0,0 0 0,0 0 0,0-1 1,1 1-1,-1 0 0,0 0 0,1-1 0,-1 1 0,1 0 0,0-1 0,-1 1 0,1 0 1,0-1-1,0 1 0,0-1 0,0 1 0,0-1 0,1 0 0,-1 1 0,0-1 1,0 0-1,1 0 0,-1 0 0,3 2 0,20 12 21,-19-11-30,0-1 0,0 0 0,0 0 1,0 0-1,1 0 0,8 2 0,-3-1 28,7 2 38,-7-5 23,-10 0-78,0-1 1,1 0 0,-1 0-1,0 1 1,1-1 0,-1 0-1,0 0 1,0 0 0,1-1-1,-1 1 1,0 0 0,2-1-1,0 0 19,-1 1-1,1-1 0,0 0 0,-1 0 1,0 0-1,1 0 0,-1 0 0,0 0 1,1-1-1,-1 0 0,0 1 0,0-1 1,0 0-1,0 0 0,0 0 0,-1 0 1,1 0-1,-1 0 0,1 0 1,-1-1-1,2-3 0,-3 5-22,1-2 41,0-1-1,0 1 0,-1-1 0,1 1 1,-1-1-1,0 0 0,-1 1 0,1-1 1,0 0-1,-1 1 0,0-1 0,0 1 0,0-1 1,0 1-1,-3-5 0,1-3 39,2 8-66,-1-5 36,-1 0 0,1 0 0,-2 0-1,1 0 1,-1 1 0,-5-9 0,-11-16 114,-17 5 161,36 27-309,1 0 1,-1-1-1,0 1 1,1 1-1,-1-1 1,0 0 0,0 0-1,1 0 1,-1 0-1,0 0 1,1 1 0,-1-1-1,0 0 1,1 0-1,-1 1 1,1-1-1,-1 1 1,1-1 0,-1 0-1,0 1 1,1-1-1,-1 1 1,1-1-1,0 1 1,-1 0 0,1-1-1,-1 2 1,-11 15 485,12-16-501,-2 3 22,0-1-1,1 1 1,-1 0 0,1 0-1,0-1 1,0 1 0,0 0-1,1 0 1,0 0-1,-1 6 1,-8 29 39,8-33-66,2 0 1,-1 0 0,1 0-1,0 0 1,0-1-1,0 1 1,1 0 0,0-1-1,0 1 1,0-1-1,5 8 1,-4-8 2,0 0 1,0 1-1,-1-1 0,3 9 0,8 17 13,0-9-2,-12-19-4,0 0 0,1 0 0,-1-1 0,1 1 0,0 0-1,0-1 1,0 1 0,0-1 0,0 0 0,0 0 0,4 3-1,-2-2 108,2-1-2,-5-13 22,-1-8-111,-1 0-1,-1 0 0,-1 0 0,-1 0 0,0 0 1,-9-24-1,7 22-25,5 18 2,1 1-1,-1 0 1,1 0 0,-1-1 0,0 1 0,0 0-1,0 0 1,0 0 0,0 0 0,-1 0 0,-2-3-1,1 0 24,-4-2-4,5 7-24,1 0-1,-1-1 1,1 1-1,-1 0 1,1 0-1,-1 0 1,1 0-1,-1 1 0,1-1 1,-1 0-1,-2 2 1,0-1 15,0 0 0,0 0 1,0 1-1,1-1 0,-1 1 0,0 0 1,1 0-1,-1 1 0,-4 3 0,6-4-4,1 0 0,-1 0 1,0 0-1,1 0 0,0 1 0,0-1 0,-1 0 0,2 1 0,-1-1 0,0 0 0,0 1 1,1-1-1,-1 1 0,1 0 0,0-1 0,0 5 0,0-3 4,-1 6-16,1 1-1,1 0 1,0-1-1,0 1 1,1-1-1,5 17 1,-3-14-6,-3-8 15,1 0-1,0 0 1,0 0 0,5 9-1,5 11 58,-12-22-59,1 0-1,0-1 0,0 1 1,1-1-1,-1 1 0,0-1 1,1 1-1,-1-1 1,1 0-1,3 3 0,-4-4 5,0 0 0,0 0 0,-1 0 0,1 0-1,0 0 1,0-1 0,0 1 0,0 0 0,0-1 0,1 1 0,-1 0-1,0-1 1,0 0 0,0 1 0,0-1 0,1 0 0,-1 1 0,0-1-1,0 0 1,1 0 0,-1 0 0,0 0 0,0 0 0,1-1 0,-1 1-1,0 0 1,0 0 0,0-1 0,1 1 0,-1-1 0,0 1 0,0-1-1,0 1 1,0-1 0,0 0 0,0 0 0,0 1 0,0-1 0,0 0-1,0 0 1,-1 0 0,1 0 0,0 0 0,-1 0 0,1 0-1,0 0 1,-1 0 0,1-1 0,0-1 0,5-10 13,-3 8-32,-1 0 0,0 0 0,0-1 0,2-10 0,3-17-7,-2-1 0,1-52 1,-6 58 26,1 10-29,-1 1 0,0 0 0,-2-1 0,-5-27 1,6 28-12,1 15 25,0 1 0,0-1 0,0 0-1,0 1 1,0-1 0,0 0 0,0 0 0,-1 1 0,1-1 0,-1-1 0,-2-2 12,-12-16-343,15 21 308,-1-1 0,1 1 0,-1-1 0,1 1 0,-1 0 0,1 0 0,-1-1 0,1 1 0,-1 0 0,0 0-1,1 0 1,-1-1 0,1 1 0,-1 0 0,1 0 0,-1 0 0,0 0 0,1 0 0,-1 0 0,1 0 0,-1 0 0,0 0 0,1 1 0,-1-1 0,1 0 0,-1 0 0,1 0 0,-1 1 0,0-1 0,1 0 0,-1 1 0,1-1 0,-1 0 0,1 1 0,0-1 0,-1 1 0,1-1 0,-1 1 0,1 0-1,-1 0-26,0-1-1,0 1 0,0 0 1,0-1-1,0 1 1,0-1-1,0 1 0,0-1 1,0 1-1,0-1 0,0 0 1,0 0-1,-1 1 0,1-1 1,0 0-1,0 0 0,-2 0 1,3 0 14,-1-1 1,1 1 0,-1 0 0,0 0-1,1 0 1,-1 0 0,1 0-1,-1 0 1,0 0 0,1 0-1,-1 1 1,1-1 0,-1 0 0,1 0-1,-1 0 1,1 1 0,-1-1-1,0 0 1,1 1 0,-1-1-1,1 0 1,0 1 0,-1-1 0,1 0-1,-1 1 1,1-1 0,0 1-1,-1-1 1,1 1 0,0-1-1,-1 1 1,1-1 0,0 1 0,0-1-1,-1 1 1,1 0 0,0-1-1,0 1 1,0-1 0,0 1-1,0 0 1,0-1 0,0 2 0,1 1-506,1 0 1,-1 0 0,1 0 0,-1 0 0,1 0-1,0 0 1,0-1 0,0 1 0,11 8-1633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6T14:03:02.94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252 254 1156,'-29'22'11523,"27"-22"-11257,-1 0 121,2 0-328,1 0 0,-1 1 0,1-1 0,0 0 0,-1 0-1,1 0 1,-1 0 0,1 0 0,0 0 0,-1 0 0,1 0 0,-1 0 0,1 0 0,0 0 0,-1 0 0,1 0 0,-1 0 0,1 0 0,-1 0 0,1 0 0,0-1-1,-1 1 1,1 0 0,0 0 0,-1 0 0,1-1 0,0 1 0,-1 0 0,1-1 0,0 1 0,-1 0 0,1 0 0,0-1 0,0 1 0,-1-1 0,1 1 0,0 0-1,0-1 1,0 1 0,0 0 0,-1-1 0,1 0 0,-21-25 1393,20 24-1396,-1 0 0,0 0 0,0 1 0,0-1 0,1 1 0,-2-1 0,1 1 0,0 0 0,0-1 0,0 1 0,0 0 0,-1 1 0,1-1 0,0 0 0,-1 1 0,1-1 0,-1 1 0,1 0 0,-1 0 0,1 0 0,0 0 0,-1 0 0,1 0 0,-1 1 0,1-1 0,-1 1 0,1 0 0,-3 0 0,-1 2 134,0 1 0,0-1-1,0 1 1,0 0 0,0 0 0,1 1-1,0-1 1,-7 9 0,-8 26 740,17-36-878,-1 1-1,1 0 1,0 0-1,0 1 1,0-1-1,0 1 1,1-1 0,0 1-1,0 0 1,0 0-1,0 0 1,1 0-1,0 0 1,0 0 0,0 0-1,1 0 1,0 1-1,0-1 1,0 0-1,0 0 1,1 1-1,0-1 1,0 0 0,0 0-1,1 0 1,0 0-1,0 0 1,5 8-1,0 3-12,5 6 8,-3-9-36,-7-11-10,-1 0 0,1 0 0,-1 0 0,1 0 0,-1 0 1,1-1-1,0 1 0,0 0 0,4 1 0,0 1-1,-5-3 4,0 0 0,0-1 0,0 1 0,1 0 0,-1-1 1,0 1-1,0-1 0,0 0 0,1 1 0,-1-1 0,0 0 1,0 0-1,1 0 0,-1 1 0,0-1 0,1-1 0,-1 1 0,0 0 1,0 0-1,1 0 0,-1-1 0,0 1 0,0-1 0,1 1 0,-1-1 1,1 0-1,6-3 3,0 1 0,-1-1 0,0-1 0,0 1 0,0-1 0,0-1 0,-1 1 0,0-1 0,0 0 0,0-1 0,8-11 0,2-8-46,26-53 0,-36 66 44,-1-1-3,0 0-1,-1 1 1,-1-2 0,0 1-1,-1 0 1,-1 0 0,0-1-1,-1 1 1,-2-17 0,1-5 20,1 30-16,0 0 0,0-1 0,-1 1 0,0 0 0,-1-1 0,1 1 0,-1 0 0,0 0-1,-1 0 1,1 0 0,-1 1 0,0-1 0,-1 1 0,1-1 0,-1 1 0,-5-5-1,7 9 6,-4-5 71,0 0 0,-1 0-1,0 1 1,-13-8 0,17 12-70,1 0 1,0 0-1,-1 0 1,1 0-1,-1 1 1,1-1-1,-1 1 1,1-1-1,-1 1 1,1 0-1,-1 0 1,1 0-1,-1 1 1,0-1-1,1 0 1,-1 1-1,1 0 1,-1-1-1,1 1 1,0 0-1,-4 2 1,5-2-1,0 0 0,0 0 0,0 0 0,0 0 0,0 0 0,0 1 1,0-1-1,1 0 0,-1 0 0,0 1 0,1-1 0,-1 2 0,-8 11 136,5-7-129,0-1 1,0 1-1,0 0 1,1 0-1,0 0 1,1 1-1,-1-1 0,1 0 1,-1 13-1,-2 1-49,4-17 35,0 1-1,1-1 1,-1 0-1,1 1 1,0-1 0,1 6-1,-2 21 81,-2-21-73,1 1 1,0 0-1,1 0 0,0-1 0,1 1 0,0 0 1,1 0-1,0 0 0,1-1 0,3 14 0,-1-4 47,-3-18-46,-1 1 1,0-1-1,1 1 1,0-1-1,-1 0 1,1 1-1,0-1 1,0 0-1,2 2 1,1 4 17,21 29-37,-24-35 7,1-1 0,-1 1 0,1 0 1,0-1-1,0 1 0,0-1 0,0 0 0,0 1 1,0-1-1,0 0 0,0 0 0,0-1 0,0 1 1,1 0-1,-1-1 0,0 1 0,4-1 0,-2 1-2,0-1 0,0 0 0,-1 0 0,1-1 0,0 1 0,0-1 0,-1 0 0,1 0 0,0 0 0,-1-1 0,1 1 0,-1-1 0,1 0 0,-1 1 0,0-2 0,6-3 0,4-8-25,-7 8 16,-1 1 1,0-2 0,0 1-1,5-8 1,-9 12 7,0 0 1,0 0-1,0 0 0,0 0 1,0 0-1,-1-1 1,1 1-1,-1 0 0,0 0 1,0 0-1,1 0 1,-1-1-1,-1 1 0,1 0 1,0 0-1,0 0 1,-1 0-1,1-1 0,-1 1 1,-1-2-1,-4-11-20,3 8 12,0 0 0,-1-1-1,-8-11 1,1-4-17,9 19 22,0 0 0,1 0 0,-2 0 1,1 0-1,0 1 0,-4-5 0,4 6 10,0 0 0,1 0-1,-2 0 1,1 0 0,0 0-1,0 1 1,0-1 0,-1 1-1,1-1 1,-1 1 0,1 0-1,-1 0 1,1 0 0,-1 1-1,-4-2 1,5 2 8,1 1 0,-1-1 0,0 0 1,1 0-1,-1 1 0,1-1 0,-1 1 0,1-1 0,-1 1 0,1 0 0,0 0 0,-1-1 0,1 1 1,0 0-1,-1 0 0,1 0 0,0 1 0,0-1 0,0 0 0,0 0 0,0 1 0,0-1 1,0 0-1,1 1 0,-1-1 0,0 1 0,1-1 0,-1 1 0,1 1 0,-3 7 25,1-1 0,0 1 0,1-1 0,0 1 0,0 0-1,1 0 1,1 0 0,-1-1 0,1 1 0,1 0 0,0-1 0,1 1 0,4 12-1,3 33 52,-7-46-60,1 0-1,0 0 1,0 0-1,10 13 1,-2-4 13,-3-2 6,-7-11-16,0 0-1,1-1 1,-1 1-1,1-1 1,1 0-1,-1 0 1,0 0-1,1-1 0,0 1 1,0-1-1,0 1 1,7 3-1,-10-6-26,1 0 0,-1 0 1,1 0-1,-1-1 0,1 1 0,-1 0 0,1-1 1,-1 1-1,1-1 0,0 1 0,-1-1 0,1 0 1,0 0-1,-1 1 0,1-1 0,0-1 0,-1 1 1,1 0-1,0 0 0,-1 0 0,1-1 0,0 1 1,-1-1-1,1 0 0,-1 1 0,1-1 0,-1 0 1,1 0-1,-1 0 0,0 0 0,1 0 0,-1 0 1,0 0-1,0 0 0,0-1 0,0 1 0,0 0 1,2-3-1,1-3-21,0 0 0,-1 0 0,1 0 0,-2 0 1,1 0-1,-1-1 0,0 0 0,0 1 0,1-14 0,-2-9-28,-1-36-1,-1 24 36,-9-8-49,10 47 54,-1-1 0,0 0 0,0 1 0,-1-1 0,1 1-1,-1 0 1,1-1 0,-1 1 0,0 0 0,0 0 0,-4-4 0,-2 3 9,7 3 2,-1 1 0,1 0 0,-1 0 0,1-1 0,-1 1-1,1 0 1,0 0 0,-1 0 0,1 1 0,-1-1 0,1 0 0,-1 1 0,1-1-1,0 0 1,-1 1 0,1 0 0,0-1 0,0 1 0,-1 0 0,1 0 0,0-1 0,0 1-1,0 0 1,0 0 0,0 0 0,0 1 0,0-1 0,0 0 0,0 0 0,1 0 0,-1 1-1,0-1 1,1 0 0,-1 1 0,0 1 0,-6 9 51,4-6-61,0 0-1,0 1 1,1-1-1,0 0 1,0 1-1,0 0 1,1-1-1,0 1 1,0 0-1,1-1 1,0 1-1,1 10 1,-11 27-1,10-36 8,1 0 0,0 1 0,1-1-1,0 0 1,0 0 0,1 0-1,0 0 1,0 0 0,1-1-1,6 10 1,-8-13-3,0-1 0,1 0 0,0 0-1,-1 0 1,1 0 0,0 0 0,1-1 0,-1 1-1,4 1 1,-5-3-1,-1 0 0,1 0 0,0 0 0,-1 0-1,1 0 1,0-1 0,0 1 0,-1-1 0,1 1-1,0-1 1,0 0 0,0 0 0,0 0 0,0 0-1,-1 0 1,1 0 0,0 0 0,0-1 0,0 1-1,0-1 1,3-1 0,-4 2 0,0-1 0,0 0 0,-1 0 1,1 0-1,0 0 0,0 0 0,0 0 0,-1 0 0,1 0 0,0 0 0,-1 0 0,1 0 1,-1-1-1,0 1 0,1 0 0,-1 0 0,0 0 0,1-1 0,-1-1 0,0-30-92,-1 17 67,0 13 21,0-1 0,0 1-1,0 0 1,-1 0-1,1 0 1,-1 0-1,0 0 1,0 1 0,0-1-1,0 1 1,-1-1-1,1 1 1,0-1 0,-1 1-1,-4-3 1,-6-7-88,-7-5-754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6T14:03:07.33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372 528 732,'-19'-33'8435,"18"33"-8354,-7-11 1849,6 8-1702,1 3-189,0-1 0,0 0 0,1 0 0,-1 0 1,0 1-1,1-1 0,-1 0 0,1 0 0,-1 0 0,1 0 0,-1 0 1,1 0-1,0 0 0,-1 0 0,1 0 0,0 0 0,0 0 1,0-2-1,-3-2 36,-1 0 1,1 0 0,-1 0-1,0 1 1,0-1-1,-1 1 1,-7-6 0,-18-21 276,19 17-105,9 13-216,0-1 0,0 1 0,-1 0 0,1 0 1,0 0-1,-1 0 0,1 1 0,0-1 0,-1 1 0,1-1 1,-1 1-1,-2 0 0,2 0 5,1 0 0,-1-1 0,1 1 0,-1-1 0,0 1 0,1-1 0,-1 0 0,1 0 0,0 0 0,-1 0 0,1 0 0,-3-3 0,-1 1 31,0 0-1,0 0 0,0 0 1,0 1-1,0 0 1,0 0-1,-1 1 0,-9-2 1,12 1 205,-5-1 93,-9 4 431,17-1-770,1 0 0,0 1 1,-1-1-1,1 0 0,-1 0 1,1 0-1,-1 0 0,1 1 0,-1-1 1,1 0-1,0 0 0,-1 1 1,1-1-1,-1 0 0,1 1 1,0-1-1,-1 0 0,1 1 1,0-1-1,0 1 0,-1-1 1,1 0-1,0 1 0,0-1 1,0 1-1,-1-1 0,1 1 1,0-1-1,0 1 0,0 0 1,-1 3 94,0 0 1,0 0 0,0 0 0,0 0 0,-1 0 0,1 0 0,-1 0 0,-4 6-1,-6 14 249,9-16-311,1 1 1,0 0-1,0 0 1,1 0 0,0 16-1,-4-9-16,4-14-39,1-1-1,-1 0 0,1 0 1,-1 1-1,1-1 0,-1 0 1,1 1-1,0-1 0,-1 1 1,1-1-1,0 3 0,0-1-95,1 10 570,-1-12-469,0-1 0,0 0 1,0 0-1,0 0 0,0 1 1,0-1-1,0 0 0,0 0 1,0 0-1,0 1 0,0-1 1,0 0-1,0 0 0,0 0 1,0 0-1,1 1 0,-1-1 1,0 0-1,0 0 0,0 0 1,0 0-1,0 0 0,1 0 1,-1 1-1,0-1 0,0 0 1,0 0-1,1 0 0,-1 0 1,0 0-1,0 0 0,0 0 1,1 0-1,-1 0 0,0 0 1,0 0-1,0 0 0,1 0 1,-1 0-1,0 0 0,0 0 1,0 0-1,1 0 0,-1 0 1,0 0-1,0 0 1,0 0-1,0 0 0,1-1 1,-1 1-1,0 0 0,3-2 10,0 0 0,0-1 0,-1 1 0,1-1 0,-1 1 0,0-1 0,0 0 0,0 0 0,0 0-1,0 0 1,0 0 0,-1-1 0,0 1 0,0 0 0,0-1 0,1-6 0,1-3-26,-1-1-1,-1 1 1,0-15-1,-1 25 10,-1 0 0,1 0 0,-1 0 0,0 0 0,1 0 0,-1 0 0,-1 0 0,1 1 0,-2-5-1,1 5 2,1-1 0,0 1-1,0-1 1,0 1-1,0-1 1,0 1-1,1-1 1,-1 0-1,0-3 1,1 5-3,0 0 1,0 0-1,-1 0 1,1 0-1,0 0 1,-1 0-1,1 0 1,-1 0-1,1 0 1,-1 0-1,0 0 1,1 0-1,-1 0 1,0 0-1,0 0 1,1 1-1,-2-2 1,1 2 1,0-1-1,1 0 1,-1 1 0,0-1 0,1 0 0,-1 1-1,0-1 1,1 0 0,-1 0 0,1 1-1,0-1 1,-1 0 0,1 0 0,0 0 0,-1 0-1,1-1 1,0 2 4,-1 0 0,1 0 0,0-1 0,-1 1 1,1 0-1,0 0 0,0 0 0,-1 0 0,1 0 0,0-1 0,-1 1 0,1 0 0,0 0 0,-1 0 0,1 0 0,0 0 0,-1 0 0,1 0 0,0 0 1,-1 0-1,1 0 0,0 1 0,-1-1 0,1 0 0,0 0 0,-1 0 0,1 0 0,0 0 0,-1 1 0,1-1 0,0 0 0,0 0 0,-1 0 0,1 1 1,0-1-1,-16 9 218,15-9-191,0 2-7,1 0-1,-1-1 1,1 1-1,-1 0 1,1 0-1,0 0 1,-1-1-1,1 1 1,0 0-1,0 0 1,1 0-1,-1 2 1,0 14 56,-3-4-79,1-1 0,0 1 0,1-1 0,0 1 0,1 0 0,1-1 0,0 1 0,6 26 0,-6-32 9,0 0 0,-1 0 1,0 0-1,-1 11 0,1-11 30,-1-1 0,1 1 0,1-1 0,1 15 0,1-9 1,-2-8-30,0 0-1,0 0 0,1 0 0,0 0 1,0-1-1,4 9 0,7 16-93,-12-25 73,0-1 0,1 1 0,-1-1-1,1 0 1,0 1 0,-1-1 0,5 5 0,7 8 65,-12-13-30,0-1 0,1 0 0,-1 0 0,1 0 0,0 0 1,-1 0-1,1-1 0,0 1 0,0 0 0,0-1 0,0 0 0,1 1 0,-1-1 0,0 0 0,0 0 0,5 1 0,-4-2-6,0 1 0,0-1-1,-1 0 1,1 0 0,0-1-1,0 1 1,0-1 0,-1 1-1,1-1 1,0 0-1,-1 0 1,1 0 0,0 0-1,-1-1 1,1 1 0,-1-1-1,0 1 1,0-1 0,1 0-1,-1 0 1,0 0 0,-1 0-1,3-3 1,7-8-26,-2 0 0,15-23-1,-24 35 7,8-15 11,-1 0-1,-1-1 1,-1 0-1,0-1 1,-1 1-1,2-27 1,2-1-15,-8 42-1,1 0 0,-1 1 0,0-1 0,0 0 0,0 0 0,-1 0 1,1 0-1,-1 1 0,1-1 0,-2-3 0,-3-22-50,4 17 38,-1 1-1,1 0 1,-1 0 0,-1-1-1,0 2 1,-5-11-1,-3-14-49,2 19 43,8 14 29,0-1 0,0 1 0,0 0 0,1-1 0,-1 0 0,0 1 0,0-1 0,1 1 0,-1-1 0,1 0 0,-1 1 0,1-4 0,0 3 9,-1 1 0,1-1 0,-1 1-1,1-1 1,-1 1 0,1-1 0,-1 1 0,0-1 0,0 1 0,1 0 0,-3-3 0,2 3 6,1 1 0,0-1 1,-1 1-1,1-1 0,-1 1 0,1-1 1,-1 1-1,1-1 0,-1 1 0,1 0 1,-1-1-1,1 1 0,-1 0 0,0-1 0,1 1 1,-1 0-1,1 0 0,-1 0 0,0 0 1,1-1-1,-1 1 0,0 0 0,1 0 1,-1 0-1,0 0 0,1 0 0,-1 0 0,0 1 1,1-1-1,-2 0 0,-8 18 725,6-5-649,1 1 1,0 0-1,1 1 0,1-1 1,0 0-1,0 0 0,4 25 0,-2 3 17,-1-18 12,0-1 1,2 0-1,1 1 0,10 41 0,-9-51-35,-4-10-52,1 0 0,0 0 0,0 0 0,1 0 0,-1-1 0,1 1 0,0-1 0,0 1 0,3 3 0,7 10 142,-11-14-160,1 0 1,0-1-1,-1 1 0,1 0 0,0-1 0,1 0 0,1 3 0,-1-4-14,-1 1-1,0 0 0,0 0 0,0 1 0,0-1 0,0 0 0,-1 0 0,1 1 1,2 4-1,-1-2-6,0-1 0,0 0-1,1 0 1,-1 0 0,6 3 0,1 4-10,-9-11 9,-1 1 0,0-1 0,1 0 0,-1 1 0,0-1 1,1 1-1,-1-1 0,0 0 0,1 1 0,-1-1 0,1 0 0,-1 0 0,1 1 0,-1-1 0,1 0 0,-1 0 0,0 0 0,1 0 0,0 1 1,-1-1-1,1 0 0,-1 0 0,1 0 0,-1 0 0,1 0 0,-1 0 0,1 0 0,-1-1 0,1 1 0,-1 0 0,1 0 0,-1 0 1,1 0-1,-1-1 0,1 1 0,-1 0 0,0 0 0,1-1 0,-1 1 0,1 0 0,-1-1 0,0 1 0,1 0 0,-1-1 0,0 1 0,1-1 1,-1 1-1,0-1 0,0-32 1,-2 0 1,-7-38-1,1 18 7,5 27 0,-1 0 1,-9-27-1,-6-30 27,12 56-19,6 22-10,0 0 1,0 0-1,-1 0 0,1-1 1,-6-7-1,4 6 18,-1 0-1,1 0 1,0 0-1,-3-14 1,5 21-14,0 0 0,1 0-1,-1 0 1,0 0 0,0 0 0,0 0 0,1 0 0,-1 0 0,0 0 0,0 0 0,0 0-1,1 1 1,-1-1 0,0 0 0,1 0 0,-1 1 0,0-1 0,0 1 0,1-1 0,-2 1-1,1 0 27,0 1-18,1-1 0,-1 1 0,1 0 1,-1 0-1,1 0 0,0 0 0,0-1 0,0 1 0,0 0 0,0 0 0,0 0 1,1 2-1,-1 4 21,0 15 82,-8 46 0,6-47-56,0 0-1,3 39 1,1-18 0,7 45 76,-8-73-106,1-1 1,5 27 0,-4-28-17,0 1 1,1 26-1,-4-33-8,1 0 0,0 1 0,0-1 0,1 0 0,0 0-1,0 0 1,0 0 0,1-1 0,4 8 0,-7-14-8,0 1-1,1-1 0,-1 0 0,0 1 1,0-1-1,1 0 0,-1 1 1,0-1-1,1 0 0,-1 1 1,1-1-1,-1 0 0,0 1 1,1-1-1,-1 0 0,1 0 1,-1 0-1,0 1 0,1-1 1,-1 0-1,1 0 0,-1 0 1,1 0-1,-1 0 0,1 0 1,-1 0-1,1 0 0,-1 0 1,1 0-1,13-9 11,-11 6-12,-1 1 0,0-1 0,1 0 0,-1 0 1,-1 0-1,1 0 0,0 0 0,1-4 0,10-54-86,-2-1 0,-3 0 0,0-109 0,-18 41 61,1 56-16,8 65 22,0 0-1,-1 0 1,0 0 0,0 0-1,-1 0 1,-5-12 0,-4-14-102,-8-14 27,-6-10-160,15 39 62,1 0 92,10 20 100,1-3-2,-12 1 1,2 18 28,9-14-30,0-1 1,0 0-1,0 1 1,0-1 0,0 1-1,0-1 1,-1 0-1,1 1 1,0-1 0,-1 1-1,1-1 1,-1 0-1,1 1 1,-1-1-1,0 0 1,1 0 0,-1 0-1,-2 3 1,-6 11-24,7-14 13,1-2-17,0-1 15,0 1 1,0 0-1,0-1 0,0 1 0,0 0 1,0 0-1,-1 0 0,1 0 1,0 0-1,-1 0 0,-2-1 0,2 1 25,2-3 1,0 3 17,-19 8 54,11 8 0,6-14-85,1 0 0,0 1 0,0-1 0,0 1 0,0 0 0,0-1 0,1 1 1,-1-1-1,0 1 0,1 0 0,-1 0 0,0 2 0,1 18-14,0 3 37,0 0 0,2-1 0,5 27 0,-4-1 21,3-21 2,1 0 0,17 44 0,-11-31 34,-11-33-46,0 1 1,1-1-1,7 14 0,11 27 149,-2-11-60,-17-36-105,-1 0-1,1 0 0,-1 0 0,1 0 1,0-1-1,0 1 0,1 0 0,-1-1 0,4 3 1,-5-4-7,0 0 1,0 0 0,0-1 0,0 1 0,0 0 0,1-1 0,-1 1 0,0-1 0,0 0-1,1 1 1,-1-1 0,0 0 0,0 0 0,1 0 0,-1 0 0,0 0 0,1 0 0,-1 0-1,0 0 1,0-1 0,1 1 0,-1 0 0,0-1 0,0 1 0,1-1 0,0 0 0,4-3-10,-1 0 1,1 0 0,-1-1-1,0 1 1,8-11 0,-9 10-18,0 0 0,1 0 1,0 0-1,0 1 0,10-8 1,16-10-25,-30 21 29,1 0 0,-1 0 0,0 0 0,0 0 1,0 1-1,0-1 0,0-1 0,0 1 0,0 0 1,0 0-1,0 0 0,-1 0 0,1-1 0,-1 1 1,1 0-1,0-1 0,-1 1 0,1-2 0,0-31-275,-1 20 289,0 12-4,1 0 1,-1 1 0,0-1-1,0 0 1,0 0 0,-1 0-1,1 0 1,0 0 0,-1 1-1,1-1 1,-1 0 0,0 0-1,1 1 1,-1-1 0,0 0-1,-2-2 1,3 4 7,-1-1 0,1 1 1,0 0-1,-1-1 0,1 1 1,0-1-1,-1 1 0,1 0 1,0-1-1,0 1 0,0-1 1,-1 1-1,1-1 0,0 1 1,0-1-1,0 1 0,0-1 0,0 1 1,0-1-1,0 1 0,0-1 1,0 1-1,0-1 0,0 1 1,0-1-1,0 1 0,1-1 1,-1 1-1,0-1 0,0 1 1,0-1-1,1 1 0,-1 0 1,1-1-1,1 1 246,-6 12-95,1-7-124,1 0 0,1 1 0,-1-1 1,1 1-1,-2 11 0,-2 10 1,4-18-26,0 0 0,0 1 0,1-1 0,0 0 0,1 0 0,0 0 0,3 14 0,2 31 16,3-5-16,-4-31 0,0-2 41,-5-15-48,0-1 0,0 0 1,0 1-1,1-1 0,-1 0 0,0 0 0,0 1 1,0-1-1,0 0 0,0 1 0,1-1 1,-1 0-1,0 0 0,0 0 0,1 1 0,-1-1 1,0 0-1,0 0 0,1 0 0,-1 1 1,0-1-1,0 0 0,1 0 0,-1 0 0,0 0 1,1 0-1,-1 0 0,0 0 0,1 1 1,-1-1-1,0 0 0,1 0 0,-1 0 1,0 0-1,1 0 0,-1-1 0,0 1 0,0 0 1,1 0-1,-1 0 0,0 0 0,1 0 1,-1 0-1,0 0 0,1-1 0,-1 1 0,0 0 1,0 0-1,1 0 0,-1-1 0,0 1 1,0 0-1,0 0 0,1-1 0,16-14-18,1-39-26,-16 49 31,1 0 0,-1 0 1,-1 0-1,3-10 0,2-6-22,-4-11-1,-2 22-27,0 9 20,-41-4-281,23 3 78,16 1 242,-1 0-1,1 1 1,0-1-1,-1 1 1,1 0-1,0 0 1,-1 0-1,1 0 1,-1 0-1,1 1 1,0-1-1,0 1 1,-1-1-1,-2 2 1,-9 4-100,13-6 97,0 0 1,0 1-1,-1-1 0,1 0 1,0 1-1,0-1 0,0 1 1,-1-1-1,1 1 0,0 0 1,0-1-1,0 1 0,0 0 1,0 0-1,0 0 1,0 0-1,0 0 0,1 0 1,-1 0-1,0 0 0,1 0 1,-1 0-1,0 0 0,1 0 1,-1 0-1,1 1 0,0-1 1,-1 0-1,1 0 0,0 1 1,0 1-1,-10 33-3,0-1 59,20 3-83,-9-36 36,0 0-1,0 0 0,0 0 1,0 0-1,0 0 0,1-1 1,-1 1-1,1 0 0,-1-1 1,1 1-1,-1-1 0,1 1 1,0-1-1,0 0 0,0 1 1,0-1-1,0 0 0,0-1 1,0 1-1,0 0 0,0 0 1,4 0-1,-5-1 4,1 0 0,-1 0-1,0 0 1,1 0 0,-1 0 0,1 0-1,-1-1 1,0 1 0,1 0 0,-1-1 0,0 1-1,1-1 1,-1 1 0,0-1 0,0 0-1,1 0 1,-1 1 0,0-1 0,1-1-1,-1 0-4,1-1 0,-1 1 0,0 0 0,-1 0 0,1 0-1,0-1 1,-1 1 0,1-5 0,3-10-15,-2 5 5,0 0 1,0 0-1,-1 0 1,-1 0-1,0 0 1,0 0-1,-1-1 1,-5-21-1,1 6-1,4 22 9,1 0 0,-1 1 0,0-1 0,-1 0 0,1 1 0,-1-1 0,-1 1 0,1 0 0,0-1 0,-8-8 0,8 9 1,-1 0 2,-13-1-5,15 6 4,-1 0 0,0 1 0,1-1 1,-1 0-1,1 1 0,-1-1 0,1 1 0,-1 0 0,1 0 0,-1-1 0,1 1 0,0 0 0,-1 0 1,1 0-1,0 0 0,0 0 0,0 1 0,0-1 0,0 0 0,0 1 0,0-1 0,0 0 0,0 1 1,1-1-1,-2 4 0,-1-1 5,1 1 0,0 0 0,0 0-1,0 0 1,1 0 0,0 0 0,-2 9 0,-6 36 74,9 27 11,-10-27-23,10 20-35,0-69-6,0-1-26,1-1-1,-1 1 0,0-1 1,1 1-1,-1 0 1,0-1-1,1 1 0,-1 0 1,1-1-1,-1 1 1,1 0-1,-1 0 0,1-1 1,-1 1-1,1 0 1,-1 0-1,1 0 1,-1 0-1,1-1 0,0 1 1,0 0-2,-1 0 0,1 0 1,0 0-1,-1 0 1,1 0-1,-1-1 0,1 1 1,0 0-1,-1 0 0,1-1 1,-1 1-1,1 0 1,-1-1-1,1 1 0,-1-1 1,1 1-1,-1 0 0,1-2 1,7-12-1,1 1 0,12-14 0,6-10 38,-16 26-14,-10 11-22,0 0 1,-1-1-1,1 1 0,0-1 1,-1 1-1,1-1 1,-1 1-1,1-1 0,-1 1 1,1-1-1,-1 1 1,1-1-1,-1 0 0,1 1 1,-1-1-1,0 0 1,1 0-1,-1 1 0,0-2 1,0 2-2,0-1 0,0 1 1,0 0-1,0-1 0,0 1 1,0-1-1,0 1 0,0 0 1,0-1-1,0 1 0,1 0 1,-1-1-1,0 1 0,0 0 0,0 0 1,0-1-1,0 1 0,1 0 1,-1-1-1,0 1 0,0 0 1,0 0-1,1-1 0,-1 1 1,0 0-1,0 0 0,1-1 1,-1 1-1,14-13 65,-10-4-129,-1 14 54,-3 2 9,1 1 0,-1-1 0,1 0 0,0 0-1,-1 0 1,1 0 0,-1 0 0,0 0 0,1 0 0,-1 0-1,0 0 1,0 0 0,1 0 0,-1 0 0,0 0 0,0 0-1,0 0 1,0 0 0,0 0 0,-1 0 0,1-2-1,0 3 5,0-1-1,0 1 0,0 0 0,0 0 0,-1 0 0,1-1 0,0 1 1,0 0-1,0 0 0,0 0 0,0-1 0,0 1 0,0 0 0,0 0 0,-1 0 1,1 0-1,0-1 0,0 1 0,0 0 0,0 0 0,0 0 0,-1 0 0,1 0 1,0 0-1,0-1 0,0 1 0,-1 0 0,1 0 0,0 0 0,0 0 1,0 0-1,-1 0 0,1 0 0,0 0 0,0 0 0,-1 0 0,1 0 0,0 0 1,0 0-1,0 0 0,-1 0 0,1 0 0,0 0 0,0 0 0,0 0 0,-1 1 1,1-1-1,0 0 0,0 0 0,0 0 0,0 0 0,-1 0 0,1 0 1,0 1-1,0-1 0,0 0 0,0 0 0,0 0 0,-1 1 0,1-1 0,0 0 1,0 0-1,0 0 0,0 1 0,0-1 0,-4 11 57,3-10-53,0 0 1,1 0-1,-1 0 1,1 0-1,-1 0 1,1 0-1,-1 0 1,1 1-1,0-1 1,0 0-1,-1 0 1,1 0-1,0 2 1,0 4 22,1-1-15,-1 0 0,-1 0 1,1-1-1,-1 1 0,1 0 0,-2 0 0,1-1 0,-3 7 0,3-7 0,0 0-1,0 0 0,0 0 0,1 0 0,0 0 0,0 0 0,0 1 0,1 4 0,0 11 318,17-39-89,12-30-258,-27 33 16,-3 14 1,1 0-1,-1 0 1,0-1 0,0 1 0,1 0-1,-1 0 1,1-1 0,-1 1 0,1 0 0,-1 0-1,1 0 1,0 0 0,1-2 0,-1 2-1,0-1 0,0 1 1,0-1-1,0 1 1,0-1-1,0 0 0,-1 1 1,1-1-1,-1 0 1,1 1-1,-1-1 0,1 0 1,-1 0-1,0 1 1,0-1-1,0 0 0,0-2 1,0 2 3,0 1 0,1 0 0,-1-1 0,1 1 0,0 0 0,-1-1 0,1 1 0,0 0 0,0 0 0,0 0 0,-1 0 0,1 0 0,1 0 0,-1 0 0,0 0 0,0 0 0,0 0 0,3-1 0,-3 1 10,-1 1-13,0 0-1,0 0 1,0 1-1,0-1 1,0 0-1,0 0 1,0 0-1,0 1 1,0-1-1,0 0 1,1 0-1,-1 0 1,0 1-1,0-1 1,0 0-1,0 0 1,0 0-1,0 1 1,1-1-1,-1 0 1,0 0-1,0 0 1,0 0-1,0 0 1,1 1-1,-1-1 1,0 0-1,0 0 1,0 0 0,1 0-1,-1 0 1,0 0-1,0 0 1,0 0-1,1 0 1,-1 0-1,0 0 1,0 0-1,1 0 1,-1 0-1,0 0 1,0 0-1,0 0 1,1 0-1,-1 0 1,0 0-1,0 0 1,1 0-1,-1 0 1,0-1-1,0 1 1,0 0-1,0 0 1,1 0-1,-1 0 1,0 0-1,0-1 1,0 1-1,0 0 1,1 0-1,-1 0 1,0 0-1,0-1 1,0 1 0,10 43 36,-10-37-28,0-1 1,0 1 0,0-1 0,1 1 0,0 0 0,0-1-1,4 11 1,-4-14-6,-1 0-1,0 0 1,1 1-1,-1-1 1,0 0-1,0 1 1,0-1 0,0 0-1,0 0 1,-1 4-1,0-4 6,1 0 0,-1 0-1,1 0 1,0 0 0,0 0 0,0 0-1,0 0 1,1 0 0,-1 0-1,0 0 1,2 3 0,-2-5-10,0 0 0,1 0 0,-1 0 0,0 0 0,1 0 0,-1 0 0,0 0 0,1 0 0,-1 0 0,0 0 0,1 0 0,-1 0 0,1 0 0,-1 0 0,0 0 0,1 0 0,-1 0 0,0 0 0,1-1 0,-1 1 1,0 0-1,1 0 0,-1 0 0,0-1 0,0 1 0,1 0 0,-1 0 0,0-1 0,0 1 0,1 0 0,-1 0 0,0-1 0,0 1 0,1-1 0,7-11-36,-7 9 23,-1 0 1,1 0-1,0 0 0,0 0 0,1 0 0,-1 0 1,1 0-1,1-2 0,3-6-22,-2 0-11,0-1 1,0 1 0,-1-1 0,-1 1 0,0-1 0,0-15 0,-23 63 62,20-33-18,-1-1-1,1 1 1,0 0 0,0-1-1,1 1 1,-1 0 0,0 0 0,1-1-1,0 1 1,0 0 0,-1 0-1,2 4 1,-2-4 3,0 1-1,0-1 0,0 1 1,0-1-1,-1 1 0,1-1 1,-1 0-1,0 0 0,0 0 1,-2 3-1,-9 15 6,-7 12-13,18-29 6,0-1 1,-1 0-1,1 0 0,-1 0 0,0 0 0,0 0 1,0-1-1,-4 3 0,-10 10-23,16-14 27,1-1-1,0 0 1,0 1 0,-1-1 0,1 1 0,0-1-1,0 1 1,-1-1 0,1 1 0,0-1-1,0 1 1,0-1 0,0 1 0,0-1 0,0 1-1,0-1 1,0 1 0,0 0 0,0 0-1,0-1 0,0 0 0,0 1 0,0-1 0,0 0 0,0 0 0,0 0 0,0 1 0,0-1 0,0 0 0,0 0 0,0 0 0,0 1 0,0-1-1,0 0 1,0 0 0,0 0 0,0 1 0,0-1 0,-1 0 0,1 0 0,0 0 0,0 0 0,0 1 0,0-1 0,0 0 0,0 0 0,-1 0 0,1 0-1,0 0 1,0 1 0,0-1 0,0 0 0,-1 0 0,1 0 0,0 0 0,0 0 0,0 0 0,-1 0 0,1 0 0,0 0 0,0 0 0,0 0 0,-1 0-1,1 0 1,0 0 0,0 0 0,0 0 0,-1 0 0,1 0 0,0 0 0,0 0 0,0 0 0,-1 0 0,-1 0-4,-7-7-111,9 7 113,1-2-11,-10-5 12,7 6 35,-18 8 65,20-6-94,-1 1 0,0 0-1,0 0 1,0-1 0,0 1 0,0-1-1,-1 1 1,1-1 0,0 1-1,-1-1 1,-2 3 0,-7 8-4,9-10 4,0 2-21,0-1 1,0 1-1,0-1 1,0 0 0,-1 0-1,0 0 1,1 0-1,-1 0 1,-4 2-1,-10 2 65,17-7-49,0 0 1,-1 0-1,1 1 1,0-1-1,-1 0 1,1 0-1,-1 0 0,1 0 1,0 0-1,-1 0 1,1 0-1,0 0 1,-1 0-1,1 0 1,-1 0-1,1 0 1,0 0-1,-1 0 1,1 0-1,0 0 1,-1 0-1,1 0 1,-1 0-1,1 0 1,0-1-1,-1 1 1,1 0-1,0 0 1,-1 0-1,1-1 1,0 1-1,0 0 1,-1-1-1,1 1 1,0 0-1,0 0 1,-1-1-1,1 1 1,0 0-1,0-1 1,0 1-1,-1-1 1,1 0 16,-1 0-10,0 1-16,-1-1 1,1 0 0,0 1 0,0-1 0,0 0 0,0 0-1,0 0 1,0 0 0,0 0 0,0 0 0,0 0 0,0 0-1,0-2 1,0 2 10,0-1 3,0-1-1,0 1 0,1 0 1,-1 0-1,1 0 0,0 0 1,0-1-1,0 1 0,0 0 1,0 0-1,0 0 0,1-4 1,0-12 16,3 3-27,-3 14 6,0-1-1,0 1 0,-1 0 0,1-1 0,-1 1 1,1-1-1,-1 1 0,0-1 0,0 1 0,1-4 1,-1 3 118,1-9-836,-1 11 700,0 0 0,0 0 0,0 0 0,0-1 0,0 1 0,0 0 0,0 0 0,0 0 0,0 0 0,1 0 0,-1-1 0,0 1 0,0 0 0,0 0 0,0 0 0,0 0 0,1 0 0,-1 0 0,0 0 0,0 0 0,0-1 0,0 1 0,1 0 0,-1 0 0,0 0 0,0 0 0,0 0 0,1 0 0,-1 0 0,0 0 0,0 0 0,0 0 0,0 0 0,1 0-1,-1 0 1,0 0 0,0 0 0,0 1 0,1-1 0,-1 0 0,0 0 0,0 0 0,0 0 0,0 0 0,0 0 0,1 0 0,-1 1 0,1 0-259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D5EBF-4BFE-4E40-811E-CE0CC79D5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001161-1E65-4C22-85D3-1B22A1AD2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D0260-9DD5-4D9E-82D7-3D275E051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AD06-0567-481D-B530-206DA36297C9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31C13-8CB0-4707-AE32-E3F55ED95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ACE68-7A28-49CD-B7F3-2C340EC5D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1360-8B3C-45C2-A0C5-8397DABDF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64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0286A-965D-41FA-A873-59FDC89D2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212CA4-5E1F-40DD-8739-1570F8397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B19E4-C038-4B52-A69D-1DA7D863C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AD06-0567-481D-B530-206DA36297C9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BB69A-4AA1-4620-8887-AFD305FFE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94E3A-D8F7-4700-A505-EC3CF300E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1360-8B3C-45C2-A0C5-8397DABDF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484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EEF16D-7B74-4D4A-93EE-097CE18433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E651BA-CB34-4448-9504-8EA304A1B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43743-73A1-4B24-B02C-DE76A2A5E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AD06-0567-481D-B530-206DA36297C9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1A8FB-6B70-4187-A999-FEA1EE882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02E3E-1F1F-4C88-942D-EE39A194F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1360-8B3C-45C2-A0C5-8397DABDF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45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DFB3-0A7A-4667-BE09-CE7CAEAC7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70AA2-2FBD-44CB-98DD-7E88CEB34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B5736-B800-457D-924B-8FDE48C54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AD06-0567-481D-B530-206DA36297C9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AD7A5-9DF5-4105-A785-FF7E9F1C9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46B5C-C56E-43E9-8EAA-1017D1B3F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1360-8B3C-45C2-A0C5-8397DABDF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410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50892-7BC3-4669-90DA-F458A4A4B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F0887-05C9-458A-8EEA-C1837ABE7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3F8CB-7568-4DE4-B8A3-FCCD80452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AD06-0567-481D-B530-206DA36297C9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8A92B-8DB8-4AD3-9674-D59BAE447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30D5D-94B9-482F-8513-EDE73A30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1360-8B3C-45C2-A0C5-8397DABDF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7938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542B9-EAF3-4963-9690-A164B617B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FF009-DD8D-4FE3-8B8D-B5843D5DA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68D36E-65F3-4C1B-A960-BCCC24DE2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10D1D4-ACDE-4436-A8BB-990543D0B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AD06-0567-481D-B530-206DA36297C9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646F2-6E1E-4B8D-B567-56CF15DE6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D03DC-147C-49B5-B993-BF6E272F5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1360-8B3C-45C2-A0C5-8397DABDF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144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B3777-5D1B-4D88-B39F-12A5E1D74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12087-B185-4929-8A96-6929706AA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64FF1F-DFD9-4B29-8012-C146AF482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E17E93-9BEE-43D5-B1C6-3F7C5DE94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FD378F-9C7E-4C53-9820-21AB19047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7A3BD3-33E4-4F47-8A26-E755DB02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AD06-0567-481D-B530-206DA36297C9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8BDE5B-E7E9-45CA-B63E-584E1F9F2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276F61-B5FA-4741-A159-97E01FAFE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1360-8B3C-45C2-A0C5-8397DABDF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291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2BA5C-7FB2-4477-9FB9-D33F01B80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D73A71-10DF-4415-923B-A6D71275F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AD06-0567-481D-B530-206DA36297C9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2C6FF-7975-4523-A5F8-24243491D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5C1B8C-D54E-4527-A38B-68FA2EAEE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1360-8B3C-45C2-A0C5-8397DABDF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862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6E0D68-A13E-4F74-B7D6-8A2B7BADE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AD06-0567-481D-B530-206DA36297C9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DDC6E6-6632-4323-A737-BA264AE8C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4FC24-E0E8-4491-A13C-1E89B36A4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1360-8B3C-45C2-A0C5-8397DABDF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987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8FEB-89AC-4D30-84A4-8E0F6B07D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1F9CD-7598-44C1-804A-7EC34A2D0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095F9-D6DF-46B4-9758-6B6FBD56F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8DB24-6644-4974-AEC6-49B3649A7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AD06-0567-481D-B530-206DA36297C9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3647E-E0B6-4CBB-AEC7-07A1D3ADD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CAB93-8831-4211-8F52-6B45024FA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1360-8B3C-45C2-A0C5-8397DABDF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85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51BFA-237E-4D79-B9C0-32282E839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3DB362-CF90-4FB5-A634-21CD475683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06F6D-1941-4CC5-A956-E69586F6A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594C0-3B4A-4F6B-8A0B-A8C632D3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AD06-0567-481D-B530-206DA36297C9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15452C-872D-423C-AC09-0BDA70FC7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11BFD-AE37-46F9-9EC5-0D78CB539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1360-8B3C-45C2-A0C5-8397DABDF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660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6CFB66-B473-4097-AEFA-0017BBC2A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F9A56-B47D-4642-BBD7-8970D1CD1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45945-F49F-4829-8DAB-14F659C4BB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CAD06-0567-481D-B530-206DA36297C9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DB0F5-84E4-463D-90E4-4CE20657B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D527B-7DCE-445F-A6E3-D5DACDB91F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D1360-8B3C-45C2-A0C5-8397DABDF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486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customXml" Target="../ink/ink15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1.xml"/><Relationship Id="rId18" Type="http://schemas.openxmlformats.org/officeDocument/2006/relationships/image" Target="../media/image37.png"/><Relationship Id="rId26" Type="http://schemas.openxmlformats.org/officeDocument/2006/relationships/image" Target="../media/image41.png"/><Relationship Id="rId21" Type="http://schemas.openxmlformats.org/officeDocument/2006/relationships/customXml" Target="../ink/ink25.xml"/><Relationship Id="rId34" Type="http://schemas.openxmlformats.org/officeDocument/2006/relationships/image" Target="../media/image45.png"/><Relationship Id="rId7" Type="http://schemas.openxmlformats.org/officeDocument/2006/relationships/customXml" Target="../ink/ink18.xml"/><Relationship Id="rId12" Type="http://schemas.openxmlformats.org/officeDocument/2006/relationships/image" Target="../media/image34.png"/><Relationship Id="rId17" Type="http://schemas.openxmlformats.org/officeDocument/2006/relationships/customXml" Target="../ink/ink23.xml"/><Relationship Id="rId25" Type="http://schemas.openxmlformats.org/officeDocument/2006/relationships/customXml" Target="../ink/ink27.xml"/><Relationship Id="rId33" Type="http://schemas.openxmlformats.org/officeDocument/2006/relationships/customXml" Target="../ink/ink31.xml"/><Relationship Id="rId38" Type="http://schemas.openxmlformats.org/officeDocument/2006/relationships/image" Target="../media/image47.png"/><Relationship Id="rId2" Type="http://schemas.openxmlformats.org/officeDocument/2006/relationships/image" Target="../media/image31.png"/><Relationship Id="rId16" Type="http://schemas.openxmlformats.org/officeDocument/2006/relationships/image" Target="../media/image36.png"/><Relationship Id="rId20" Type="http://schemas.openxmlformats.org/officeDocument/2006/relationships/image" Target="../media/image38.png"/><Relationship Id="rId29" Type="http://schemas.openxmlformats.org/officeDocument/2006/relationships/customXml" Target="../ink/ink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11" Type="http://schemas.openxmlformats.org/officeDocument/2006/relationships/customXml" Target="../ink/ink20.xml"/><Relationship Id="rId24" Type="http://schemas.openxmlformats.org/officeDocument/2006/relationships/image" Target="../media/image40.png"/><Relationship Id="rId32" Type="http://schemas.openxmlformats.org/officeDocument/2006/relationships/image" Target="../media/image44.png"/><Relationship Id="rId37" Type="http://schemas.openxmlformats.org/officeDocument/2006/relationships/customXml" Target="../ink/ink33.xml"/><Relationship Id="rId5" Type="http://schemas.openxmlformats.org/officeDocument/2006/relationships/customXml" Target="../ink/ink17.xml"/><Relationship Id="rId15" Type="http://schemas.openxmlformats.org/officeDocument/2006/relationships/customXml" Target="../ink/ink22.xml"/><Relationship Id="rId23" Type="http://schemas.openxmlformats.org/officeDocument/2006/relationships/customXml" Target="../ink/ink26.xml"/><Relationship Id="rId28" Type="http://schemas.openxmlformats.org/officeDocument/2006/relationships/image" Target="../media/image42.png"/><Relationship Id="rId36" Type="http://schemas.openxmlformats.org/officeDocument/2006/relationships/image" Target="../media/image46.png"/><Relationship Id="rId10" Type="http://schemas.openxmlformats.org/officeDocument/2006/relationships/image" Target="../media/image33.png"/><Relationship Id="rId19" Type="http://schemas.openxmlformats.org/officeDocument/2006/relationships/customXml" Target="../ink/ink24.xml"/><Relationship Id="rId31" Type="http://schemas.openxmlformats.org/officeDocument/2006/relationships/customXml" Target="../ink/ink30.xml"/><Relationship Id="rId4" Type="http://schemas.openxmlformats.org/officeDocument/2006/relationships/image" Target="../media/image300.png"/><Relationship Id="rId9" Type="http://schemas.openxmlformats.org/officeDocument/2006/relationships/customXml" Target="../ink/ink19.xml"/><Relationship Id="rId14" Type="http://schemas.openxmlformats.org/officeDocument/2006/relationships/image" Target="../media/image35.png"/><Relationship Id="rId22" Type="http://schemas.openxmlformats.org/officeDocument/2006/relationships/image" Target="../media/image39.png"/><Relationship Id="rId27" Type="http://schemas.openxmlformats.org/officeDocument/2006/relationships/customXml" Target="../ink/ink28.xml"/><Relationship Id="rId30" Type="http://schemas.openxmlformats.org/officeDocument/2006/relationships/image" Target="../media/image43.png"/><Relationship Id="rId35" Type="http://schemas.openxmlformats.org/officeDocument/2006/relationships/customXml" Target="../ink/ink32.xml"/><Relationship Id="rId8" Type="http://schemas.openxmlformats.org/officeDocument/2006/relationships/image" Target="../media/image32.png"/><Relationship Id="rId3" Type="http://schemas.openxmlformats.org/officeDocument/2006/relationships/customXml" Target="../ink/ink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customXml" Target="../ink/ink5.xml"/><Relationship Id="rId18" Type="http://schemas.openxmlformats.org/officeDocument/2006/relationships/image" Target="../media/image14.png"/><Relationship Id="rId26" Type="http://schemas.openxmlformats.org/officeDocument/2006/relationships/image" Target="../media/image18.png"/><Relationship Id="rId3" Type="http://schemas.openxmlformats.org/officeDocument/2006/relationships/image" Target="../media/image6.png"/><Relationship Id="rId21" Type="http://schemas.openxmlformats.org/officeDocument/2006/relationships/customXml" Target="../ink/ink9.xml"/><Relationship Id="rId7" Type="http://schemas.openxmlformats.org/officeDocument/2006/relationships/customXml" Target="../ink/ink2.xml"/><Relationship Id="rId12" Type="http://schemas.openxmlformats.org/officeDocument/2006/relationships/image" Target="../media/image11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2" Type="http://schemas.openxmlformats.org/officeDocument/2006/relationships/image" Target="../media/image50.png"/><Relationship Id="rId16" Type="http://schemas.openxmlformats.org/officeDocument/2006/relationships/image" Target="../media/image13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customXml" Target="../ink/ink4.xml"/><Relationship Id="rId24" Type="http://schemas.openxmlformats.org/officeDocument/2006/relationships/image" Target="../media/image17.png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19.png"/><Relationship Id="rId10" Type="http://schemas.openxmlformats.org/officeDocument/2006/relationships/image" Target="../media/image10.png"/><Relationship Id="rId19" Type="http://schemas.openxmlformats.org/officeDocument/2006/relationships/customXml" Target="../ink/ink8.xml"/><Relationship Id="rId4" Type="http://schemas.openxmlformats.org/officeDocument/2006/relationships/image" Target="../media/image7.png"/><Relationship Id="rId9" Type="http://schemas.openxmlformats.org/officeDocument/2006/relationships/customXml" Target="../ink/ink3.xml"/><Relationship Id="rId14" Type="http://schemas.openxmlformats.org/officeDocument/2006/relationships/image" Target="../media/image12.png"/><Relationship Id="rId22" Type="http://schemas.openxmlformats.org/officeDocument/2006/relationships/image" Target="../media/image16.png"/><Relationship Id="rId27" Type="http://schemas.openxmlformats.org/officeDocument/2006/relationships/customXml" Target="../ink/ink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5A12D-2A72-4B80-80CA-24D1DFDD33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Bertrand's Postulate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8612C3-EBDD-4495-8DA4-E3BA97BF11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Ben Folland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1071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F7C84-0429-4014-91E1-7E452584C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4 Lemmas; part 2 – a product of primes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4E5BB7-93B3-41FE-948F-E87AF47510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/>
              <a:lstStyle/>
              <a:p>
                <a:r>
                  <a:rPr lang="en-US" dirty="0"/>
                  <a:t>Claim: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/>
                  <a:t>Base case: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GB" dirty="0"/>
                  <a:t> it is trivially true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≤4</m:t>
                    </m:r>
                  </m:oMath>
                </a14:m>
                <a:endParaRPr lang="en-GB" dirty="0"/>
              </a:p>
              <a:p>
                <a:r>
                  <a:rPr lang="en-GB" dirty="0"/>
                  <a:t>Inductive hypothesis: We need to only prove it true for all odd integers</a:t>
                </a:r>
              </a:p>
              <a:p>
                <a:r>
                  <a:rPr lang="en-GB" dirty="0"/>
                  <a:t>Let's assume its true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supHide m:val="on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4E5BB7-93B3-41FE-948F-E87AF47510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16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5558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5BAB9D3-A580-4769-BD12-9C16FEE383D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Now consider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5BAB9D3-A580-4769-BD12-9C16FEE383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252214-15CA-4FE3-980F-769E3C06CC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supHide m:val="on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=(</m:t>
                          </m:r>
                          <m:nary>
                            <m:naryPr>
                              <m:chr m:val="∏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nary>
                            <m:naryPr>
                              <m:chr m:val="∏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∏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It is a fact that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nary>
                      <m:naryPr>
                        <m:chr m:val="∏"/>
                        <m:supHide m:val="on"/>
                        <m:ctrlPr>
                          <a:rPr lang="en-US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+1&lt;</m:t>
                        </m:r>
                        <m:r>
                          <a:rPr lang="en-US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≤2</m:t>
                        </m:r>
                        <m:r>
                          <a:rPr lang="en-US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  <m:sup/>
                      <m:e>
                        <m:r>
                          <a:rPr lang="en-US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nary>
                    <m:r>
                      <a:rPr 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 | </m:t>
                    </m:r>
                    <m:d>
                      <m:dPr>
                        <m:ctrlP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  <m:e>
                            <m:r>
                              <a:rPr lang="en-US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>
                  <a:highlight>
                    <a:srgbClr val="FFFF00"/>
                  </a:highlight>
                </a:endParaRPr>
              </a:p>
              <a:p>
                <a:pPr marL="0" indent="0">
                  <a:buNone/>
                </a:pPr>
                <a:r>
                  <a:rPr lang="en-GB" dirty="0"/>
                  <a:t>It also follows that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  <m:e>
                            <m:r>
                              <a:rPr lang="en-US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eqArr>
                      </m:e>
                    </m:d>
                    <m:r>
                      <a:rPr lang="en-US" i="1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nary>
                      <m:naryPr>
                        <m:chr m:val="∏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+1&lt;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252214-15CA-4FE3-980F-769E3C06CC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9301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DF8AF-1A22-4FF8-BF6E-D644BE114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4 Lemmas part 3; Left as an exercise for a keen reader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532BD8-727C-4E6E-8930-3CB92AE321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/>
                  <a:t> is a prime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|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and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/>
                  <a:t> is the power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/>
                  <a:t> in the prime factorisation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endParaRPr lang="en-GB" dirty="0"/>
              </a:p>
              <a:p>
                <a:r>
                  <a:rPr lang="en-GB" dirty="0"/>
                  <a:t>Then,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p>
                    </m:sSup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532BD8-727C-4E6E-8930-3CB92AE321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3882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C92AA-4BFB-4F36-AC25-62A963DD3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4 Lemmas part 4; Some funky inequalities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A34E7F-3F94-4293-974B-77B5AF7D9C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As mentioned we are proving Bertrand through contradiction so we will assume there are no primes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/>
                  <a:t> satisfying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Claim: There are no primes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diving into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eqArr>
                      </m:e>
                    </m:d>
                  </m:oMath>
                </a14:m>
                <a:endParaRPr lang="en-GB" dirty="0"/>
              </a:p>
              <a:p>
                <a:r>
                  <a:rPr lang="en-GB" dirty="0"/>
                  <a:t>The </a:t>
                </a:r>
                <a14:m>
                  <m:oMath xmlns:m="http://schemas.openxmlformats.org/officeDocument/2006/math">
                    <a:fld id="{825F15A7-03F4-43D7-82C5-3E23DA2F108C}" type="mathplaceholder">
                      <a:rPr lang="en-GB" i="1" smtClean="0">
                        <a:latin typeface="Cambria Math" panose="02040503050406030204" pitchFamily="18" charset="0"/>
                      </a:rPr>
                      <a:t>Type equation here.</a:t>
                    </a:fl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A34E7F-3F94-4293-974B-77B5AF7D9C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9360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401C4-A569-47DC-9A18-7D31FE643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00062"/>
            <a:ext cx="10515600" cy="1325563"/>
          </a:xfrm>
        </p:spPr>
        <p:txBody>
          <a:bodyPr/>
          <a:lstStyle/>
          <a:p>
            <a:r>
              <a:rPr lang="en-US" dirty="0"/>
              <a:t>Consider the following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A88AE8-A815-40D5-BD5D-54522AE8E6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8675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Assume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highlight>
                          <a:srgbClr val="00FF00"/>
                        </a:highlight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highlight>
                          <a:srgbClr val="00FF00"/>
                        </a:highlight>
                        <a:latin typeface="Cambria Math" panose="02040503050406030204" pitchFamily="18" charset="0"/>
                      </a:rPr>
                      <m:t> ≤</m:t>
                    </m:r>
                    <m:r>
                      <a:rPr lang="en-US" b="0" i="1" smtClean="0">
                        <a:highlight>
                          <a:srgbClr val="00FF00"/>
                        </a:highlight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GB" dirty="0">
                  <a:highlight>
                    <a:srgbClr val="00FF00"/>
                  </a:highlight>
                </a:endParaRPr>
              </a:p>
              <a:p>
                <a:r>
                  <a:rPr lang="en-GB" dirty="0"/>
                  <a:t>We achieve the following: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&lt;3</m:t>
                    </m:r>
                    <m:r>
                      <a:rPr lang="en-US" b="0" i="1" smtClean="0">
                        <a:highlight>
                          <a:srgbClr val="FF00FF"/>
                        </a:highlight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highlight>
                          <a:srgbClr val="FF00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highlight>
                          <a:srgbClr val="FF00FF"/>
                        </a:highlight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highlight>
                          <a:srgbClr val="FF00FF"/>
                        </a:highlight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&lt;2</m:t>
                    </m:r>
                    <m:r>
                      <a:rPr lang="en-US" b="0" i="1" smtClean="0">
                        <a:highlight>
                          <a:srgbClr val="00FFFF"/>
                        </a:highlight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highlight>
                          <a:srgbClr val="00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highlight>
                          <a:srgbClr val="00FFFF"/>
                        </a:highlight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highlight>
                          <a:srgbClr val="00FFFF"/>
                        </a:highlight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>
                    <a:highlight>
                      <a:srgbClr val="00FFFF"/>
                    </a:highlight>
                  </a:rPr>
                  <a:t> 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highlight>
                            <a:srgbClr val="00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highlight>
                            <a:srgbClr val="00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highlight>
                            <a:srgbClr val="00FF00"/>
                          </a:highlight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&lt;2</m:t>
                      </m:r>
                      <m:r>
                        <a:rPr lang="en-US" b="0" i="1" smtClean="0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highlight>
                            <a:srgbClr val="FF00FF"/>
                          </a:highlight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highlight>
                            <a:srgbClr val="FF00FF"/>
                          </a:highlight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highlight>
                            <a:srgbClr val="FF00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highlight>
                            <a:srgbClr val="FF00FF"/>
                          </a:highlight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highlight>
                            <a:srgbClr val="FF00FF"/>
                          </a:highlight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dirty="0">
                  <a:highlight>
                    <a:srgbClr val="FF00FF"/>
                  </a:highlight>
                </a:endParaRP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A88AE8-A815-40D5-BD5D-54522AE8E6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8675" y="1825625"/>
                <a:ext cx="10515600" cy="4351338"/>
              </a:xfrm>
              <a:blipFill>
                <a:blip r:embed="rId2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0438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A7480-3B57-4164-B3A6-059AC0A60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365125"/>
            <a:ext cx="10515600" cy="92075"/>
          </a:xfrm>
        </p:spPr>
        <p:txBody>
          <a:bodyPr>
            <a:normAutofit fontScale="90000"/>
          </a:bodyPr>
          <a:lstStyle/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E744FB-1B29-4E71-B5D5-D8B58ADB78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7250" y="738156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highlight>
                            <a:srgbClr val="00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highlight>
                            <a:srgbClr val="00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highlight>
                            <a:srgbClr val="00FF00"/>
                          </a:highlight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&lt;2</m:t>
                      </m:r>
                      <m:r>
                        <a:rPr lang="en-US" b="0" i="1" smtClean="0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highlight>
                            <a:srgbClr val="FF00FF"/>
                          </a:highlight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highlight>
                            <a:srgbClr val="FF00FF"/>
                          </a:highlight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highlight>
                            <a:srgbClr val="FF00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highlight>
                            <a:srgbClr val="FF00FF"/>
                          </a:highlight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highlight>
                            <a:srgbClr val="FF00FF"/>
                          </a:highlight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dirty="0">
                  <a:highlight>
                    <a:srgbClr val="FF00FF"/>
                  </a:highlight>
                </a:endParaRPr>
              </a:p>
              <a:p>
                <a:r>
                  <a:rPr lang="en-GB" dirty="0"/>
                  <a:t>This means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! </m:t>
                    </m:r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|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!    </m:t>
                    </m:r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|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GB" dirty="0"/>
                  <a:t>      But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| 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Also note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GB" dirty="0"/>
                  <a:t> But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|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US" b="0" dirty="0"/>
              </a:p>
              <a:p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This means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!)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contains no factors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E744FB-1B29-4E71-B5D5-D8B58ADB78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7250" y="738156"/>
                <a:ext cx="10515600" cy="43513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82E1163-0A03-45B5-AC41-256245E9D099}"/>
                  </a:ext>
                </a:extLst>
              </p14:cNvPr>
              <p14:cNvContentPartPr/>
              <p14:nvPr/>
            </p14:nvContentPartPr>
            <p14:xfrm>
              <a:off x="8671025" y="1334970"/>
              <a:ext cx="209454" cy="3223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82E1163-0A03-45B5-AC41-256245E9D09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62043" y="1325965"/>
                <a:ext cx="227058" cy="3400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F2F5403-CD8A-4819-81BD-E5984A4C2568}"/>
                  </a:ext>
                </a:extLst>
              </p14:cNvPr>
              <p14:cNvContentPartPr/>
              <p14:nvPr/>
            </p14:nvContentPartPr>
            <p14:xfrm>
              <a:off x="4477605" y="2432964"/>
              <a:ext cx="160920" cy="247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F2F5403-CD8A-4819-81BD-E5984A4C256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68625" y="2423964"/>
                <a:ext cx="178521" cy="26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1731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5814C-46A1-4EC9-942C-7652C3709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1D76BE-305A-4582-95B4-988A180787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Lemma 1: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eqArr>
                      </m:e>
                    </m:d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Lemma 2: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Lemma 3: 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2000" dirty="0"/>
                  <a:t> is a prime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|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eqAr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/>
                  <a:t>and </a:t>
                </a:r>
                <a14:m>
                  <m:oMath xmlns:m="http://schemas.openxmlformats.org/officeDocument/2006/math">
                    <m:r>
                      <a:rPr lang="en-GB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2000" dirty="0"/>
                  <a:t> is the power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2000" dirty="0"/>
                  <a:t> in the prime factorisation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sz="20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eqAr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/>
                  <a:t>Then,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GB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p>
                    </m:sSup>
                    <m:r>
                      <a:rPr lang="en-GB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sz="2000" dirty="0"/>
              </a:p>
              <a:p>
                <a:r>
                  <a:rPr lang="en-GB" dirty="0"/>
                  <a:t>Lemma 4: </a:t>
                </a:r>
                <a:r>
                  <a:rPr lang="en-GB" sz="2000" dirty="0"/>
                  <a:t>Assuming </a:t>
                </a:r>
                <a:r>
                  <a:rPr lang="en-GB" sz="2000" dirty="0" err="1"/>
                  <a:t>Bertrands</a:t>
                </a:r>
                <a:r>
                  <a:rPr lang="en-GB" sz="2000" dirty="0"/>
                  <a:t> Postulate to be false there is no primes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</a:t>
                </a:r>
                <a:r>
                  <a:rPr lang="en-GB" sz="2000" dirty="0"/>
                  <a:t>dividing into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sz="20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eqArr>
                      </m:e>
                    </m:d>
                  </m:oMath>
                </a14:m>
                <a:endParaRPr lang="en-GB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1D76BE-305A-4582-95B4-988A180787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289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F747149-55AF-41C6-ACD3-9E4A53C5445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28675" y="346075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Suppose Bertrand is false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F747149-55AF-41C6-ACD3-9E4A53C544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28675" y="346075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270165-D399-4880-AC53-580D581280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the product representing all primes with exponents greater than 1 in the prime factorization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eqArr>
                      </m:e>
                    </m:d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sub>
                      <m:sup/>
                      <m:e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∏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sup>
                    </m:sSup>
                  </m:oMath>
                </a14:m>
                <a:r>
                  <a:rPr lang="en-GB" dirty="0"/>
                  <a:t>       This gives us an inequality of prime factors with exponents greater than 1.</a:t>
                </a: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ad>
                          <m:radPr>
                            <m:degHide m:val="on"/>
                            <m:ctrlPr>
                              <a:rPr lang="en-US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sup>
                    </m:sSup>
                    <m:nary>
                      <m:naryPr>
                        <m:chr m:val="∏"/>
                        <m:ctrlPr>
                          <a:rPr lang="en-US" i="1" smtClean="0">
                            <a:highlight>
                              <a:srgbClr val="00FF00"/>
                            </a:highlight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highlight>
                              <a:srgbClr val="00FF00"/>
                            </a:highlight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highlight>
                              <a:srgbClr val="00FF00"/>
                            </a:highlight>
                            <a:latin typeface="Cambria Math" panose="02040503050406030204" pitchFamily="18" charset="0"/>
                          </a:rPr>
                          <m:t>&lt;</m:t>
                        </m:r>
                        <m:f>
                          <m:fPr>
                            <m:ctrlPr>
                              <a:rPr lang="en-US" b="0" i="1" smtClean="0">
                                <a:highlight>
                                  <a:srgbClr val="00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highlight>
                                  <a:srgbClr val="00FF00"/>
                                </a:highlight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highlight>
                                  <a:srgbClr val="00FF00"/>
                                </a:highlight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m:rPr>
                            <m:brk m:alnAt="23"/>
                          </m:rPr>
                          <a:rPr lang="en-US" b="0" i="1" smtClean="0">
                            <a:highlight>
                              <a:srgbClr val="00FF00"/>
                            </a:highlight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b="0" i="1" smtClean="0">
                            <a:highlight>
                              <a:srgbClr val="00FF00"/>
                            </a:highlight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nary>
                  </m:oMath>
                </a14:m>
                <a:r>
                  <a:rPr lang="en-GB" dirty="0">
                    <a:highlight>
                      <a:srgbClr val="00FF00"/>
                    </a:highlight>
                  </a:rPr>
                  <a:t> </a:t>
                </a:r>
                <a:r>
                  <a:rPr lang="en-GB" dirty="0"/>
                  <a:t>     This gives us a strict upper bound on </a:t>
                </a:r>
                <a:r>
                  <a:rPr lang="en-GB" dirty="0" err="1"/>
                  <a:t>on</a:t>
                </a:r>
                <a:r>
                  <a:rPr lang="en-GB" dirty="0"/>
                  <a:t> the prime factorisation by considering when it has exponent greater than 1 AND when the exponent is 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270165-D399-4880-AC53-580D581280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696" b="-25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304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3CF21-1FFF-46A7-A3FA-0E4E30CC4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4AC96E-83BB-4D8C-BD69-B229CA9145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sup>
                      </m:sSup>
                      <m:nary>
                        <m:naryPr>
                          <m:chr m:val="∏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d>
                            <m:dPr>
                              <m:begChr m:val="⌊"/>
                              <m:endChr m:val="⌋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⌊"/>
                              <m:endChr m:val="⌋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sup>
                      </m:sSup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3&lt;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4AC96E-83BB-4D8C-BD69-B229CA9145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19DDD849-F30D-4873-BFF5-0E88E7566874}"/>
              </a:ext>
            </a:extLst>
          </p:cNvPr>
          <p:cNvGrpSpPr/>
          <p:nvPr/>
        </p:nvGrpSpPr>
        <p:grpSpPr>
          <a:xfrm>
            <a:off x="2281965" y="2408385"/>
            <a:ext cx="561600" cy="1261800"/>
            <a:chOff x="2281965" y="2408385"/>
            <a:chExt cx="561600" cy="126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ECFCBED-AE45-4B29-BBC3-C56ADD56612B}"/>
                    </a:ext>
                  </a:extLst>
                </p14:cNvPr>
                <p14:cNvContentPartPr/>
                <p14:nvPr/>
              </p14:nvContentPartPr>
              <p14:xfrm>
                <a:off x="2281965" y="2513145"/>
                <a:ext cx="424080" cy="11570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ECFCBED-AE45-4B29-BBC3-C56ADD56612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272965" y="2504505"/>
                  <a:ext cx="441720" cy="11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56EF69F-5C6E-47D3-93FD-9814D840F940}"/>
                    </a:ext>
                  </a:extLst>
                </p14:cNvPr>
                <p14:cNvContentPartPr/>
                <p14:nvPr/>
              </p14:nvContentPartPr>
              <p14:xfrm>
                <a:off x="2572125" y="2408385"/>
                <a:ext cx="271440" cy="4316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56EF69F-5C6E-47D3-93FD-9814D840F94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563485" y="2399385"/>
                  <a:ext cx="289080" cy="449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51B86A7A-0014-4096-BCD5-E4A81985E2AC}"/>
              </a:ext>
            </a:extLst>
          </p:cNvPr>
          <p:cNvSpPr txBox="1"/>
          <p:nvPr/>
        </p:nvSpPr>
        <p:spPr>
          <a:xfrm>
            <a:off x="1234271" y="3449680"/>
            <a:ext cx="1951175" cy="66172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GB" sz="3700" dirty="0">
                <a:solidFill>
                  <a:srgbClr val="000000"/>
                </a:solidFill>
              </a:rPr>
              <a:t>Lemma 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A746276-6496-4AE9-8174-23E95CB83247}"/>
                  </a:ext>
                </a:extLst>
              </p14:cNvPr>
              <p14:cNvContentPartPr/>
              <p14:nvPr/>
            </p14:nvContentPartPr>
            <p14:xfrm>
              <a:off x="4979445" y="1932465"/>
              <a:ext cx="1265040" cy="13136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A746276-6496-4AE9-8174-23E95CB8324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43445" y="1860825"/>
                <a:ext cx="1336680" cy="145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E915237-BFAD-4CE4-A2F2-47EC0B22BF1D}"/>
                  </a:ext>
                </a:extLst>
              </p14:cNvPr>
              <p14:cNvContentPartPr/>
              <p14:nvPr/>
            </p14:nvContentPartPr>
            <p14:xfrm>
              <a:off x="8193525" y="1775865"/>
              <a:ext cx="1207440" cy="8460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E915237-BFAD-4CE4-A2F2-47EC0B22BF1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157885" y="1704225"/>
                <a:ext cx="1279080" cy="9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DEA7031-F16A-4D56-86CA-6FEBF723EA6A}"/>
                  </a:ext>
                </a:extLst>
              </p14:cNvPr>
              <p14:cNvContentPartPr/>
              <p14:nvPr/>
            </p14:nvContentPartPr>
            <p14:xfrm>
              <a:off x="8180205" y="2143785"/>
              <a:ext cx="677520" cy="6152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DEA7031-F16A-4D56-86CA-6FEBF723EA6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144565" y="2072145"/>
                <a:ext cx="749160" cy="75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80EE557-22AA-4F94-AECB-2C6B046F7657}"/>
                  </a:ext>
                </a:extLst>
              </p14:cNvPr>
              <p14:cNvContentPartPr/>
              <p14:nvPr/>
            </p14:nvContentPartPr>
            <p14:xfrm>
              <a:off x="5960805" y="4381905"/>
              <a:ext cx="32040" cy="558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80EE557-22AA-4F94-AECB-2C6B046F765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951805" y="4373265"/>
                <a:ext cx="4968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8B36457-FF11-4288-9ADF-6E93B44C9F25}"/>
                  </a:ext>
                </a:extLst>
              </p14:cNvPr>
              <p14:cNvContentPartPr/>
              <p14:nvPr/>
            </p14:nvContentPartPr>
            <p14:xfrm>
              <a:off x="5971245" y="4599705"/>
              <a:ext cx="20880" cy="43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8B36457-FF11-4288-9ADF-6E93B44C9F2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962245" y="4591065"/>
                <a:ext cx="3852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948F8FA-6AE3-4181-B6C7-DD3F844EEF57}"/>
                  </a:ext>
                </a:extLst>
              </p14:cNvPr>
              <p14:cNvContentPartPr/>
              <p14:nvPr/>
            </p14:nvContentPartPr>
            <p14:xfrm>
              <a:off x="5995725" y="4777545"/>
              <a:ext cx="7560" cy="43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948F8FA-6AE3-4181-B6C7-DD3F844EEF5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987085" y="4768545"/>
                <a:ext cx="2520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A71BC80-E16F-4FDB-8E04-2DB6069FF7E6}"/>
                  </a:ext>
                </a:extLst>
              </p14:cNvPr>
              <p14:cNvContentPartPr/>
              <p14:nvPr/>
            </p14:nvContentPartPr>
            <p14:xfrm>
              <a:off x="6006525" y="4915785"/>
              <a:ext cx="21600" cy="518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A71BC80-E16F-4FDB-8E04-2DB6069FF7E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997525" y="4907145"/>
                <a:ext cx="3924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892FA5F-22DA-4FED-B1D1-440CF1391420}"/>
                  </a:ext>
                </a:extLst>
              </p14:cNvPr>
              <p14:cNvContentPartPr/>
              <p14:nvPr/>
            </p14:nvContentPartPr>
            <p14:xfrm>
              <a:off x="6230445" y="3066825"/>
              <a:ext cx="11520" cy="223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892FA5F-22DA-4FED-B1D1-440CF139142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221805" y="3057825"/>
                <a:ext cx="291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BD043AF-DC75-415C-A9F2-6941195AECD3}"/>
                  </a:ext>
                </a:extLst>
              </p14:cNvPr>
              <p14:cNvContentPartPr/>
              <p14:nvPr/>
            </p14:nvContentPartPr>
            <p14:xfrm>
              <a:off x="6301725" y="3252945"/>
              <a:ext cx="7560" cy="61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BD043AF-DC75-415C-A9F2-6941195AECD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292725" y="3243945"/>
                <a:ext cx="2520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793E9B7-BF08-43DD-AC90-F321A8A391EA}"/>
                  </a:ext>
                </a:extLst>
              </p14:cNvPr>
              <p14:cNvContentPartPr/>
              <p14:nvPr/>
            </p14:nvContentPartPr>
            <p14:xfrm>
              <a:off x="6298125" y="3333945"/>
              <a:ext cx="24480" cy="280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793E9B7-BF08-43DD-AC90-F321A8A391E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289485" y="3324945"/>
                <a:ext cx="42120" cy="4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249F93F2-CC62-4711-B1CA-F337A176709F}"/>
              </a:ext>
            </a:extLst>
          </p:cNvPr>
          <p:cNvGrpSpPr/>
          <p:nvPr/>
        </p:nvGrpSpPr>
        <p:grpSpPr>
          <a:xfrm>
            <a:off x="6326205" y="3488025"/>
            <a:ext cx="109440" cy="145080"/>
            <a:chOff x="6326205" y="3488025"/>
            <a:chExt cx="109440" cy="14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F790816-32F8-4ADF-9EBD-74480A89775B}"/>
                    </a:ext>
                  </a:extLst>
                </p14:cNvPr>
                <p14:cNvContentPartPr/>
                <p14:nvPr/>
              </p14:nvContentPartPr>
              <p14:xfrm>
                <a:off x="6326205" y="3488025"/>
                <a:ext cx="77040" cy="1033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F790816-32F8-4ADF-9EBD-74480A89775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317565" y="3479385"/>
                  <a:ext cx="946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ED2C004-C842-44E8-BA9E-6C5864E44CE2}"/>
                    </a:ext>
                  </a:extLst>
                </p14:cNvPr>
                <p14:cNvContentPartPr/>
                <p14:nvPr/>
              </p14:nvContentPartPr>
              <p14:xfrm>
                <a:off x="6410805" y="3624465"/>
                <a:ext cx="24840" cy="8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ED2C004-C842-44E8-BA9E-6C5864E44CE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401805" y="3615465"/>
                  <a:ext cx="42480" cy="2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D2A9C31-5594-4FCC-B53D-4302A96C8328}"/>
                  </a:ext>
                </a:extLst>
              </p14:cNvPr>
              <p14:cNvContentPartPr/>
              <p14:nvPr/>
            </p14:nvContentPartPr>
            <p14:xfrm>
              <a:off x="6973845" y="3229545"/>
              <a:ext cx="1638000" cy="1166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D2A9C31-5594-4FCC-B53D-4302A96C8328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964845" y="3220545"/>
                <a:ext cx="165564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2E8AB755-D96C-4247-96B5-C0CCEBED14D5}"/>
                  </a:ext>
                </a:extLst>
              </p14:cNvPr>
              <p14:cNvContentPartPr/>
              <p14:nvPr/>
            </p14:nvContentPartPr>
            <p14:xfrm>
              <a:off x="7285965" y="4334385"/>
              <a:ext cx="1839240" cy="3067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2E8AB755-D96C-4247-96B5-C0CCEBED14D5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277325" y="4325745"/>
                <a:ext cx="185688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3AED310-0303-48BB-AEA0-B5D4A0F34C52}"/>
                  </a:ext>
                </a:extLst>
              </p14:cNvPr>
              <p14:cNvContentPartPr/>
              <p14:nvPr/>
            </p14:nvContentPartPr>
            <p14:xfrm>
              <a:off x="8495565" y="3219105"/>
              <a:ext cx="173160" cy="2494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3AED310-0303-48BB-AEA0-B5D4A0F34C5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486925" y="3210465"/>
                <a:ext cx="19080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109B34B-3122-4F2F-A6A9-20CD698C3BB6}"/>
                  </a:ext>
                </a:extLst>
              </p14:cNvPr>
              <p14:cNvContentPartPr/>
              <p14:nvPr/>
            </p14:nvContentPartPr>
            <p14:xfrm>
              <a:off x="8908845" y="4263105"/>
              <a:ext cx="268920" cy="3441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109B34B-3122-4F2F-A6A9-20CD698C3BB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900205" y="4254465"/>
                <a:ext cx="286560" cy="361800"/>
              </a:xfrm>
              <a:prstGeom prst="rect">
                <a:avLst/>
              </a:prstGeom>
            </p:spPr>
          </p:pic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A7625255-FC5C-471D-872F-6131A48451E5}"/>
              </a:ext>
            </a:extLst>
          </p:cNvPr>
          <p:cNvSpPr txBox="1"/>
          <p:nvPr/>
        </p:nvSpPr>
        <p:spPr>
          <a:xfrm>
            <a:off x="9177765" y="3362025"/>
            <a:ext cx="2176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Few lines of mathematical trickery missed out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3657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7E12F-E404-4322-9802-64B51ABEC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3E008F-A74F-426B-8493-EDA14BB0D7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4&lt;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This inequality is true until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=460</m:t>
                    </m:r>
                  </m:oMath>
                </a14:m>
                <a:r>
                  <a:rPr lang="en-GB" dirty="0"/>
                  <a:t> then fails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greater.</a:t>
                </a:r>
              </a:p>
              <a:p>
                <a:endParaRPr lang="en-GB" dirty="0"/>
              </a:p>
              <a:p>
                <a:r>
                  <a:rPr lang="en-GB" dirty="0"/>
                  <a:t>Therefore Bertrand is proven by contradiction. QED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3E008F-A74F-426B-8493-EDA14BB0D7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1384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3B6D2-8EAB-4B39-98EF-1832EA5A9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my EMC 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AC3DA-2754-4899-B5C4-F023C894F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 it simply – Prime numbers.</a:t>
            </a:r>
          </a:p>
          <a:p>
            <a:r>
              <a:rPr lang="en-US" dirty="0"/>
              <a:t>I have looked at different theorems about the primes – and for some of them have delved deep into there proofs.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158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72BA4-AEB9-4525-A288-D6B253A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Bertrand and why is there a postulate named after him?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9EC308-FB88-4217-B0F6-D950E9A78D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&gt;3</m:t>
                    </m:r>
                  </m:oMath>
                </a14:m>
                <a:r>
                  <a:rPr lang="en-GB" dirty="0"/>
                  <a:t> </a:t>
                </a: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9EC308-FB88-4217-B0F6-D950E9A78D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05A86CD-DB2A-4823-812B-B10BA2DB8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72" y="2682875"/>
            <a:ext cx="2952750" cy="381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88F57B-8C65-4E7B-B3B3-833BBE342877}"/>
              </a:ext>
            </a:extLst>
          </p:cNvPr>
          <p:cNvSpPr txBox="1"/>
          <p:nvPr/>
        </p:nvSpPr>
        <p:spPr>
          <a:xfrm>
            <a:off x="3543300" y="2590800"/>
            <a:ext cx="6334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</a:t>
            </a:r>
            <a:r>
              <a:rPr lang="en-US" baseline="30000" dirty="0"/>
              <a:t>th</a:t>
            </a:r>
            <a:r>
              <a:rPr lang="en-US" dirty="0"/>
              <a:t> century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theory, probability theory, economics, thermodynamics, differential geometry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4693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0CADC-9654-4C39-8F00-EC1B74C9A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prove Bertrand?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5874C2-ABAA-4328-BFDD-327129CA57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4 lemmas </a:t>
                </a:r>
              </a:p>
              <a:p>
                <a:r>
                  <a:rPr lang="en-US" dirty="0"/>
                  <a:t>Bounding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Contradiction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5874C2-ABAA-4328-BFDD-327129CA57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3980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B2740-B41F-4E24-9CE0-7CBE42FA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 </a:t>
            </a:r>
            <a:r>
              <a:rPr lang="en-US" dirty="0" err="1"/>
              <a:t>factorisation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95CE13-38EA-4339-86DB-FCB75DF5A5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What is a prime number?</a:t>
                </a:r>
              </a:p>
              <a:p>
                <a:endParaRPr lang="en-US" dirty="0"/>
              </a:p>
              <a:p>
                <a:r>
                  <a:rPr lang="en-US" dirty="0"/>
                  <a:t>Fundamental theorem of arithmetic – every positive integer can be expressed as a unique prime factorization.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360=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∙5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GB" dirty="0"/>
              </a:p>
              <a:p>
                <a:r>
                  <a:rPr lang="en-GB" dirty="0"/>
                  <a:t>In general you can express any number in the form</a:t>
                </a: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 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95CE13-38EA-4339-86DB-FCB75DF5A5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892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1D7FE-6343-4049-9BD3-D8CB959BA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coefficients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037928-0995-4428-B994-C7C64F2F83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5!=5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=120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037928-0995-4428-B994-C7C64F2F83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2221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A8E976A-A52E-48F3-A44F-8A595DBA223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84175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Quick note 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eqAr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A8E976A-A52E-48F3-A44F-8A595DBA22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84175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0F4DBE-7EFE-471C-87E0-36F11C1D89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‘Middle binomial coefficient’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dirty="0"/>
                  <a:t> Largest binomial coefficient on its row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 whole entire book on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exists if you're interested.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0F4DBE-7EFE-471C-87E0-36F11C1D89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081" b="-1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Found something in Pascal&amp;amp;#39;s Triangle : r/math">
            <a:extLst>
              <a:ext uri="{FF2B5EF4-FFF2-40B4-BE49-F238E27FC236}">
                <a16:creationId xmlns:a16="http://schemas.microsoft.com/office/drawing/2014/main" id="{065C6FE8-75FD-430B-A567-0B5E8AA03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960" y="2234636"/>
            <a:ext cx="3515360" cy="3124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11E6D01-B0C7-4F36-B555-48353145C8FE}"/>
                  </a:ext>
                </a:extLst>
              </p14:cNvPr>
              <p14:cNvContentPartPr/>
              <p14:nvPr/>
            </p14:nvContentPartPr>
            <p14:xfrm>
              <a:off x="5324325" y="2853705"/>
              <a:ext cx="85320" cy="104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11E6D01-B0C7-4F36-B555-48353145C8F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88325" y="2782065"/>
                <a:ext cx="15696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8D3CC5E-1F59-4C80-AE6A-E9D4AFBA7BD3}"/>
                  </a:ext>
                </a:extLst>
              </p14:cNvPr>
              <p14:cNvContentPartPr/>
              <p14:nvPr/>
            </p14:nvContentPartPr>
            <p14:xfrm>
              <a:off x="5180325" y="3098145"/>
              <a:ext cx="84600" cy="138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8D3CC5E-1F59-4C80-AE6A-E9D4AFBA7BD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44325" y="3026145"/>
                <a:ext cx="15624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F41F99F-E431-4B67-BE75-B494F64715FB}"/>
                  </a:ext>
                </a:extLst>
              </p14:cNvPr>
              <p14:cNvContentPartPr/>
              <p14:nvPr/>
            </p14:nvContentPartPr>
            <p14:xfrm>
              <a:off x="5425845" y="3099225"/>
              <a:ext cx="92160" cy="105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F41F99F-E431-4B67-BE75-B494F64715F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90205" y="3027585"/>
                <a:ext cx="16380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299930B-7741-482B-B174-554EC1122353}"/>
                  </a:ext>
                </a:extLst>
              </p14:cNvPr>
              <p14:cNvContentPartPr/>
              <p14:nvPr/>
            </p14:nvContentPartPr>
            <p14:xfrm>
              <a:off x="5320725" y="3327825"/>
              <a:ext cx="81360" cy="140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299930B-7741-482B-B174-554EC112235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285085" y="3255825"/>
                <a:ext cx="15300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920C7AA-219F-47B8-A069-86CD626B76C9}"/>
                  </a:ext>
                </a:extLst>
              </p14:cNvPr>
              <p14:cNvContentPartPr/>
              <p14:nvPr/>
            </p14:nvContentPartPr>
            <p14:xfrm>
              <a:off x="5196885" y="3603585"/>
              <a:ext cx="71640" cy="1224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920C7AA-219F-47B8-A069-86CD626B76C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160885" y="3531585"/>
                <a:ext cx="14328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7DCBA73-613C-44DC-94D3-297EE99BC794}"/>
                  </a:ext>
                </a:extLst>
              </p14:cNvPr>
              <p14:cNvContentPartPr/>
              <p14:nvPr/>
            </p14:nvContentPartPr>
            <p14:xfrm>
              <a:off x="5295165" y="3584865"/>
              <a:ext cx="236880" cy="3747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7DCBA73-613C-44DC-94D3-297EE99BC79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259525" y="3512865"/>
                <a:ext cx="308520" cy="51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32BE5CE-4ADD-43DF-9826-4E665F88BFC3}"/>
                  </a:ext>
                </a:extLst>
              </p14:cNvPr>
              <p14:cNvContentPartPr/>
              <p14:nvPr/>
            </p14:nvContentPartPr>
            <p14:xfrm>
              <a:off x="5186445" y="4079145"/>
              <a:ext cx="72360" cy="1569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32BE5CE-4ADD-43DF-9826-4E665F88BFC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150445" y="4007145"/>
                <a:ext cx="14400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6AED832-FE10-45F8-9BF3-86189AA4EB37}"/>
                  </a:ext>
                </a:extLst>
              </p14:cNvPr>
              <p14:cNvContentPartPr/>
              <p14:nvPr/>
            </p14:nvContentPartPr>
            <p14:xfrm>
              <a:off x="5406045" y="4025865"/>
              <a:ext cx="123120" cy="2113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6AED832-FE10-45F8-9BF3-86189AA4EB3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370405" y="3953865"/>
                <a:ext cx="19476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A3D6F12-25AF-4D96-BD2C-813126959FAB}"/>
                  </a:ext>
                </a:extLst>
              </p14:cNvPr>
              <p14:cNvContentPartPr/>
              <p14:nvPr/>
            </p14:nvContentPartPr>
            <p14:xfrm>
              <a:off x="5246925" y="4136745"/>
              <a:ext cx="204480" cy="3135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A3D6F12-25AF-4D96-BD2C-813126959FA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210925" y="4065105"/>
                <a:ext cx="276120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E3CCB1D-4700-4D85-A648-1F2AA9BDE321}"/>
                  </a:ext>
                </a:extLst>
              </p14:cNvPr>
              <p14:cNvContentPartPr/>
              <p14:nvPr/>
            </p14:nvContentPartPr>
            <p14:xfrm>
              <a:off x="5191125" y="4554345"/>
              <a:ext cx="358560" cy="144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E3CCB1D-4700-4D85-A648-1F2AA9BDE32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155485" y="4482345"/>
                <a:ext cx="43020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09D6AF2-4551-4FD1-A03B-5F0F1C42CD0C}"/>
                  </a:ext>
                </a:extLst>
              </p14:cNvPr>
              <p14:cNvContentPartPr/>
              <p14:nvPr/>
            </p14:nvContentPartPr>
            <p14:xfrm>
              <a:off x="5299845" y="4837665"/>
              <a:ext cx="102240" cy="1796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09D6AF2-4551-4FD1-A03B-5F0F1C42CD0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263845" y="4765665"/>
                <a:ext cx="17388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9C4D1D2-2CE0-42D3-AFCA-55E045C4ADD4}"/>
                  </a:ext>
                </a:extLst>
              </p14:cNvPr>
              <p14:cNvContentPartPr/>
              <p14:nvPr/>
            </p14:nvContentPartPr>
            <p14:xfrm>
              <a:off x="5155485" y="5045025"/>
              <a:ext cx="468360" cy="1958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9C4D1D2-2CE0-42D3-AFCA-55E045C4ADD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119845" y="4973025"/>
                <a:ext cx="540000" cy="33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2231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87189-3466-437E-8084-A7E831F94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6E4D90-5FD3-4DD4-A1DB-4E55F43C68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∙3∙5∙7∙11∙13∙17∙23∙29∙31=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𝑏𝑖𝑔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𝑛𝑢𝑚𝑏𝑒𝑟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means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/>
                  <a:t> is divisible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For example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 | 25</m:t>
                    </m:r>
                  </m:oMath>
                </a14:m>
                <a:r>
                  <a:rPr lang="en-GB" dirty="0"/>
                  <a:t> but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6 | 25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6E4D90-5FD3-4DD4-A1DB-4E55F43C68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D17DBC4-B156-4FFE-9F18-AC5771B0F163}"/>
                  </a:ext>
                </a:extLst>
              </p14:cNvPr>
              <p14:cNvContentPartPr/>
              <p14:nvPr/>
            </p14:nvContentPartPr>
            <p14:xfrm>
              <a:off x="4736445" y="5186865"/>
              <a:ext cx="240840" cy="319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D17DBC4-B156-4FFE-9F18-AC5771B0F1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27445" y="5177865"/>
                <a:ext cx="258480" cy="33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5932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67B34-A3B5-48A7-9F29-1E66DF571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4 Lemmas; part 1 – The </a:t>
            </a:r>
            <a:r>
              <a:rPr lang="en-US"/>
              <a:t>lower bound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ED84E5-C988-4BDB-B5B7-79C413A82E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Claim: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eqArr>
                      </m:e>
                    </m:d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Consider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=(1+1)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eqArr>
                          </m:e>
                        </m:d>
                      </m:e>
                    </m:nary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Well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eqArr>
                      </m:e>
                    </m:d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eqArr>
                      </m:e>
                    </m:d>
                  </m:oMath>
                </a14:m>
                <a:r>
                  <a:rPr lang="en-GB" dirty="0"/>
                  <a:t> therefore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(1+1)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eqArr>
                      </m:e>
                    </m:d>
                  </m:oMath>
                </a14:m>
                <a:r>
                  <a:rPr lang="en-GB" dirty="0"/>
                  <a:t> so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eqAr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ED84E5-C988-4BDB-B5B7-79C413A82E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3903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4575</TotalTime>
  <Words>756</Words>
  <Application>Microsoft Office PowerPoint</Application>
  <PresentationFormat>Widescreen</PresentationFormat>
  <Paragraphs>112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Bertrand's Postulate</vt:lpstr>
      <vt:lpstr>What is my EMC ?</vt:lpstr>
      <vt:lpstr>Who is Bertrand and why is there a postulate named after him?</vt:lpstr>
      <vt:lpstr>How do we prove Bertrand?</vt:lpstr>
      <vt:lpstr>Prime factorisation</vt:lpstr>
      <vt:lpstr>Binomial coefficients </vt:lpstr>
      <vt:lpstr>Quick note on (█(2n@n))</vt:lpstr>
      <vt:lpstr>Notation </vt:lpstr>
      <vt:lpstr>The 4 Lemmas; part 1 – The lower bound</vt:lpstr>
      <vt:lpstr>The 4 Lemmas; part 2 – a product of primes</vt:lpstr>
      <vt:lpstr>Now consider n=2k+1</vt:lpstr>
      <vt:lpstr>The 4 Lemmas part 3; Left as an exercise for a keen reader </vt:lpstr>
      <vt:lpstr>The 4 Lemmas part 4; Some funky inequalities</vt:lpstr>
      <vt:lpstr>Consider the following</vt:lpstr>
      <vt:lpstr>PowerPoint Presentation</vt:lpstr>
      <vt:lpstr>Recall</vt:lpstr>
      <vt:lpstr>Suppose Bertrand is false for some 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 number things</dc:title>
  <dc:creator>Ben Folland</dc:creator>
  <cp:lastModifiedBy>Ben Folland</cp:lastModifiedBy>
  <cp:revision>34</cp:revision>
  <dcterms:created xsi:type="dcterms:W3CDTF">2022-02-22T14:56:50Z</dcterms:created>
  <dcterms:modified xsi:type="dcterms:W3CDTF">2022-10-28T14:41:21Z</dcterms:modified>
</cp:coreProperties>
</file>