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9" r:id="rId4"/>
    <p:sldId id="260" r:id="rId5"/>
    <p:sldId id="263" r:id="rId6"/>
    <p:sldId id="261" r:id="rId7"/>
    <p:sldId id="264" r:id="rId8"/>
    <p:sldId id="265" r:id="rId9"/>
    <p:sldId id="266" r:id="rId10"/>
    <p:sldId id="267" r:id="rId11"/>
    <p:sldId id="268"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10" dt="2021-04-22T11:05:52.398"/>
    <p1510:client id="{0D2698CD-E32B-8C18-3E4D-4B72A54C7B11}" v="8" dt="2021-04-24T15:21:28.367"/>
    <p1510:client id="{1545507D-9E96-7457-DB49-EDDC12B59341}" v="301" dt="2021-04-12T17:17:57.235"/>
    <p1510:client id="{2BAB78D7-8100-5AB6-9092-190805F0FDE3}" v="808" dt="2021-04-21T22:48:59.390"/>
    <p1510:client id="{3B1FC9CC-FB84-ADA9-6917-18044C05ED65}" v="1041" dt="2021-04-18T21:06:00.286"/>
    <p1510:client id="{51161856-44C0-499F-8AC0-253317922666}" v="91" dt="2021-04-22T09:23:58.637"/>
    <p1510:client id="{69BD6C89-5E50-F3D0-5D15-171B6FE5A055}" v="8" dt="2021-04-22T11:11:52.603"/>
    <p1510:client id="{8464F9CC-2DA1-3DE6-C865-1AF49E899F9A}" v="1" dt="2021-04-22T10:44:40.025"/>
    <p1510:client id="{84DCBE46-A74D-0C14-CBEF-D9A164CA3AFE}" v="3" dt="2021-04-22T09:13:56.414"/>
    <p1510:client id="{91CB76B7-C32D-DBA2-84A2-0ADF29996286}" v="11" dt="2021-04-22T11:26:43.063"/>
    <p1510:client id="{A655D8F3-7A03-4843-2840-2F6899404568}" v="119" dt="2021-04-01T11:03:32.665"/>
    <p1510:client id="{B72C0619-487B-73E5-B0E0-B724FA6C20C5}" v="5" dt="2021-04-19T06:51:14.165"/>
    <p1510:client id="{C017069A-439F-B254-594D-D0CA0021C6A6}" v="204" dt="2021-04-16T10:44:17.993"/>
    <p1510:client id="{C25AEEBD-53DA-FA26-A86E-CE0C447EB921}" v="132" dt="2021-04-01T11:11:05.076"/>
    <p1510:client id="{C5E121AB-C3EF-44B8-A9C2-52046DB7ACDF}" v="474" dt="2021-03-31T11:18:57.409"/>
    <p1510:client id="{DF62C09F-C08E-2000-AE14-D97DD1EB2606}" v="10" dt="2021-04-21T10:48:11.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UM KNIGHT" userId="S::callumknight@exe-coll.ac.uk::f58cf650-2a2b-42dc-bad4-6b52d1a2da49" providerId="AD" clId="Web-{51161856-44C0-499F-8AC0-253317922666}"/>
    <pc:docChg chg="addSld delSld modSld">
      <pc:chgData name="CALLUM KNIGHT" userId="S::callumknight@exe-coll.ac.uk::f58cf650-2a2b-42dc-bad4-6b52d1a2da49" providerId="AD" clId="Web-{51161856-44C0-499F-8AC0-253317922666}" dt="2021-04-22T09:23:57.622" v="49" actId="20577"/>
      <pc:docMkLst>
        <pc:docMk/>
      </pc:docMkLst>
      <pc:sldChg chg="modSp new">
        <pc:chgData name="CALLUM KNIGHT" userId="S::callumknight@exe-coll.ac.uk::f58cf650-2a2b-42dc-bad4-6b52d1a2da49" providerId="AD" clId="Web-{51161856-44C0-499F-8AC0-253317922666}" dt="2021-04-22T09:23:57.622" v="49" actId="20577"/>
        <pc:sldMkLst>
          <pc:docMk/>
          <pc:sldMk cId="37471495" sldId="268"/>
        </pc:sldMkLst>
        <pc:spChg chg="mod">
          <ac:chgData name="CALLUM KNIGHT" userId="S::callumknight@exe-coll.ac.uk::f58cf650-2a2b-42dc-bad4-6b52d1a2da49" providerId="AD" clId="Web-{51161856-44C0-499F-8AC0-253317922666}" dt="2021-04-22T09:23:53.043" v="42" actId="20577"/>
          <ac:spMkLst>
            <pc:docMk/>
            <pc:sldMk cId="37471495" sldId="268"/>
            <ac:spMk id="2" creationId="{DFCDB528-A995-4FF5-A42D-575EB7E7CC04}"/>
          </ac:spMkLst>
        </pc:spChg>
        <pc:spChg chg="mod">
          <ac:chgData name="CALLUM KNIGHT" userId="S::callumknight@exe-coll.ac.uk::f58cf650-2a2b-42dc-bad4-6b52d1a2da49" providerId="AD" clId="Web-{51161856-44C0-499F-8AC0-253317922666}" dt="2021-04-22T09:23:57.622" v="49" actId="20577"/>
          <ac:spMkLst>
            <pc:docMk/>
            <pc:sldMk cId="37471495" sldId="268"/>
            <ac:spMk id="3" creationId="{8455BF2E-1980-4DBC-AF48-BB21477A116A}"/>
          </ac:spMkLst>
        </pc:spChg>
      </pc:sldChg>
      <pc:sldChg chg="modSp new del">
        <pc:chgData name="CALLUM KNIGHT" userId="S::callumknight@exe-coll.ac.uk::f58cf650-2a2b-42dc-bad4-6b52d1a2da49" providerId="AD" clId="Web-{51161856-44C0-499F-8AC0-253317922666}" dt="2021-04-22T09:23:36.886" v="27"/>
        <pc:sldMkLst>
          <pc:docMk/>
          <pc:sldMk cId="1118031606" sldId="268"/>
        </pc:sldMkLst>
        <pc:spChg chg="mod">
          <ac:chgData name="CALLUM KNIGHT" userId="S::callumknight@exe-coll.ac.uk::f58cf650-2a2b-42dc-bad4-6b52d1a2da49" providerId="AD" clId="Web-{51161856-44C0-499F-8AC0-253317922666}" dt="2021-04-22T09:23:24.401" v="21" actId="20577"/>
          <ac:spMkLst>
            <pc:docMk/>
            <pc:sldMk cId="1118031606" sldId="268"/>
            <ac:spMk id="2" creationId="{8861D885-A561-4701-BE89-6DEB7EBAB16D}"/>
          </ac:spMkLst>
        </pc:spChg>
        <pc:spChg chg="mod">
          <ac:chgData name="CALLUM KNIGHT" userId="S::callumknight@exe-coll.ac.uk::f58cf650-2a2b-42dc-bad4-6b52d1a2da49" providerId="AD" clId="Web-{51161856-44C0-499F-8AC0-253317922666}" dt="2021-04-22T09:23:29.620" v="26" actId="20577"/>
          <ac:spMkLst>
            <pc:docMk/>
            <pc:sldMk cId="1118031606" sldId="268"/>
            <ac:spMk id="3" creationId="{C93DBDA8-FE05-4514-8931-11950DF3A55C}"/>
          </ac:spMkLst>
        </pc:spChg>
      </pc:sldChg>
    </pc:docChg>
  </pc:docChgLst>
  <pc:docChgLst>
    <pc:chgData name="BEN FOLLAND" userId="S::benfolland@exe-coll.ac.uk::c01c253b-da77-4eb5-a63e-6f552492d96f" providerId="AD" clId="Web-{C5E121AB-C3EF-44B8-A9C2-52046DB7ACDF}"/>
    <pc:docChg chg="addSld modSld addMainMaster delMainMaster">
      <pc:chgData name="BEN FOLLAND" userId="S::benfolland@exe-coll.ac.uk::c01c253b-da77-4eb5-a63e-6f552492d96f" providerId="AD" clId="Web-{C5E121AB-C3EF-44B8-A9C2-52046DB7ACDF}" dt="2021-03-31T11:18:57.409" v="237" actId="20577"/>
      <pc:docMkLst>
        <pc:docMk/>
      </pc:docMkLst>
      <pc:sldChg chg="addSp delSp modSp mod setBg modClrScheme chgLayout">
        <pc:chgData name="BEN FOLLAND" userId="S::benfolland@exe-coll.ac.uk::c01c253b-da77-4eb5-a63e-6f552492d96f" providerId="AD" clId="Web-{C5E121AB-C3EF-44B8-A9C2-52046DB7ACDF}" dt="2021-03-31T11:11:47.559" v="120" actId="1076"/>
        <pc:sldMkLst>
          <pc:docMk/>
          <pc:sldMk cId="109857222" sldId="256"/>
        </pc:sldMkLst>
        <pc:spChg chg="mod">
          <ac:chgData name="BEN FOLLAND" userId="S::benfolland@exe-coll.ac.uk::c01c253b-da77-4eb5-a63e-6f552492d96f" providerId="AD" clId="Web-{C5E121AB-C3EF-44B8-A9C2-52046DB7ACDF}" dt="2021-03-31T11:07:14.601" v="18" actId="20577"/>
          <ac:spMkLst>
            <pc:docMk/>
            <pc:sldMk cId="109857222" sldId="256"/>
            <ac:spMk id="2" creationId="{00000000-0000-0000-0000-000000000000}"/>
          </ac:spMkLst>
        </pc:spChg>
        <pc:spChg chg="mod">
          <ac:chgData name="BEN FOLLAND" userId="S::benfolland@exe-coll.ac.uk::c01c253b-da77-4eb5-a63e-6f552492d96f" providerId="AD" clId="Web-{C5E121AB-C3EF-44B8-A9C2-52046DB7ACDF}" dt="2021-03-31T11:10:38.433" v="116" actId="20577"/>
          <ac:spMkLst>
            <pc:docMk/>
            <pc:sldMk cId="109857222" sldId="256"/>
            <ac:spMk id="3" creationId="{00000000-0000-0000-0000-000000000000}"/>
          </ac:spMkLst>
        </pc:spChg>
        <pc:spChg chg="add del">
          <ac:chgData name="BEN FOLLAND" userId="S::benfolland@exe-coll.ac.uk::c01c253b-da77-4eb5-a63e-6f552492d96f" providerId="AD" clId="Web-{C5E121AB-C3EF-44B8-A9C2-52046DB7ACDF}" dt="2021-03-31T11:06:56.695" v="5"/>
          <ac:spMkLst>
            <pc:docMk/>
            <pc:sldMk cId="109857222" sldId="256"/>
            <ac:spMk id="5" creationId="{1E644DE9-8D09-43E2-BA69-F57482CFC93A}"/>
          </ac:spMkLst>
        </pc:spChg>
        <pc:spChg chg="add del">
          <ac:chgData name="BEN FOLLAND" userId="S::benfolland@exe-coll.ac.uk::c01c253b-da77-4eb5-a63e-6f552492d96f" providerId="AD" clId="Web-{C5E121AB-C3EF-44B8-A9C2-52046DB7ACDF}" dt="2021-03-31T11:06:56.695" v="5"/>
          <ac:spMkLst>
            <pc:docMk/>
            <pc:sldMk cId="109857222" sldId="256"/>
            <ac:spMk id="6" creationId="{6C23C919-B32E-40FF-B3D8-631316E84E3E}"/>
          </ac:spMkLst>
        </pc:spChg>
        <pc:spChg chg="add del">
          <ac:chgData name="BEN FOLLAND" userId="S::benfolland@exe-coll.ac.uk::c01c253b-da77-4eb5-a63e-6f552492d96f" providerId="AD" clId="Web-{C5E121AB-C3EF-44B8-A9C2-52046DB7ACDF}" dt="2021-03-31T11:06:48.819" v="3"/>
          <ac:spMkLst>
            <pc:docMk/>
            <pc:sldMk cId="109857222" sldId="256"/>
            <ac:spMk id="8" creationId="{61C87CFA-6ED6-4F6B-81D6-D59CE51B23CF}"/>
          </ac:spMkLst>
        </pc:spChg>
        <pc:spChg chg="add del">
          <ac:chgData name="BEN FOLLAND" userId="S::benfolland@exe-coll.ac.uk::c01c253b-da77-4eb5-a63e-6f552492d96f" providerId="AD" clId="Web-{C5E121AB-C3EF-44B8-A9C2-52046DB7ACDF}" dt="2021-03-31T11:06:46.991" v="1"/>
          <ac:spMkLst>
            <pc:docMk/>
            <pc:sldMk cId="109857222" sldId="256"/>
            <ac:spMk id="9" creationId="{DCE1AED4-C7FF-4468-BF54-4470A0A3E283}"/>
          </ac:spMkLst>
        </pc:spChg>
        <pc:spChg chg="add del">
          <ac:chgData name="BEN FOLLAND" userId="S::benfolland@exe-coll.ac.uk::c01c253b-da77-4eb5-a63e-6f552492d96f" providerId="AD" clId="Web-{C5E121AB-C3EF-44B8-A9C2-52046DB7ACDF}" dt="2021-03-31T11:06:46.991" v="1"/>
          <ac:spMkLst>
            <pc:docMk/>
            <pc:sldMk cId="109857222" sldId="256"/>
            <ac:spMk id="11" creationId="{BDE94FAB-AA60-43B4-A2C3-3A940B9A951A}"/>
          </ac:spMkLst>
        </pc:spChg>
        <pc:spChg chg="add">
          <ac:chgData name="BEN FOLLAND" userId="S::benfolland@exe-coll.ac.uk::c01c253b-da77-4eb5-a63e-6f552492d96f" providerId="AD" clId="Web-{C5E121AB-C3EF-44B8-A9C2-52046DB7ACDF}" dt="2021-03-31T11:06:56.741" v="6"/>
          <ac:spMkLst>
            <pc:docMk/>
            <pc:sldMk cId="109857222" sldId="256"/>
            <ac:spMk id="15" creationId="{0DBF1ABE-8590-450D-BB49-BDDCCF3EEA9E}"/>
          </ac:spMkLst>
        </pc:spChg>
        <pc:grpChg chg="add">
          <ac:chgData name="BEN FOLLAND" userId="S::benfolland@exe-coll.ac.uk::c01c253b-da77-4eb5-a63e-6f552492d96f" providerId="AD" clId="Web-{C5E121AB-C3EF-44B8-A9C2-52046DB7ACDF}" dt="2021-03-31T11:06:56.741" v="6"/>
          <ac:grpSpMkLst>
            <pc:docMk/>
            <pc:sldMk cId="109857222" sldId="256"/>
            <ac:grpSpMk id="16" creationId="{BE312684-34E6-4414-83D2-62B3C76BC4D8}"/>
          </ac:grpSpMkLst>
        </pc:grpChg>
        <pc:picChg chg="add del">
          <ac:chgData name="BEN FOLLAND" userId="S::benfolland@exe-coll.ac.uk::c01c253b-da77-4eb5-a63e-6f552492d96f" providerId="AD" clId="Web-{C5E121AB-C3EF-44B8-A9C2-52046DB7ACDF}" dt="2021-03-31T11:06:46.991" v="1"/>
          <ac:picMkLst>
            <pc:docMk/>
            <pc:sldMk cId="109857222" sldId="256"/>
            <ac:picMk id="4" creationId="{C40D97F6-E013-4332-A28F-92B2112DAE32}"/>
          </ac:picMkLst>
        </pc:picChg>
        <pc:picChg chg="add del">
          <ac:chgData name="BEN FOLLAND" userId="S::benfolland@exe-coll.ac.uk::c01c253b-da77-4eb5-a63e-6f552492d96f" providerId="AD" clId="Web-{C5E121AB-C3EF-44B8-A9C2-52046DB7ACDF}" dt="2021-03-31T11:06:56.695" v="5"/>
          <ac:picMkLst>
            <pc:docMk/>
            <pc:sldMk cId="109857222" sldId="256"/>
            <ac:picMk id="7" creationId="{28230F3E-A65F-4B52-80FB-3BB63F348F9D}"/>
          </ac:picMkLst>
        </pc:picChg>
        <pc:picChg chg="add mod">
          <ac:chgData name="BEN FOLLAND" userId="S::benfolland@exe-coll.ac.uk::c01c253b-da77-4eb5-a63e-6f552492d96f" providerId="AD" clId="Web-{C5E121AB-C3EF-44B8-A9C2-52046DB7ACDF}" dt="2021-03-31T11:10:46.276" v="118" actId="1076"/>
          <ac:picMkLst>
            <pc:docMk/>
            <pc:sldMk cId="109857222" sldId="256"/>
            <ac:picMk id="18" creationId="{242CA36B-CCBC-40B5-877D-50602E472A41}"/>
          </ac:picMkLst>
        </pc:picChg>
        <pc:picChg chg="add mod">
          <ac:chgData name="BEN FOLLAND" userId="S::benfolland@exe-coll.ac.uk::c01c253b-da77-4eb5-a63e-6f552492d96f" providerId="AD" clId="Web-{C5E121AB-C3EF-44B8-A9C2-52046DB7ACDF}" dt="2021-03-31T11:11:47.559" v="120" actId="1076"/>
          <ac:picMkLst>
            <pc:docMk/>
            <pc:sldMk cId="109857222" sldId="256"/>
            <ac:picMk id="19" creationId="{5BFDE117-4E9A-4B3F-B02A-0BE15B36C56D}"/>
          </ac:picMkLst>
        </pc:picChg>
        <pc:cxnChg chg="add del">
          <ac:chgData name="BEN FOLLAND" userId="S::benfolland@exe-coll.ac.uk::c01c253b-da77-4eb5-a63e-6f552492d96f" providerId="AD" clId="Web-{C5E121AB-C3EF-44B8-A9C2-52046DB7ACDF}" dt="2021-03-31T11:06:48.819" v="3"/>
          <ac:cxnSpMkLst>
            <pc:docMk/>
            <pc:sldMk cId="109857222" sldId="256"/>
            <ac:cxnSpMk id="10" creationId="{59CA136B-17B5-41E1-9F5D-89105CF5ABD0}"/>
          </ac:cxnSpMkLst>
        </pc:cxnChg>
      </pc:sldChg>
      <pc:sldChg chg="modSp new">
        <pc:chgData name="BEN FOLLAND" userId="S::benfolland@exe-coll.ac.uk::c01c253b-da77-4eb5-a63e-6f552492d96f" providerId="AD" clId="Web-{C5E121AB-C3EF-44B8-A9C2-52046DB7ACDF}" dt="2021-03-31T11:18:57.409" v="237" actId="20577"/>
        <pc:sldMkLst>
          <pc:docMk/>
          <pc:sldMk cId="4294609592" sldId="257"/>
        </pc:sldMkLst>
        <pc:spChg chg="mod">
          <ac:chgData name="BEN FOLLAND" userId="S::benfolland@exe-coll.ac.uk::c01c253b-da77-4eb5-a63e-6f552492d96f" providerId="AD" clId="Web-{C5E121AB-C3EF-44B8-A9C2-52046DB7ACDF}" dt="2021-03-31T11:13:14.107" v="144" actId="20577"/>
          <ac:spMkLst>
            <pc:docMk/>
            <pc:sldMk cId="4294609592" sldId="257"/>
            <ac:spMk id="2" creationId="{118BBFCB-6153-4FAB-B1C1-F3C420F9EB23}"/>
          </ac:spMkLst>
        </pc:spChg>
        <pc:spChg chg="mod">
          <ac:chgData name="BEN FOLLAND" userId="S::benfolland@exe-coll.ac.uk::c01c253b-da77-4eb5-a63e-6f552492d96f" providerId="AD" clId="Web-{C5E121AB-C3EF-44B8-A9C2-52046DB7ACDF}" dt="2021-03-31T11:18:57.409" v="237" actId="20577"/>
          <ac:spMkLst>
            <pc:docMk/>
            <pc:sldMk cId="4294609592" sldId="257"/>
            <ac:spMk id="3" creationId="{B3C5C2CB-EA79-401A-B8B3-9F7E60EC8A0E}"/>
          </ac:spMkLst>
        </pc:spChg>
      </pc:sldChg>
      <pc:sldMasterChg chg="add del addSldLayout delSldLayout">
        <pc:chgData name="BEN FOLLAND" userId="S::benfolland@exe-coll.ac.uk::c01c253b-da77-4eb5-a63e-6f552492d96f" providerId="AD" clId="Web-{C5E121AB-C3EF-44B8-A9C2-52046DB7ACDF}" dt="2021-03-31T11:06:56.741" v="6"/>
        <pc:sldMasterMkLst>
          <pc:docMk/>
          <pc:sldMasterMk cId="2460954070" sldId="2147483660"/>
        </pc:sldMasterMkLst>
        <pc:sldLayoutChg chg="add del">
          <pc:chgData name="BEN FOLLAND" userId="S::benfolland@exe-coll.ac.uk::c01c253b-da77-4eb5-a63e-6f552492d96f" providerId="AD" clId="Web-{C5E121AB-C3EF-44B8-A9C2-52046DB7ACDF}" dt="2021-03-31T11:06:56.741" v="6"/>
          <pc:sldLayoutMkLst>
            <pc:docMk/>
            <pc:sldMasterMk cId="2460954070" sldId="2147483660"/>
            <pc:sldLayoutMk cId="2385387890" sldId="2147483661"/>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949138452" sldId="2147483662"/>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2591524520" sldId="2147483663"/>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1203092039" sldId="2147483664"/>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3733172339" sldId="2147483665"/>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3210312558" sldId="2147483666"/>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3146388984" sldId="2147483667"/>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3171841454" sldId="2147483668"/>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1718958274" sldId="2147483669"/>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2202905451" sldId="2147483670"/>
          </pc:sldLayoutMkLst>
        </pc:sldLayoutChg>
        <pc:sldLayoutChg chg="add del">
          <pc:chgData name="BEN FOLLAND" userId="S::benfolland@exe-coll.ac.uk::c01c253b-da77-4eb5-a63e-6f552492d96f" providerId="AD" clId="Web-{C5E121AB-C3EF-44B8-A9C2-52046DB7ACDF}" dt="2021-03-31T11:06:56.741" v="6"/>
          <pc:sldLayoutMkLst>
            <pc:docMk/>
            <pc:sldMasterMk cId="2460954070" sldId="2147483660"/>
            <pc:sldLayoutMk cId="3479445657" sldId="2147483671"/>
          </pc:sldLayoutMkLst>
        </pc:sldLayoutChg>
      </pc:sldMasterChg>
      <pc:sldMasterChg chg="add del replId addSldLayout delSldLayout">
        <pc:chgData name="BEN FOLLAND" userId="S::benfolland@exe-coll.ac.uk::c01c253b-da77-4eb5-a63e-6f552492d96f" providerId="AD" clId="Web-{C5E121AB-C3EF-44B8-A9C2-52046DB7ACDF}" dt="2021-03-31T11:06:46.991" v="1"/>
        <pc:sldMasterMkLst>
          <pc:docMk/>
          <pc:sldMasterMk cId="3401978876" sldId="2147483672"/>
        </pc:sldMasterMkLst>
        <pc:sldLayoutChg chg="add del">
          <pc:chgData name="BEN FOLLAND" userId="S::benfolland@exe-coll.ac.uk::c01c253b-da77-4eb5-a63e-6f552492d96f" providerId="AD" clId="Web-{C5E121AB-C3EF-44B8-A9C2-52046DB7ACDF}" dt="2021-03-31T11:06:46.991" v="1"/>
          <pc:sldLayoutMkLst>
            <pc:docMk/>
            <pc:sldMasterMk cId="3401978876" sldId="2147483672"/>
            <pc:sldLayoutMk cId="1737497561" sldId="2147483673"/>
          </pc:sldLayoutMkLst>
        </pc:sldLayoutChg>
        <pc:sldLayoutChg chg="add del">
          <pc:chgData name="BEN FOLLAND" userId="S::benfolland@exe-coll.ac.uk::c01c253b-da77-4eb5-a63e-6f552492d96f" providerId="AD" clId="Web-{C5E121AB-C3EF-44B8-A9C2-52046DB7ACDF}" dt="2021-03-31T11:06:46.991" v="1"/>
          <pc:sldLayoutMkLst>
            <pc:docMk/>
            <pc:sldMasterMk cId="3401978876" sldId="2147483672"/>
            <pc:sldLayoutMk cId="2372854001" sldId="2147483674"/>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2940540533" sldId="2147483675"/>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3754536000" sldId="2147483676"/>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566860009" sldId="2147483677"/>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344337526" sldId="2147483678"/>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3751801321" sldId="2147483679"/>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733716711" sldId="2147483680"/>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2733008516" sldId="2147483681"/>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2679638469" sldId="2147483682"/>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3211004389" sldId="2147483683"/>
          </pc:sldLayoutMkLst>
        </pc:sldLayoutChg>
        <pc:sldLayoutChg chg="add del replId">
          <pc:chgData name="BEN FOLLAND" userId="S::benfolland@exe-coll.ac.uk::c01c253b-da77-4eb5-a63e-6f552492d96f" providerId="AD" clId="Web-{C5E121AB-C3EF-44B8-A9C2-52046DB7ACDF}" dt="2021-03-31T11:06:46.991" v="1"/>
          <pc:sldLayoutMkLst>
            <pc:docMk/>
            <pc:sldMasterMk cId="3401978876" sldId="2147483672"/>
            <pc:sldLayoutMk cId="1289338017" sldId="2147483684"/>
          </pc:sldLayoutMkLst>
        </pc:sldLayoutChg>
      </pc:sldMasterChg>
      <pc:sldMasterChg chg="add del addSldLayout delSldLayout">
        <pc:chgData name="BEN FOLLAND" userId="S::benfolland@exe-coll.ac.uk::c01c253b-da77-4eb5-a63e-6f552492d96f" providerId="AD" clId="Web-{C5E121AB-C3EF-44B8-A9C2-52046DB7ACDF}" dt="2021-03-31T11:06:48.819" v="3"/>
        <pc:sldMasterMkLst>
          <pc:docMk/>
          <pc:sldMasterMk cId="390433820" sldId="2147483686"/>
        </pc:sldMasterMkLst>
        <pc:sldLayoutChg chg="add del">
          <pc:chgData name="BEN FOLLAND" userId="S::benfolland@exe-coll.ac.uk::c01c253b-da77-4eb5-a63e-6f552492d96f" providerId="AD" clId="Web-{C5E121AB-C3EF-44B8-A9C2-52046DB7ACDF}" dt="2021-03-31T11:06:48.819" v="3"/>
          <pc:sldLayoutMkLst>
            <pc:docMk/>
            <pc:sldMasterMk cId="390433820" sldId="2147483686"/>
            <pc:sldLayoutMk cId="1206301243" sldId="2147483675"/>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2969716603" sldId="2147483676"/>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3115133187" sldId="2147483677"/>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105112813" sldId="2147483678"/>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1764514991" sldId="2147483679"/>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2192933584" sldId="2147483680"/>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3258026021" sldId="2147483681"/>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4275672692" sldId="2147483682"/>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3211738957" sldId="2147483683"/>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2147446000" sldId="2147483684"/>
          </pc:sldLayoutMkLst>
        </pc:sldLayoutChg>
        <pc:sldLayoutChg chg="add del">
          <pc:chgData name="BEN FOLLAND" userId="S::benfolland@exe-coll.ac.uk::c01c253b-da77-4eb5-a63e-6f552492d96f" providerId="AD" clId="Web-{C5E121AB-C3EF-44B8-A9C2-52046DB7ACDF}" dt="2021-03-31T11:06:48.819" v="3"/>
          <pc:sldLayoutMkLst>
            <pc:docMk/>
            <pc:sldMasterMk cId="390433820" sldId="2147483686"/>
            <pc:sldLayoutMk cId="4178346926" sldId="2147483685"/>
          </pc:sldLayoutMkLst>
        </pc:sldLayoutChg>
      </pc:sldMasterChg>
      <pc:sldMasterChg chg="add del addSldLayout delSldLayout">
        <pc:chgData name="BEN FOLLAND" userId="S::benfolland@exe-coll.ac.uk::c01c253b-da77-4eb5-a63e-6f552492d96f" providerId="AD" clId="Web-{C5E121AB-C3EF-44B8-A9C2-52046DB7ACDF}" dt="2021-03-31T11:06:56.695" v="5"/>
        <pc:sldMasterMkLst>
          <pc:docMk/>
          <pc:sldMasterMk cId="848322696" sldId="2147483699"/>
        </pc:sldMasterMkLst>
        <pc:sldLayoutChg chg="add del">
          <pc:chgData name="BEN FOLLAND" userId="S::benfolland@exe-coll.ac.uk::c01c253b-da77-4eb5-a63e-6f552492d96f" providerId="AD" clId="Web-{C5E121AB-C3EF-44B8-A9C2-52046DB7ACDF}" dt="2021-03-31T11:06:56.695" v="5"/>
          <pc:sldLayoutMkLst>
            <pc:docMk/>
            <pc:sldMasterMk cId="848322696" sldId="2147483699"/>
            <pc:sldLayoutMk cId="404933380" sldId="2147483688"/>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124090830" sldId="2147483689"/>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1063253010" sldId="2147483690"/>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2852475955" sldId="2147483691"/>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3137637456" sldId="2147483692"/>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4054954274" sldId="2147483693"/>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1126298198" sldId="2147483694"/>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2713070654" sldId="2147483695"/>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2018632692" sldId="2147483696"/>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3603623951" sldId="2147483697"/>
          </pc:sldLayoutMkLst>
        </pc:sldLayoutChg>
        <pc:sldLayoutChg chg="add del">
          <pc:chgData name="BEN FOLLAND" userId="S::benfolland@exe-coll.ac.uk::c01c253b-da77-4eb5-a63e-6f552492d96f" providerId="AD" clId="Web-{C5E121AB-C3EF-44B8-A9C2-52046DB7ACDF}" dt="2021-03-31T11:06:56.695" v="5"/>
          <pc:sldLayoutMkLst>
            <pc:docMk/>
            <pc:sldMasterMk cId="848322696" sldId="2147483699"/>
            <pc:sldLayoutMk cId="461784651" sldId="2147483698"/>
          </pc:sldLayoutMkLst>
        </pc:sldLayoutChg>
      </pc:sldMasterChg>
      <pc:sldMasterChg chg="add addSldLayout">
        <pc:chgData name="BEN FOLLAND" userId="S::benfolland@exe-coll.ac.uk::c01c253b-da77-4eb5-a63e-6f552492d96f" providerId="AD" clId="Web-{C5E121AB-C3EF-44B8-A9C2-52046DB7ACDF}" dt="2021-03-31T11:06:56.741" v="6"/>
        <pc:sldMasterMkLst>
          <pc:docMk/>
          <pc:sldMasterMk cId="2412134322" sldId="2147483712"/>
        </pc:sldMasterMkLst>
        <pc:sldLayoutChg chg="add">
          <pc:chgData name="BEN FOLLAND" userId="S::benfolland@exe-coll.ac.uk::c01c253b-da77-4eb5-a63e-6f552492d96f" providerId="AD" clId="Web-{C5E121AB-C3EF-44B8-A9C2-52046DB7ACDF}" dt="2021-03-31T11:06:56.741" v="6"/>
          <pc:sldLayoutMkLst>
            <pc:docMk/>
            <pc:sldMasterMk cId="2412134322" sldId="2147483712"/>
            <pc:sldLayoutMk cId="1242053923" sldId="2147483701"/>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3255359725" sldId="2147483702"/>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2991391206" sldId="2147483703"/>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2656076117" sldId="2147483704"/>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3036187130" sldId="2147483705"/>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1359089132" sldId="2147483706"/>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1951663958" sldId="2147483707"/>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1027592266" sldId="2147483708"/>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769285968" sldId="2147483709"/>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158334642" sldId="2147483710"/>
          </pc:sldLayoutMkLst>
        </pc:sldLayoutChg>
        <pc:sldLayoutChg chg="add">
          <pc:chgData name="BEN FOLLAND" userId="S::benfolland@exe-coll.ac.uk::c01c253b-da77-4eb5-a63e-6f552492d96f" providerId="AD" clId="Web-{C5E121AB-C3EF-44B8-A9C2-52046DB7ACDF}" dt="2021-03-31T11:06:56.741" v="6"/>
          <pc:sldLayoutMkLst>
            <pc:docMk/>
            <pc:sldMasterMk cId="2412134322" sldId="2147483712"/>
            <pc:sldLayoutMk cId="598130739" sldId="2147483711"/>
          </pc:sldLayoutMkLst>
        </pc:sldLayoutChg>
      </pc:sldMasterChg>
    </pc:docChg>
  </pc:docChgLst>
  <pc:docChgLst>
    <pc:chgData name="BEN FOLLAND" userId="S::benfolland@exe-coll.ac.uk::c01c253b-da77-4eb5-a63e-6f552492d96f" providerId="AD" clId="Web-{DF62C09F-C08E-2000-AE14-D97DD1EB2606}"/>
    <pc:docChg chg="modSld">
      <pc:chgData name="BEN FOLLAND" userId="S::benfolland@exe-coll.ac.uk::c01c253b-da77-4eb5-a63e-6f552492d96f" providerId="AD" clId="Web-{DF62C09F-C08E-2000-AE14-D97DD1EB2606}" dt="2021-04-21T10:49:01.766" v="35"/>
      <pc:docMkLst>
        <pc:docMk/>
      </pc:docMkLst>
      <pc:sldChg chg="modSp modNotes">
        <pc:chgData name="BEN FOLLAND" userId="S::benfolland@exe-coll.ac.uk::c01c253b-da77-4eb5-a63e-6f552492d96f" providerId="AD" clId="Web-{DF62C09F-C08E-2000-AE14-D97DD1EB2606}" dt="2021-04-21T10:49:01.766" v="35"/>
        <pc:sldMkLst>
          <pc:docMk/>
          <pc:sldMk cId="122374013" sldId="261"/>
        </pc:sldMkLst>
        <pc:spChg chg="mod">
          <ac:chgData name="BEN FOLLAND" userId="S::benfolland@exe-coll.ac.uk::c01c253b-da77-4eb5-a63e-6f552492d96f" providerId="AD" clId="Web-{DF62C09F-C08E-2000-AE14-D97DD1EB2606}" dt="2021-04-21T10:48:11.202" v="4" actId="20577"/>
          <ac:spMkLst>
            <pc:docMk/>
            <pc:sldMk cId="122374013" sldId="261"/>
            <ac:spMk id="2" creationId="{1740E323-0C1A-452C-A79B-3B1AD5ECCFD8}"/>
          </ac:spMkLst>
        </pc:spChg>
      </pc:sldChg>
    </pc:docChg>
  </pc:docChgLst>
  <pc:docChgLst>
    <pc:chgData name="BEN FOLLAND" userId="S::benfolland@exe-coll.ac.uk::c01c253b-da77-4eb5-a63e-6f552492d96f" providerId="AD" clId="Web-{8464F9CC-2DA1-3DE6-C865-1AF49E899F9A}"/>
    <pc:docChg chg="delSld modSld">
      <pc:chgData name="BEN FOLLAND" userId="S::benfolland@exe-coll.ac.uk::c01c253b-da77-4eb5-a63e-6f552492d96f" providerId="AD" clId="Web-{8464F9CC-2DA1-3DE6-C865-1AF49E899F9A}" dt="2021-04-22T11:04:07.833" v="16"/>
      <pc:docMkLst>
        <pc:docMk/>
      </pc:docMkLst>
      <pc:sldChg chg="modNotes">
        <pc:chgData name="BEN FOLLAND" userId="S::benfolland@exe-coll.ac.uk::c01c253b-da77-4eb5-a63e-6f552492d96f" providerId="AD" clId="Web-{8464F9CC-2DA1-3DE6-C865-1AF49E899F9A}" dt="2021-04-22T11:04:07.833" v="16"/>
        <pc:sldMkLst>
          <pc:docMk/>
          <pc:sldMk cId="2687234152" sldId="259"/>
        </pc:sldMkLst>
      </pc:sldChg>
      <pc:sldChg chg="del">
        <pc:chgData name="BEN FOLLAND" userId="S::benfolland@exe-coll.ac.uk::c01c253b-da77-4eb5-a63e-6f552492d96f" providerId="AD" clId="Web-{8464F9CC-2DA1-3DE6-C865-1AF49E899F9A}" dt="2021-04-22T10:44:40.025" v="0"/>
        <pc:sldMkLst>
          <pc:docMk/>
          <pc:sldMk cId="3558964890" sldId="262"/>
        </pc:sldMkLst>
      </pc:sldChg>
    </pc:docChg>
  </pc:docChgLst>
  <pc:docChgLst>
    <pc:chgData name="BEN FOLLAND" userId="S::benfolland@exe-coll.ac.uk::c01c253b-da77-4eb5-a63e-6f552492d96f" providerId="AD" clId="Web-{69BD6C89-5E50-F3D0-5D15-171B6FE5A055}"/>
    <pc:docChg chg="modSld modMainMaster">
      <pc:chgData name="BEN FOLLAND" userId="S::benfolland@exe-coll.ac.uk::c01c253b-da77-4eb5-a63e-6f552492d96f" providerId="AD" clId="Web-{69BD6C89-5E50-F3D0-5D15-171B6FE5A055}" dt="2021-04-22T11:11:52.603" v="7"/>
      <pc:docMkLst>
        <pc:docMk/>
      </pc:docMkLst>
      <pc:sldChg chg="mod setBg">
        <pc:chgData name="BEN FOLLAND" userId="S::benfolland@exe-coll.ac.uk::c01c253b-da77-4eb5-a63e-6f552492d96f" providerId="AD" clId="Web-{69BD6C89-5E50-F3D0-5D15-171B6FE5A055}" dt="2021-04-22T11:11:52.603" v="7"/>
        <pc:sldMkLst>
          <pc:docMk/>
          <pc:sldMk cId="109857222" sldId="256"/>
        </pc:sldMkLst>
      </pc:sldChg>
      <pc:sldChg chg="mod">
        <pc:chgData name="BEN FOLLAND" userId="S::benfolland@exe-coll.ac.uk::c01c253b-da77-4eb5-a63e-6f552492d96f" providerId="AD" clId="Web-{69BD6C89-5E50-F3D0-5D15-171B6FE5A055}" dt="2021-04-22T11:11:49.713" v="6"/>
        <pc:sldMkLst>
          <pc:docMk/>
          <pc:sldMk cId="4294609592" sldId="257"/>
        </pc:sldMkLst>
      </pc:sldChg>
      <pc:sldChg chg="mod">
        <pc:chgData name="BEN FOLLAND" userId="S::benfolland@exe-coll.ac.uk::c01c253b-da77-4eb5-a63e-6f552492d96f" providerId="AD" clId="Web-{69BD6C89-5E50-F3D0-5D15-171B6FE5A055}" dt="2021-04-22T11:11:49.713" v="6"/>
        <pc:sldMkLst>
          <pc:docMk/>
          <pc:sldMk cId="2687234152" sldId="259"/>
        </pc:sldMkLst>
      </pc:sldChg>
      <pc:sldChg chg="mod">
        <pc:chgData name="BEN FOLLAND" userId="S::benfolland@exe-coll.ac.uk::c01c253b-da77-4eb5-a63e-6f552492d96f" providerId="AD" clId="Web-{69BD6C89-5E50-F3D0-5D15-171B6FE5A055}" dt="2021-04-22T11:11:49.713" v="6"/>
        <pc:sldMkLst>
          <pc:docMk/>
          <pc:sldMk cId="3699844336" sldId="260"/>
        </pc:sldMkLst>
      </pc:sldChg>
      <pc:sldChg chg="mod">
        <pc:chgData name="BEN FOLLAND" userId="S::benfolland@exe-coll.ac.uk::c01c253b-da77-4eb5-a63e-6f552492d96f" providerId="AD" clId="Web-{69BD6C89-5E50-F3D0-5D15-171B6FE5A055}" dt="2021-04-22T11:11:49.713" v="6"/>
        <pc:sldMkLst>
          <pc:docMk/>
          <pc:sldMk cId="122374013" sldId="261"/>
        </pc:sldMkLst>
      </pc:sldChg>
      <pc:sldChg chg="mod">
        <pc:chgData name="BEN FOLLAND" userId="S::benfolland@exe-coll.ac.uk::c01c253b-da77-4eb5-a63e-6f552492d96f" providerId="AD" clId="Web-{69BD6C89-5E50-F3D0-5D15-171B6FE5A055}" dt="2021-04-22T11:11:49.713" v="6"/>
        <pc:sldMkLst>
          <pc:docMk/>
          <pc:sldMk cId="687299373" sldId="263"/>
        </pc:sldMkLst>
      </pc:sldChg>
      <pc:sldChg chg="mod">
        <pc:chgData name="BEN FOLLAND" userId="S::benfolland@exe-coll.ac.uk::c01c253b-da77-4eb5-a63e-6f552492d96f" providerId="AD" clId="Web-{69BD6C89-5E50-F3D0-5D15-171B6FE5A055}" dt="2021-04-22T11:11:49.713" v="6"/>
        <pc:sldMkLst>
          <pc:docMk/>
          <pc:sldMk cId="1918782832" sldId="264"/>
        </pc:sldMkLst>
      </pc:sldChg>
      <pc:sldChg chg="delSp mod setBg">
        <pc:chgData name="BEN FOLLAND" userId="S::benfolland@exe-coll.ac.uk::c01c253b-da77-4eb5-a63e-6f552492d96f" providerId="AD" clId="Web-{69BD6C89-5E50-F3D0-5D15-171B6FE5A055}" dt="2021-04-22T11:11:49.713" v="6"/>
        <pc:sldMkLst>
          <pc:docMk/>
          <pc:sldMk cId="3406121257" sldId="265"/>
        </pc:sldMkLst>
        <pc:picChg chg="del">
          <ac:chgData name="BEN FOLLAND" userId="S::benfolland@exe-coll.ac.uk::c01c253b-da77-4eb5-a63e-6f552492d96f" providerId="AD" clId="Web-{69BD6C89-5E50-F3D0-5D15-171B6FE5A055}" dt="2021-04-22T11:05:33.188" v="1"/>
          <ac:picMkLst>
            <pc:docMk/>
            <pc:sldMk cId="3406121257" sldId="265"/>
            <ac:picMk id="4" creationId="{38A6A123-5C02-42C3-BB93-C84DF56083D2}"/>
          </ac:picMkLst>
        </pc:picChg>
      </pc:sldChg>
      <pc:sldChg chg="mod">
        <pc:chgData name="BEN FOLLAND" userId="S::benfolland@exe-coll.ac.uk::c01c253b-da77-4eb5-a63e-6f552492d96f" providerId="AD" clId="Web-{69BD6C89-5E50-F3D0-5D15-171B6FE5A055}" dt="2021-04-22T11:11:49.713" v="6"/>
        <pc:sldMkLst>
          <pc:docMk/>
          <pc:sldMk cId="2335869311" sldId="266"/>
        </pc:sldMkLst>
      </pc:sldChg>
      <pc:sldChg chg="mod">
        <pc:chgData name="BEN FOLLAND" userId="S::benfolland@exe-coll.ac.uk::c01c253b-da77-4eb5-a63e-6f552492d96f" providerId="AD" clId="Web-{69BD6C89-5E50-F3D0-5D15-171B6FE5A055}" dt="2021-04-22T11:11:49.713" v="6"/>
        <pc:sldMkLst>
          <pc:docMk/>
          <pc:sldMk cId="1208374309" sldId="267"/>
        </pc:sldMkLst>
      </pc:sldChg>
      <pc:sldChg chg="mod">
        <pc:chgData name="BEN FOLLAND" userId="S::benfolland@exe-coll.ac.uk::c01c253b-da77-4eb5-a63e-6f552492d96f" providerId="AD" clId="Web-{69BD6C89-5E50-F3D0-5D15-171B6FE5A055}" dt="2021-04-22T11:11:49.713" v="6"/>
        <pc:sldMkLst>
          <pc:docMk/>
          <pc:sldMk cId="37471495" sldId="268"/>
        </pc:sldMkLst>
      </pc:sldChg>
      <pc:sldMasterChg chg="mod setBg modSldLayout">
        <pc:chgData name="BEN FOLLAND" userId="S::benfolland@exe-coll.ac.uk::c01c253b-da77-4eb5-a63e-6f552492d96f" providerId="AD" clId="Web-{69BD6C89-5E50-F3D0-5D15-171B6FE5A055}" dt="2021-04-22T11:11:49.713" v="6"/>
        <pc:sldMasterMkLst>
          <pc:docMk/>
          <pc:sldMasterMk cId="2412134322" sldId="2147483712"/>
        </pc:sldMasterMkLst>
        <pc:sldLayoutChg chg="mod setFolMasterObjs">
          <pc:chgData name="BEN FOLLAND" userId="S::benfolland@exe-coll.ac.uk::c01c253b-da77-4eb5-a63e-6f552492d96f" providerId="AD" clId="Web-{69BD6C89-5E50-F3D0-5D15-171B6FE5A055}" dt="2021-04-22T11:11:49.713" v="6"/>
          <pc:sldLayoutMkLst>
            <pc:docMk/>
            <pc:sldMasterMk cId="2412134322" sldId="2147483712"/>
            <pc:sldLayoutMk cId="1242053923" sldId="2147483701"/>
          </pc:sldLayoutMkLst>
        </pc:sldLayoutChg>
        <pc:sldLayoutChg chg="mod setFolMasterObjs">
          <pc:chgData name="BEN FOLLAND" userId="S::benfolland@exe-coll.ac.uk::c01c253b-da77-4eb5-a63e-6f552492d96f" providerId="AD" clId="Web-{69BD6C89-5E50-F3D0-5D15-171B6FE5A055}" dt="2021-04-22T11:11:49.713" v="6"/>
          <pc:sldLayoutMkLst>
            <pc:docMk/>
            <pc:sldMasterMk cId="2412134322" sldId="2147483712"/>
            <pc:sldLayoutMk cId="3255359725" sldId="2147483702"/>
          </pc:sldLayoutMkLst>
        </pc:sldLayoutChg>
        <pc:sldLayoutChg chg="mod setFolMasterObjs">
          <pc:chgData name="BEN FOLLAND" userId="S::benfolland@exe-coll.ac.uk::c01c253b-da77-4eb5-a63e-6f552492d96f" providerId="AD" clId="Web-{69BD6C89-5E50-F3D0-5D15-171B6FE5A055}" dt="2021-04-22T11:11:49.713" v="6"/>
          <pc:sldLayoutMkLst>
            <pc:docMk/>
            <pc:sldMasterMk cId="2412134322" sldId="2147483712"/>
            <pc:sldLayoutMk cId="2991391206" sldId="2147483703"/>
          </pc:sldLayoutMkLst>
        </pc:sldLayoutChg>
        <pc:sldLayoutChg chg="mod">
          <pc:chgData name="BEN FOLLAND" userId="S::benfolland@exe-coll.ac.uk::c01c253b-da77-4eb5-a63e-6f552492d96f" providerId="AD" clId="Web-{69BD6C89-5E50-F3D0-5D15-171B6FE5A055}" dt="2021-04-22T11:11:49.713" v="6"/>
          <pc:sldLayoutMkLst>
            <pc:docMk/>
            <pc:sldMasterMk cId="2412134322" sldId="2147483712"/>
            <pc:sldLayoutMk cId="2656076117" sldId="2147483704"/>
          </pc:sldLayoutMkLst>
        </pc:sldLayoutChg>
        <pc:sldLayoutChg chg="mod">
          <pc:chgData name="BEN FOLLAND" userId="S::benfolland@exe-coll.ac.uk::c01c253b-da77-4eb5-a63e-6f552492d96f" providerId="AD" clId="Web-{69BD6C89-5E50-F3D0-5D15-171B6FE5A055}" dt="2021-04-22T11:11:49.713" v="6"/>
          <pc:sldLayoutMkLst>
            <pc:docMk/>
            <pc:sldMasterMk cId="2412134322" sldId="2147483712"/>
            <pc:sldLayoutMk cId="3036187130" sldId="2147483705"/>
          </pc:sldLayoutMkLst>
        </pc:sldLayoutChg>
        <pc:sldLayoutChg chg="mod setFolMasterObjs">
          <pc:chgData name="BEN FOLLAND" userId="S::benfolland@exe-coll.ac.uk::c01c253b-da77-4eb5-a63e-6f552492d96f" providerId="AD" clId="Web-{69BD6C89-5E50-F3D0-5D15-171B6FE5A055}" dt="2021-04-22T11:11:49.713" v="6"/>
          <pc:sldLayoutMkLst>
            <pc:docMk/>
            <pc:sldMasterMk cId="2412134322" sldId="2147483712"/>
            <pc:sldLayoutMk cId="1359089132" sldId="2147483706"/>
          </pc:sldLayoutMkLst>
        </pc:sldLayoutChg>
        <pc:sldLayoutChg chg="mod setFolMasterObjs">
          <pc:chgData name="BEN FOLLAND" userId="S::benfolland@exe-coll.ac.uk::c01c253b-da77-4eb5-a63e-6f552492d96f" providerId="AD" clId="Web-{69BD6C89-5E50-F3D0-5D15-171B6FE5A055}" dt="2021-04-22T11:11:49.713" v="6"/>
          <pc:sldLayoutMkLst>
            <pc:docMk/>
            <pc:sldMasterMk cId="2412134322" sldId="2147483712"/>
            <pc:sldLayoutMk cId="1951663958" sldId="2147483707"/>
          </pc:sldLayoutMkLst>
        </pc:sldLayoutChg>
        <pc:sldLayoutChg chg="mod">
          <pc:chgData name="BEN FOLLAND" userId="S::benfolland@exe-coll.ac.uk::c01c253b-da77-4eb5-a63e-6f552492d96f" providerId="AD" clId="Web-{69BD6C89-5E50-F3D0-5D15-171B6FE5A055}" dt="2021-04-22T11:11:49.713" v="6"/>
          <pc:sldLayoutMkLst>
            <pc:docMk/>
            <pc:sldMasterMk cId="2412134322" sldId="2147483712"/>
            <pc:sldLayoutMk cId="1027592266" sldId="2147483708"/>
          </pc:sldLayoutMkLst>
        </pc:sldLayoutChg>
        <pc:sldLayoutChg chg="mod setFolMasterObjs">
          <pc:chgData name="BEN FOLLAND" userId="S::benfolland@exe-coll.ac.uk::c01c253b-da77-4eb5-a63e-6f552492d96f" providerId="AD" clId="Web-{69BD6C89-5E50-F3D0-5D15-171B6FE5A055}" dt="2021-04-22T11:11:49.713" v="6"/>
          <pc:sldLayoutMkLst>
            <pc:docMk/>
            <pc:sldMasterMk cId="2412134322" sldId="2147483712"/>
            <pc:sldLayoutMk cId="769285968" sldId="2147483709"/>
          </pc:sldLayoutMkLst>
        </pc:sldLayoutChg>
        <pc:sldLayoutChg chg="mod">
          <pc:chgData name="BEN FOLLAND" userId="S::benfolland@exe-coll.ac.uk::c01c253b-da77-4eb5-a63e-6f552492d96f" providerId="AD" clId="Web-{69BD6C89-5E50-F3D0-5D15-171B6FE5A055}" dt="2021-04-22T11:11:49.713" v="6"/>
          <pc:sldLayoutMkLst>
            <pc:docMk/>
            <pc:sldMasterMk cId="2412134322" sldId="2147483712"/>
            <pc:sldLayoutMk cId="158334642" sldId="2147483710"/>
          </pc:sldLayoutMkLst>
        </pc:sldLayoutChg>
        <pc:sldLayoutChg chg="mod">
          <pc:chgData name="BEN FOLLAND" userId="S::benfolland@exe-coll.ac.uk::c01c253b-da77-4eb5-a63e-6f552492d96f" providerId="AD" clId="Web-{69BD6C89-5E50-F3D0-5D15-171B6FE5A055}" dt="2021-04-22T11:11:49.713" v="6"/>
          <pc:sldLayoutMkLst>
            <pc:docMk/>
            <pc:sldMasterMk cId="2412134322" sldId="2147483712"/>
            <pc:sldLayoutMk cId="598130739" sldId="2147483711"/>
          </pc:sldLayoutMkLst>
        </pc:sldLayoutChg>
      </pc:sldMasterChg>
    </pc:docChg>
  </pc:docChgLst>
  <pc:docChgLst>
    <pc:chgData name="BEN FOLLAND" userId="S::benfolland@exe-coll.ac.uk::c01c253b-da77-4eb5-a63e-6f552492d96f" providerId="AD" clId="Web-{C25AEEBD-53DA-FA26-A86E-CE0C447EB921}"/>
    <pc:docChg chg="addSld delSld modSld">
      <pc:chgData name="BEN FOLLAND" userId="S::benfolland@exe-coll.ac.uk::c01c253b-da77-4eb5-a63e-6f552492d96f" providerId="AD" clId="Web-{C25AEEBD-53DA-FA26-A86E-CE0C447EB921}" dt="2021-04-01T11:11:05.076" v="63" actId="20577"/>
      <pc:docMkLst>
        <pc:docMk/>
      </pc:docMkLst>
      <pc:sldChg chg="modSp new">
        <pc:chgData name="BEN FOLLAND" userId="S::benfolland@exe-coll.ac.uk::c01c253b-da77-4eb5-a63e-6f552492d96f" providerId="AD" clId="Web-{C25AEEBD-53DA-FA26-A86E-CE0C447EB921}" dt="2021-04-01T11:11:05.076" v="63" actId="20577"/>
        <pc:sldMkLst>
          <pc:docMk/>
          <pc:sldMk cId="1263399125" sldId="258"/>
        </pc:sldMkLst>
        <pc:spChg chg="mod">
          <ac:chgData name="BEN FOLLAND" userId="S::benfolland@exe-coll.ac.uk::c01c253b-da77-4eb5-a63e-6f552492d96f" providerId="AD" clId="Web-{C25AEEBD-53DA-FA26-A86E-CE0C447EB921}" dt="2021-04-01T11:10:39.076" v="9" actId="20577"/>
          <ac:spMkLst>
            <pc:docMk/>
            <pc:sldMk cId="1263399125" sldId="258"/>
            <ac:spMk id="2" creationId="{3157E93A-67D8-4146-B1AC-E3ADD67BF6C2}"/>
          </ac:spMkLst>
        </pc:spChg>
        <pc:spChg chg="mod">
          <ac:chgData name="BEN FOLLAND" userId="S::benfolland@exe-coll.ac.uk::c01c253b-da77-4eb5-a63e-6f552492d96f" providerId="AD" clId="Web-{C25AEEBD-53DA-FA26-A86E-CE0C447EB921}" dt="2021-04-01T11:10:52.482" v="32" actId="20577"/>
          <ac:spMkLst>
            <pc:docMk/>
            <pc:sldMk cId="1263399125" sldId="258"/>
            <ac:spMk id="3" creationId="{FD8215F8-DE1B-4741-B844-3C38C7279FAC}"/>
          </ac:spMkLst>
        </pc:spChg>
        <pc:spChg chg="mod">
          <ac:chgData name="BEN FOLLAND" userId="S::benfolland@exe-coll.ac.uk::c01c253b-da77-4eb5-a63e-6f552492d96f" providerId="AD" clId="Web-{C25AEEBD-53DA-FA26-A86E-CE0C447EB921}" dt="2021-04-01T11:11:05.076" v="63" actId="20577"/>
          <ac:spMkLst>
            <pc:docMk/>
            <pc:sldMk cId="1263399125" sldId="258"/>
            <ac:spMk id="4" creationId="{A2727A6E-AE3A-4B2F-AA34-0EC5789DE395}"/>
          </ac:spMkLst>
        </pc:spChg>
      </pc:sldChg>
      <pc:sldChg chg="del">
        <pc:chgData name="BEN FOLLAND" userId="S::benfolland@exe-coll.ac.uk::c01c253b-da77-4eb5-a63e-6f552492d96f" providerId="AD" clId="Web-{C25AEEBD-53DA-FA26-A86E-CE0C447EB921}" dt="2021-04-01T11:10:18.748" v="0"/>
        <pc:sldMkLst>
          <pc:docMk/>
          <pc:sldMk cId="1847259777" sldId="258"/>
        </pc:sldMkLst>
      </pc:sldChg>
    </pc:docChg>
  </pc:docChgLst>
  <pc:docChgLst>
    <pc:chgData name="CALLUM KNIGHT" userId="S::callumknight@exe-coll.ac.uk::f58cf650-2a2b-42dc-bad4-6b52d1a2da49" providerId="AD" clId="Web-{84DCBE46-A74D-0C14-CBEF-D9A164CA3AFE}"/>
    <pc:docChg chg="modSld">
      <pc:chgData name="CALLUM KNIGHT" userId="S::callumknight@exe-coll.ac.uk::f58cf650-2a2b-42dc-bad4-6b52d1a2da49" providerId="AD" clId="Web-{84DCBE46-A74D-0C14-CBEF-D9A164CA3AFE}" dt="2021-04-22T09:13:55.711" v="0" actId="20577"/>
      <pc:docMkLst>
        <pc:docMk/>
      </pc:docMkLst>
      <pc:sldChg chg="modSp">
        <pc:chgData name="CALLUM KNIGHT" userId="S::callumknight@exe-coll.ac.uk::f58cf650-2a2b-42dc-bad4-6b52d1a2da49" providerId="AD" clId="Web-{84DCBE46-A74D-0C14-CBEF-D9A164CA3AFE}" dt="2021-04-22T09:13:55.711" v="0" actId="20577"/>
        <pc:sldMkLst>
          <pc:docMk/>
          <pc:sldMk cId="3558964890" sldId="262"/>
        </pc:sldMkLst>
        <pc:spChg chg="mod">
          <ac:chgData name="CALLUM KNIGHT" userId="S::callumknight@exe-coll.ac.uk::f58cf650-2a2b-42dc-bad4-6b52d1a2da49" providerId="AD" clId="Web-{84DCBE46-A74D-0C14-CBEF-D9A164CA3AFE}" dt="2021-04-22T09:13:55.711" v="0" actId="20577"/>
          <ac:spMkLst>
            <pc:docMk/>
            <pc:sldMk cId="3558964890" sldId="262"/>
            <ac:spMk id="3" creationId="{1AB1B108-5433-4F4A-9479-69378D1B0522}"/>
          </ac:spMkLst>
        </pc:spChg>
      </pc:sldChg>
    </pc:docChg>
  </pc:docChgLst>
  <pc:docChgLst>
    <pc:chgData name="BEN FOLLAND" userId="S::benfolland@exe-coll.ac.uk::c01c253b-da77-4eb5-a63e-6f552492d96f" providerId="AD" clId="Web-{1545507D-9E96-7457-DB49-EDDC12B59341}"/>
    <pc:docChg chg="addSld modSld">
      <pc:chgData name="BEN FOLLAND" userId="S::benfolland@exe-coll.ac.uk::c01c253b-da77-4eb5-a63e-6f552492d96f" providerId="AD" clId="Web-{1545507D-9E96-7457-DB49-EDDC12B59341}" dt="2021-04-12T17:26:50.093" v="494"/>
      <pc:docMkLst>
        <pc:docMk/>
      </pc:docMkLst>
      <pc:sldChg chg="addSp delSp modSp new modNotes">
        <pc:chgData name="BEN FOLLAND" userId="S::benfolland@exe-coll.ac.uk::c01c253b-da77-4eb5-a63e-6f552492d96f" providerId="AD" clId="Web-{1545507D-9E96-7457-DB49-EDDC12B59341}" dt="2021-04-12T17:26:50.093" v="494"/>
        <pc:sldMkLst>
          <pc:docMk/>
          <pc:sldMk cId="2687234152" sldId="259"/>
        </pc:sldMkLst>
        <pc:spChg chg="mod">
          <ac:chgData name="BEN FOLLAND" userId="S::benfolland@exe-coll.ac.uk::c01c253b-da77-4eb5-a63e-6f552492d96f" providerId="AD" clId="Web-{1545507D-9E96-7457-DB49-EDDC12B59341}" dt="2021-04-12T16:26:12.146" v="24" actId="20577"/>
          <ac:spMkLst>
            <pc:docMk/>
            <pc:sldMk cId="2687234152" sldId="259"/>
            <ac:spMk id="2" creationId="{5E2D0353-D5EF-47DA-82ED-8A546B16A8C1}"/>
          </ac:spMkLst>
        </pc:spChg>
        <pc:spChg chg="mod">
          <ac:chgData name="BEN FOLLAND" userId="S::benfolland@exe-coll.ac.uk::c01c253b-da77-4eb5-a63e-6f552492d96f" providerId="AD" clId="Web-{1545507D-9E96-7457-DB49-EDDC12B59341}" dt="2021-04-12T16:54:58.770" v="374" actId="20577"/>
          <ac:spMkLst>
            <pc:docMk/>
            <pc:sldMk cId="2687234152" sldId="259"/>
            <ac:spMk id="3" creationId="{D827FFC4-3595-466B-834C-99A077277C01}"/>
          </ac:spMkLst>
        </pc:spChg>
        <pc:spChg chg="del">
          <ac:chgData name="BEN FOLLAND" userId="S::benfolland@exe-coll.ac.uk::c01c253b-da77-4eb5-a63e-6f552492d96f" providerId="AD" clId="Web-{1545507D-9E96-7457-DB49-EDDC12B59341}" dt="2021-04-12T17:12:54.759" v="375"/>
          <ac:spMkLst>
            <pc:docMk/>
            <pc:sldMk cId="2687234152" sldId="259"/>
            <ac:spMk id="4" creationId="{E491F5C5-3542-4F93-8CBB-E35F9D33F61D}"/>
          </ac:spMkLst>
        </pc:spChg>
        <pc:spChg chg="add mod">
          <ac:chgData name="BEN FOLLAND" userId="S::benfolland@exe-coll.ac.uk::c01c253b-da77-4eb5-a63e-6f552492d96f" providerId="AD" clId="Web-{1545507D-9E96-7457-DB49-EDDC12B59341}" dt="2021-04-12T17:15:32.997" v="389" actId="20577"/>
          <ac:spMkLst>
            <pc:docMk/>
            <pc:sldMk cId="2687234152" sldId="259"/>
            <ac:spMk id="6" creationId="{5D198CFB-E9AB-4499-B2AB-5D266D0E8616}"/>
          </ac:spMkLst>
        </pc:spChg>
        <pc:picChg chg="add mod ord">
          <ac:chgData name="BEN FOLLAND" userId="S::benfolland@exe-coll.ac.uk::c01c253b-da77-4eb5-a63e-6f552492d96f" providerId="AD" clId="Web-{1545507D-9E96-7457-DB49-EDDC12B59341}" dt="2021-04-12T17:16:50.249" v="407" actId="14100"/>
          <ac:picMkLst>
            <pc:docMk/>
            <pc:sldMk cId="2687234152" sldId="259"/>
            <ac:picMk id="5" creationId="{D032705B-E546-4C7A-914B-1141F7661D9F}"/>
          </ac:picMkLst>
        </pc:picChg>
        <pc:picChg chg="add mod">
          <ac:chgData name="BEN FOLLAND" userId="S::benfolland@exe-coll.ac.uk::c01c253b-da77-4eb5-a63e-6f552492d96f" providerId="AD" clId="Web-{1545507D-9E96-7457-DB49-EDDC12B59341}" dt="2021-04-12T17:17:57.235" v="409" actId="1076"/>
          <ac:picMkLst>
            <pc:docMk/>
            <pc:sldMk cId="2687234152" sldId="259"/>
            <ac:picMk id="7" creationId="{EC6A7AFE-204B-4740-A4E1-28446273A41F}"/>
          </ac:picMkLst>
        </pc:picChg>
      </pc:sldChg>
    </pc:docChg>
  </pc:docChgLst>
  <pc:docChgLst>
    <pc:chgData name="EDMUND MARKFISHER" userId="S::edmundmarkfisher@exe-coll.ac.uk::dc03e3f0-165d-4d73-be0f-b95ae459c6b3" providerId="AD" clId="Web-{0D2698CD-E32B-8C18-3E4D-4B72A54C7B11}"/>
    <pc:docChg chg="modSld">
      <pc:chgData name="EDMUND MARKFISHER" userId="S::edmundmarkfisher@exe-coll.ac.uk::dc03e3f0-165d-4d73-be0f-b95ae459c6b3" providerId="AD" clId="Web-{0D2698CD-E32B-8C18-3E4D-4B72A54C7B11}" dt="2021-04-24T15:21:28.367" v="6" actId="20577"/>
      <pc:docMkLst>
        <pc:docMk/>
      </pc:docMkLst>
      <pc:sldChg chg="modSp">
        <pc:chgData name="EDMUND MARKFISHER" userId="S::edmundmarkfisher@exe-coll.ac.uk::dc03e3f0-165d-4d73-be0f-b95ae459c6b3" providerId="AD" clId="Web-{0D2698CD-E32B-8C18-3E4D-4B72A54C7B11}" dt="2021-04-24T15:21:28.367" v="6" actId="20577"/>
        <pc:sldMkLst>
          <pc:docMk/>
          <pc:sldMk cId="109857222" sldId="256"/>
        </pc:sldMkLst>
        <pc:spChg chg="mod">
          <ac:chgData name="EDMUND MARKFISHER" userId="S::edmundmarkfisher@exe-coll.ac.uk::dc03e3f0-165d-4d73-be0f-b95ae459c6b3" providerId="AD" clId="Web-{0D2698CD-E32B-8C18-3E4D-4B72A54C7B11}" dt="2021-04-24T15:21:28.367" v="6" actId="20577"/>
          <ac:spMkLst>
            <pc:docMk/>
            <pc:sldMk cId="109857222" sldId="256"/>
            <ac:spMk id="3" creationId="{00000000-0000-0000-0000-000000000000}"/>
          </ac:spMkLst>
        </pc:spChg>
      </pc:sldChg>
    </pc:docChg>
  </pc:docChgLst>
  <pc:docChgLst>
    <pc:chgData name="BEN FOLLAND" userId="S::benfolland@exe-coll.ac.uk::c01c253b-da77-4eb5-a63e-6f552492d96f" providerId="AD" clId="Web-{B72C0619-487B-73E5-B0E0-B724FA6C20C5}"/>
    <pc:docChg chg="modSld">
      <pc:chgData name="BEN FOLLAND" userId="S::benfolland@exe-coll.ac.uk::c01c253b-da77-4eb5-a63e-6f552492d96f" providerId="AD" clId="Web-{B72C0619-487B-73E5-B0E0-B724FA6C20C5}" dt="2021-04-19T07:07:34.878" v="230"/>
      <pc:docMkLst>
        <pc:docMk/>
      </pc:docMkLst>
      <pc:sldChg chg="modNotes">
        <pc:chgData name="BEN FOLLAND" userId="S::benfolland@exe-coll.ac.uk::c01c253b-da77-4eb5-a63e-6f552492d96f" providerId="AD" clId="Web-{B72C0619-487B-73E5-B0E0-B724FA6C20C5}" dt="2021-04-19T07:07:34.878" v="230"/>
        <pc:sldMkLst>
          <pc:docMk/>
          <pc:sldMk cId="2687234152" sldId="259"/>
        </pc:sldMkLst>
      </pc:sldChg>
      <pc:sldChg chg="modSp">
        <pc:chgData name="BEN FOLLAND" userId="S::benfolland@exe-coll.ac.uk::c01c253b-da77-4eb5-a63e-6f552492d96f" providerId="AD" clId="Web-{B72C0619-487B-73E5-B0E0-B724FA6C20C5}" dt="2021-04-19T06:51:11.836" v="26" actId="20577"/>
        <pc:sldMkLst>
          <pc:docMk/>
          <pc:sldMk cId="122374013" sldId="261"/>
        </pc:sldMkLst>
        <pc:spChg chg="mod">
          <ac:chgData name="BEN FOLLAND" userId="S::benfolland@exe-coll.ac.uk::c01c253b-da77-4eb5-a63e-6f552492d96f" providerId="AD" clId="Web-{B72C0619-487B-73E5-B0E0-B724FA6C20C5}" dt="2021-04-19T06:51:11.836" v="26" actId="20577"/>
          <ac:spMkLst>
            <pc:docMk/>
            <pc:sldMk cId="122374013" sldId="261"/>
            <ac:spMk id="3" creationId="{2AD8FA32-FDD4-42E3-B6D7-4B8EBCC1765B}"/>
          </ac:spMkLst>
        </pc:spChg>
      </pc:sldChg>
      <pc:sldChg chg="modNotes">
        <pc:chgData name="BEN FOLLAND" userId="S::benfolland@exe-coll.ac.uk::c01c253b-da77-4eb5-a63e-6f552492d96f" providerId="AD" clId="Web-{B72C0619-487B-73E5-B0E0-B724FA6C20C5}" dt="2021-04-19T07:01:24.435" v="182"/>
        <pc:sldMkLst>
          <pc:docMk/>
          <pc:sldMk cId="1918782832" sldId="264"/>
        </pc:sldMkLst>
      </pc:sldChg>
    </pc:docChg>
  </pc:docChgLst>
  <pc:docChgLst>
    <pc:chgData name="CALLUM KNIGHT" userId="S::callumknight@exe-coll.ac.uk::f58cf650-2a2b-42dc-bad4-6b52d1a2da49" providerId="AD" clId="Web-{2BAB78D7-8100-5AB6-9092-190805F0FDE3}"/>
    <pc:docChg chg="addSld modSld">
      <pc:chgData name="CALLUM KNIGHT" userId="S::callumknight@exe-coll.ac.uk::f58cf650-2a2b-42dc-bad4-6b52d1a2da49" providerId="AD" clId="Web-{2BAB78D7-8100-5AB6-9092-190805F0FDE3}" dt="2021-04-21T22:48:59.108" v="410" actId="20577"/>
      <pc:docMkLst>
        <pc:docMk/>
      </pc:docMkLst>
      <pc:sldChg chg="modSp">
        <pc:chgData name="CALLUM KNIGHT" userId="S::callumknight@exe-coll.ac.uk::f58cf650-2a2b-42dc-bad4-6b52d1a2da49" providerId="AD" clId="Web-{2BAB78D7-8100-5AB6-9092-190805F0FDE3}" dt="2021-04-21T22:28:56.212" v="185" actId="20577"/>
        <pc:sldMkLst>
          <pc:docMk/>
          <pc:sldMk cId="3558964890" sldId="262"/>
        </pc:sldMkLst>
        <pc:spChg chg="mod">
          <ac:chgData name="CALLUM KNIGHT" userId="S::callumknight@exe-coll.ac.uk::f58cf650-2a2b-42dc-bad4-6b52d1a2da49" providerId="AD" clId="Web-{2BAB78D7-8100-5AB6-9092-190805F0FDE3}" dt="2021-04-21T22:28:56.212" v="185" actId="20577"/>
          <ac:spMkLst>
            <pc:docMk/>
            <pc:sldMk cId="3558964890" sldId="262"/>
            <ac:spMk id="3" creationId="{1AB1B108-5433-4F4A-9479-69378D1B0522}"/>
          </ac:spMkLst>
        </pc:spChg>
      </pc:sldChg>
      <pc:sldChg chg="modSp new">
        <pc:chgData name="CALLUM KNIGHT" userId="S::callumknight@exe-coll.ac.uk::f58cf650-2a2b-42dc-bad4-6b52d1a2da49" providerId="AD" clId="Web-{2BAB78D7-8100-5AB6-9092-190805F0FDE3}" dt="2021-04-21T22:26:20.114" v="88" actId="20577"/>
        <pc:sldMkLst>
          <pc:docMk/>
          <pc:sldMk cId="3406121257" sldId="265"/>
        </pc:sldMkLst>
        <pc:spChg chg="mod">
          <ac:chgData name="CALLUM KNIGHT" userId="S::callumknight@exe-coll.ac.uk::f58cf650-2a2b-42dc-bad4-6b52d1a2da49" providerId="AD" clId="Web-{2BAB78D7-8100-5AB6-9092-190805F0FDE3}" dt="2021-04-21T22:00:27.623" v="16" actId="20577"/>
          <ac:spMkLst>
            <pc:docMk/>
            <pc:sldMk cId="3406121257" sldId="265"/>
            <ac:spMk id="2" creationId="{79AF5DB6-AF9F-4BD3-BF1D-34387E921BD9}"/>
          </ac:spMkLst>
        </pc:spChg>
        <pc:spChg chg="mod">
          <ac:chgData name="CALLUM KNIGHT" userId="S::callumknight@exe-coll.ac.uk::f58cf650-2a2b-42dc-bad4-6b52d1a2da49" providerId="AD" clId="Web-{2BAB78D7-8100-5AB6-9092-190805F0FDE3}" dt="2021-04-21T22:26:20.114" v="88" actId="20577"/>
          <ac:spMkLst>
            <pc:docMk/>
            <pc:sldMk cId="3406121257" sldId="265"/>
            <ac:spMk id="3" creationId="{7CBD750A-AF7E-477E-9575-5F4290DC25CA}"/>
          </ac:spMkLst>
        </pc:spChg>
      </pc:sldChg>
      <pc:sldChg chg="addSp delSp modSp new">
        <pc:chgData name="CALLUM KNIGHT" userId="S::callumknight@exe-coll.ac.uk::f58cf650-2a2b-42dc-bad4-6b52d1a2da49" providerId="AD" clId="Web-{2BAB78D7-8100-5AB6-9092-190805F0FDE3}" dt="2021-04-21T22:41:03.609" v="255" actId="14100"/>
        <pc:sldMkLst>
          <pc:docMk/>
          <pc:sldMk cId="2335869311" sldId="266"/>
        </pc:sldMkLst>
        <pc:spChg chg="mod">
          <ac:chgData name="CALLUM KNIGHT" userId="S::callumknight@exe-coll.ac.uk::f58cf650-2a2b-42dc-bad4-6b52d1a2da49" providerId="AD" clId="Web-{2BAB78D7-8100-5AB6-9092-190805F0FDE3}" dt="2021-04-21T22:29:37.634" v="219" actId="20577"/>
          <ac:spMkLst>
            <pc:docMk/>
            <pc:sldMk cId="2335869311" sldId="266"/>
            <ac:spMk id="2" creationId="{F27325C5-2E1D-45C4-B25D-1F776949E9EB}"/>
          </ac:spMkLst>
        </pc:spChg>
        <pc:spChg chg="del">
          <ac:chgData name="CALLUM KNIGHT" userId="S::callumknight@exe-coll.ac.uk::f58cf650-2a2b-42dc-bad4-6b52d1a2da49" providerId="AD" clId="Web-{2BAB78D7-8100-5AB6-9092-190805F0FDE3}" dt="2021-04-21T22:30:25.557" v="220"/>
          <ac:spMkLst>
            <pc:docMk/>
            <pc:sldMk cId="2335869311" sldId="266"/>
            <ac:spMk id="3" creationId="{F17A1CA1-01BC-4702-ABC3-8B7F96B27F3E}"/>
          </ac:spMkLst>
        </pc:spChg>
        <pc:spChg chg="add mod">
          <ac:chgData name="CALLUM KNIGHT" userId="S::callumknight@exe-coll.ac.uk::f58cf650-2a2b-42dc-bad4-6b52d1a2da49" providerId="AD" clId="Web-{2BAB78D7-8100-5AB6-9092-190805F0FDE3}" dt="2021-04-21T22:40:58.952" v="253" actId="1076"/>
          <ac:spMkLst>
            <pc:docMk/>
            <pc:sldMk cId="2335869311" sldId="266"/>
            <ac:spMk id="5" creationId="{24452276-A003-4F5E-8276-7DABA05C1F83}"/>
          </ac:spMkLst>
        </pc:spChg>
        <pc:picChg chg="add mod ord">
          <ac:chgData name="CALLUM KNIGHT" userId="S::callumknight@exe-coll.ac.uk::f58cf650-2a2b-42dc-bad4-6b52d1a2da49" providerId="AD" clId="Web-{2BAB78D7-8100-5AB6-9092-190805F0FDE3}" dt="2021-04-21T22:40:55.077" v="252" actId="14100"/>
          <ac:picMkLst>
            <pc:docMk/>
            <pc:sldMk cId="2335869311" sldId="266"/>
            <ac:picMk id="4" creationId="{6E59C774-2454-46BF-9132-DF37A768473C}"/>
          </ac:picMkLst>
        </pc:picChg>
        <pc:picChg chg="add mod">
          <ac:chgData name="CALLUM KNIGHT" userId="S::callumknight@exe-coll.ac.uk::f58cf650-2a2b-42dc-bad4-6b52d1a2da49" providerId="AD" clId="Web-{2BAB78D7-8100-5AB6-9092-190805F0FDE3}" dt="2021-04-21T22:41:03.609" v="255" actId="14100"/>
          <ac:picMkLst>
            <pc:docMk/>
            <pc:sldMk cId="2335869311" sldId="266"/>
            <ac:picMk id="6" creationId="{D4FE884E-DC77-450E-A538-05AE5DBBBB7E}"/>
          </ac:picMkLst>
        </pc:picChg>
      </pc:sldChg>
      <pc:sldChg chg="modSp new">
        <pc:chgData name="CALLUM KNIGHT" userId="S::callumknight@exe-coll.ac.uk::f58cf650-2a2b-42dc-bad4-6b52d1a2da49" providerId="AD" clId="Web-{2BAB78D7-8100-5AB6-9092-190805F0FDE3}" dt="2021-04-21T22:48:59.108" v="410" actId="20577"/>
        <pc:sldMkLst>
          <pc:docMk/>
          <pc:sldMk cId="1208374309" sldId="267"/>
        </pc:sldMkLst>
        <pc:spChg chg="mod">
          <ac:chgData name="CALLUM KNIGHT" userId="S::callumknight@exe-coll.ac.uk::f58cf650-2a2b-42dc-bad4-6b52d1a2da49" providerId="AD" clId="Web-{2BAB78D7-8100-5AB6-9092-190805F0FDE3}" dt="2021-04-21T22:41:24.269" v="261" actId="20577"/>
          <ac:spMkLst>
            <pc:docMk/>
            <pc:sldMk cId="1208374309" sldId="267"/>
            <ac:spMk id="2" creationId="{AA98E865-3C75-454B-AAF4-4AE26B7F644B}"/>
          </ac:spMkLst>
        </pc:spChg>
        <pc:spChg chg="mod">
          <ac:chgData name="CALLUM KNIGHT" userId="S::callumknight@exe-coll.ac.uk::f58cf650-2a2b-42dc-bad4-6b52d1a2da49" providerId="AD" clId="Web-{2BAB78D7-8100-5AB6-9092-190805F0FDE3}" dt="2021-04-21T22:48:59.108" v="410" actId="20577"/>
          <ac:spMkLst>
            <pc:docMk/>
            <pc:sldMk cId="1208374309" sldId="267"/>
            <ac:spMk id="3" creationId="{9BA94359-9295-4662-B023-1C64773A5711}"/>
          </ac:spMkLst>
        </pc:spChg>
      </pc:sldChg>
    </pc:docChg>
  </pc:docChgLst>
  <pc:docChgLst>
    <pc:chgData name="CALLUM KNIGHT" userId="S::callumknight@exe-coll.ac.uk::f58cf650-2a2b-42dc-bad4-6b52d1a2da49" providerId="AD" clId="Web-{00000000-0000-0000-0000-000000000000}"/>
    <pc:docChg chg="modSld">
      <pc:chgData name="CALLUM KNIGHT" userId="S::callumknight@exe-coll.ac.uk::f58cf650-2a2b-42dc-bad4-6b52d1a2da49" providerId="AD" clId="Web-{00000000-0000-0000-0000-000000000000}" dt="2021-04-22T11:05:51.273" v="68" actId="20577"/>
      <pc:docMkLst>
        <pc:docMk/>
      </pc:docMkLst>
      <pc:sldChg chg="modSp">
        <pc:chgData name="CALLUM KNIGHT" userId="S::callumknight@exe-coll.ac.uk::f58cf650-2a2b-42dc-bad4-6b52d1a2da49" providerId="AD" clId="Web-{00000000-0000-0000-0000-000000000000}" dt="2021-04-22T10:37:29.328" v="2" actId="20577"/>
        <pc:sldMkLst>
          <pc:docMk/>
          <pc:sldMk cId="109857222" sldId="256"/>
        </pc:sldMkLst>
        <pc:spChg chg="mod">
          <ac:chgData name="CALLUM KNIGHT" userId="S::callumknight@exe-coll.ac.uk::f58cf650-2a2b-42dc-bad4-6b52d1a2da49" providerId="AD" clId="Web-{00000000-0000-0000-0000-000000000000}" dt="2021-04-22T10:37:29.328" v="2" actId="20577"/>
          <ac:spMkLst>
            <pc:docMk/>
            <pc:sldMk cId="109857222" sldId="256"/>
            <ac:spMk id="3" creationId="{00000000-0000-0000-0000-000000000000}"/>
          </ac:spMkLst>
        </pc:spChg>
      </pc:sldChg>
      <pc:sldChg chg="modSp">
        <pc:chgData name="CALLUM KNIGHT" userId="S::callumknight@exe-coll.ac.uk::f58cf650-2a2b-42dc-bad4-6b52d1a2da49" providerId="AD" clId="Web-{00000000-0000-0000-0000-000000000000}" dt="2021-04-22T10:46:40.356" v="5" actId="20577"/>
        <pc:sldMkLst>
          <pc:docMk/>
          <pc:sldMk cId="4294609592" sldId="257"/>
        </pc:sldMkLst>
        <pc:spChg chg="mod">
          <ac:chgData name="CALLUM KNIGHT" userId="S::callumknight@exe-coll.ac.uk::f58cf650-2a2b-42dc-bad4-6b52d1a2da49" providerId="AD" clId="Web-{00000000-0000-0000-0000-000000000000}" dt="2021-04-22T10:46:40.356" v="5" actId="20577"/>
          <ac:spMkLst>
            <pc:docMk/>
            <pc:sldMk cId="4294609592" sldId="257"/>
            <ac:spMk id="3" creationId="{B3C5C2CB-EA79-401A-B8B3-9F7E60EC8A0E}"/>
          </ac:spMkLst>
        </pc:spChg>
      </pc:sldChg>
      <pc:sldChg chg="modSp">
        <pc:chgData name="CALLUM KNIGHT" userId="S::callumknight@exe-coll.ac.uk::f58cf650-2a2b-42dc-bad4-6b52d1a2da49" providerId="AD" clId="Web-{00000000-0000-0000-0000-000000000000}" dt="2021-04-22T11:04:13.349" v="58" actId="20577"/>
        <pc:sldMkLst>
          <pc:docMk/>
          <pc:sldMk cId="2687234152" sldId="259"/>
        </pc:sldMkLst>
        <pc:spChg chg="mod">
          <ac:chgData name="CALLUM KNIGHT" userId="S::callumknight@exe-coll.ac.uk::f58cf650-2a2b-42dc-bad4-6b52d1a2da49" providerId="AD" clId="Web-{00000000-0000-0000-0000-000000000000}" dt="2021-04-22T11:04:13.349" v="58" actId="20577"/>
          <ac:spMkLst>
            <pc:docMk/>
            <pc:sldMk cId="2687234152" sldId="259"/>
            <ac:spMk id="2" creationId="{5E2D0353-D5EF-47DA-82ED-8A546B16A8C1}"/>
          </ac:spMkLst>
        </pc:spChg>
      </pc:sldChg>
      <pc:sldChg chg="addSp delSp modSp">
        <pc:chgData name="CALLUM KNIGHT" userId="S::callumknight@exe-coll.ac.uk::f58cf650-2a2b-42dc-bad4-6b52d1a2da49" providerId="AD" clId="Web-{00000000-0000-0000-0000-000000000000}" dt="2021-04-22T11:05:51.273" v="68" actId="20577"/>
        <pc:sldMkLst>
          <pc:docMk/>
          <pc:sldMk cId="3406121257" sldId="265"/>
        </pc:sldMkLst>
        <pc:spChg chg="mod">
          <ac:chgData name="CALLUM KNIGHT" userId="S::callumknight@exe-coll.ac.uk::f58cf650-2a2b-42dc-bad4-6b52d1a2da49" providerId="AD" clId="Web-{00000000-0000-0000-0000-000000000000}" dt="2021-04-22T11:03:59.724" v="56" actId="20577"/>
          <ac:spMkLst>
            <pc:docMk/>
            <pc:sldMk cId="3406121257" sldId="265"/>
            <ac:spMk id="2" creationId="{79AF5DB6-AF9F-4BD3-BF1D-34387E921BD9}"/>
          </ac:spMkLst>
        </pc:spChg>
        <pc:spChg chg="add mod">
          <ac:chgData name="CALLUM KNIGHT" userId="S::callumknight@exe-coll.ac.uk::f58cf650-2a2b-42dc-bad4-6b52d1a2da49" providerId="AD" clId="Web-{00000000-0000-0000-0000-000000000000}" dt="2021-04-22T11:05:51.273" v="68" actId="20577"/>
          <ac:spMkLst>
            <pc:docMk/>
            <pc:sldMk cId="3406121257" sldId="265"/>
            <ac:spMk id="5" creationId="{8C71EA76-3268-4CDF-A84E-B49A87DA4C64}"/>
          </ac:spMkLst>
        </pc:spChg>
        <pc:picChg chg="add mod modCrop">
          <ac:chgData name="CALLUM KNIGHT" userId="S::callumknight@exe-coll.ac.uk::f58cf650-2a2b-42dc-bad4-6b52d1a2da49" providerId="AD" clId="Web-{00000000-0000-0000-0000-000000000000}" dt="2021-04-22T11:01:03.689" v="13" actId="14100"/>
          <ac:picMkLst>
            <pc:docMk/>
            <pc:sldMk cId="3406121257" sldId="265"/>
            <ac:picMk id="4" creationId="{38A6A123-5C02-42C3-BB93-C84DF56083D2}"/>
          </ac:picMkLst>
        </pc:picChg>
        <pc:inkChg chg="add del">
          <ac:chgData name="CALLUM KNIGHT" userId="S::callumknight@exe-coll.ac.uk::f58cf650-2a2b-42dc-bad4-6b52d1a2da49" providerId="AD" clId="Web-{00000000-0000-0000-0000-000000000000}" dt="2021-04-22T11:05:44.148" v="60"/>
          <ac:inkMkLst>
            <pc:docMk/>
            <pc:sldMk cId="3406121257" sldId="265"/>
            <ac:inkMk id="6" creationId="{BE007707-BFAA-41CA-B752-4FA936C66688}"/>
          </ac:inkMkLst>
        </pc:inkChg>
        <pc:inkChg chg="add del">
          <ac:chgData name="CALLUM KNIGHT" userId="S::callumknight@exe-coll.ac.uk::f58cf650-2a2b-42dc-bad4-6b52d1a2da49" providerId="AD" clId="Web-{00000000-0000-0000-0000-000000000000}" dt="2021-04-22T11:05:44.148" v="59"/>
          <ac:inkMkLst>
            <pc:docMk/>
            <pc:sldMk cId="3406121257" sldId="265"/>
            <ac:inkMk id="7" creationId="{22B30C1A-D052-46B2-9C85-4FD0E9B37B78}"/>
          </ac:inkMkLst>
        </pc:inkChg>
        <pc:inkChg chg="add del">
          <ac:chgData name="CALLUM KNIGHT" userId="S::callumknight@exe-coll.ac.uk::f58cf650-2a2b-42dc-bad4-6b52d1a2da49" providerId="AD" clId="Web-{00000000-0000-0000-0000-000000000000}" dt="2021-04-22T11:03:55.083" v="54"/>
          <ac:inkMkLst>
            <pc:docMk/>
            <pc:sldMk cId="3406121257" sldId="265"/>
            <ac:inkMk id="8" creationId="{3DD225A5-D20F-42C8-A8F2-9C94460A8F8C}"/>
          </ac:inkMkLst>
        </pc:inkChg>
        <pc:inkChg chg="add del">
          <ac:chgData name="CALLUM KNIGHT" userId="S::callumknight@exe-coll.ac.uk::f58cf650-2a2b-42dc-bad4-6b52d1a2da49" providerId="AD" clId="Web-{00000000-0000-0000-0000-000000000000}" dt="2021-04-22T11:03:55.083" v="53"/>
          <ac:inkMkLst>
            <pc:docMk/>
            <pc:sldMk cId="3406121257" sldId="265"/>
            <ac:inkMk id="9" creationId="{636A57A5-87AC-4FA3-84DF-C95A6EB2B7CE}"/>
          </ac:inkMkLst>
        </pc:inkChg>
        <pc:inkChg chg="add del">
          <ac:chgData name="CALLUM KNIGHT" userId="S::callumknight@exe-coll.ac.uk::f58cf650-2a2b-42dc-bad4-6b52d1a2da49" providerId="AD" clId="Web-{00000000-0000-0000-0000-000000000000}" dt="2021-04-22T11:03:55.083" v="52"/>
          <ac:inkMkLst>
            <pc:docMk/>
            <pc:sldMk cId="3406121257" sldId="265"/>
            <ac:inkMk id="10" creationId="{197E6E0F-CCE3-41D9-8D64-A12EA5611884}"/>
          </ac:inkMkLst>
        </pc:inkChg>
        <pc:inkChg chg="add del">
          <ac:chgData name="CALLUM KNIGHT" userId="S::callumknight@exe-coll.ac.uk::f58cf650-2a2b-42dc-bad4-6b52d1a2da49" providerId="AD" clId="Web-{00000000-0000-0000-0000-000000000000}" dt="2021-04-22T11:03:51.130" v="51"/>
          <ac:inkMkLst>
            <pc:docMk/>
            <pc:sldMk cId="3406121257" sldId="265"/>
            <ac:inkMk id="11" creationId="{E23C618A-EC60-4B86-ABA2-ED57E8B6E4F1}"/>
          </ac:inkMkLst>
        </pc:inkChg>
        <pc:inkChg chg="add del">
          <ac:chgData name="CALLUM KNIGHT" userId="S::callumknight@exe-coll.ac.uk::f58cf650-2a2b-42dc-bad4-6b52d1a2da49" providerId="AD" clId="Web-{00000000-0000-0000-0000-000000000000}" dt="2021-04-22T11:03:44.630" v="50"/>
          <ac:inkMkLst>
            <pc:docMk/>
            <pc:sldMk cId="3406121257" sldId="265"/>
            <ac:inkMk id="12" creationId="{DCA770B6-1202-455C-808D-3598AE5F107E}"/>
          </ac:inkMkLst>
        </pc:inkChg>
        <pc:inkChg chg="add del">
          <ac:chgData name="CALLUM KNIGHT" userId="S::callumknight@exe-coll.ac.uk::f58cf650-2a2b-42dc-bad4-6b52d1a2da49" providerId="AD" clId="Web-{00000000-0000-0000-0000-000000000000}" dt="2021-04-22T11:03:44.630" v="49"/>
          <ac:inkMkLst>
            <pc:docMk/>
            <pc:sldMk cId="3406121257" sldId="265"/>
            <ac:inkMk id="13" creationId="{DA5D7260-3E7D-48DD-9F38-A7E0997309FB}"/>
          </ac:inkMkLst>
        </pc:inkChg>
        <pc:inkChg chg="add del">
          <ac:chgData name="CALLUM KNIGHT" userId="S::callumknight@exe-coll.ac.uk::f58cf650-2a2b-42dc-bad4-6b52d1a2da49" providerId="AD" clId="Web-{00000000-0000-0000-0000-000000000000}" dt="2021-04-22T11:03:42.833" v="48"/>
          <ac:inkMkLst>
            <pc:docMk/>
            <pc:sldMk cId="3406121257" sldId="265"/>
            <ac:inkMk id="14" creationId="{7CCA5248-36A9-432C-9DDE-FB9AC8ACF180}"/>
          </ac:inkMkLst>
        </pc:inkChg>
        <pc:inkChg chg="add del">
          <ac:chgData name="CALLUM KNIGHT" userId="S::callumknight@exe-coll.ac.uk::f58cf650-2a2b-42dc-bad4-6b52d1a2da49" providerId="AD" clId="Web-{00000000-0000-0000-0000-000000000000}" dt="2021-04-22T11:03:42.833" v="47"/>
          <ac:inkMkLst>
            <pc:docMk/>
            <pc:sldMk cId="3406121257" sldId="265"/>
            <ac:inkMk id="15" creationId="{BE027F4C-3943-44DF-8429-7D8C65207EC6}"/>
          </ac:inkMkLst>
        </pc:inkChg>
        <pc:inkChg chg="add del">
          <ac:chgData name="CALLUM KNIGHT" userId="S::callumknight@exe-coll.ac.uk::f58cf650-2a2b-42dc-bad4-6b52d1a2da49" providerId="AD" clId="Web-{00000000-0000-0000-0000-000000000000}" dt="2021-04-22T11:03:42.833" v="46"/>
          <ac:inkMkLst>
            <pc:docMk/>
            <pc:sldMk cId="3406121257" sldId="265"/>
            <ac:inkMk id="16" creationId="{0CA0E142-AC70-4F18-A866-390A5CEE5811}"/>
          </ac:inkMkLst>
        </pc:inkChg>
        <pc:inkChg chg="add del">
          <ac:chgData name="CALLUM KNIGHT" userId="S::callumknight@exe-coll.ac.uk::f58cf650-2a2b-42dc-bad4-6b52d1a2da49" providerId="AD" clId="Web-{00000000-0000-0000-0000-000000000000}" dt="2021-04-22T11:03:42.833" v="45"/>
          <ac:inkMkLst>
            <pc:docMk/>
            <pc:sldMk cId="3406121257" sldId="265"/>
            <ac:inkMk id="17" creationId="{EFA41AF9-588F-40B0-8E31-2790E4F998F6}"/>
          </ac:inkMkLst>
        </pc:inkChg>
      </pc:sldChg>
    </pc:docChg>
  </pc:docChgLst>
  <pc:docChgLst>
    <pc:chgData name="BEN FOLLAND" userId="S::benfolland@exe-coll.ac.uk::c01c253b-da77-4eb5-a63e-6f552492d96f" providerId="AD" clId="Web-{3B1FC9CC-FB84-ADA9-6917-18044C05ED65}"/>
    <pc:docChg chg="addSld delSld modSld">
      <pc:chgData name="BEN FOLLAND" userId="S::benfolland@exe-coll.ac.uk::c01c253b-da77-4eb5-a63e-6f552492d96f" providerId="AD" clId="Web-{3B1FC9CC-FB84-ADA9-6917-18044C05ED65}" dt="2021-04-18T21:06:19.240" v="854"/>
      <pc:docMkLst>
        <pc:docMk/>
      </pc:docMkLst>
      <pc:sldChg chg="modSp modNotes">
        <pc:chgData name="BEN FOLLAND" userId="S::benfolland@exe-coll.ac.uk::c01c253b-da77-4eb5-a63e-6f552492d96f" providerId="AD" clId="Web-{3B1FC9CC-FB84-ADA9-6917-18044C05ED65}" dt="2021-04-18T20:02:33.064" v="262"/>
        <pc:sldMkLst>
          <pc:docMk/>
          <pc:sldMk cId="2687234152" sldId="259"/>
        </pc:sldMkLst>
        <pc:spChg chg="mod">
          <ac:chgData name="BEN FOLLAND" userId="S::benfolland@exe-coll.ac.uk::c01c253b-da77-4eb5-a63e-6f552492d96f" providerId="AD" clId="Web-{3B1FC9CC-FB84-ADA9-6917-18044C05ED65}" dt="2021-04-18T19:52:00.677" v="123" actId="20577"/>
          <ac:spMkLst>
            <pc:docMk/>
            <pc:sldMk cId="2687234152" sldId="259"/>
            <ac:spMk id="6" creationId="{5D198CFB-E9AB-4499-B2AB-5D266D0E8616}"/>
          </ac:spMkLst>
        </pc:spChg>
      </pc:sldChg>
      <pc:sldChg chg="addSp delSp modSp modNotes">
        <pc:chgData name="BEN FOLLAND" userId="S::benfolland@exe-coll.ac.uk::c01c253b-da77-4eb5-a63e-6f552492d96f" providerId="AD" clId="Web-{3B1FC9CC-FB84-ADA9-6917-18044C05ED65}" dt="2021-04-18T20:34:48.738" v="630" actId="20577"/>
        <pc:sldMkLst>
          <pc:docMk/>
          <pc:sldMk cId="3699844336" sldId="260"/>
        </pc:sldMkLst>
        <pc:spChg chg="mod">
          <ac:chgData name="BEN FOLLAND" userId="S::benfolland@exe-coll.ac.uk::c01c253b-da77-4eb5-a63e-6f552492d96f" providerId="AD" clId="Web-{3B1FC9CC-FB84-ADA9-6917-18044C05ED65}" dt="2021-04-18T20:27:39.886" v="503" actId="1076"/>
          <ac:spMkLst>
            <pc:docMk/>
            <pc:sldMk cId="3699844336" sldId="260"/>
            <ac:spMk id="2" creationId="{9219CEA3-0ECA-454C-A3D4-C09CCE342080}"/>
          </ac:spMkLst>
        </pc:spChg>
        <pc:spChg chg="mod">
          <ac:chgData name="BEN FOLLAND" userId="S::benfolland@exe-coll.ac.uk::c01c253b-da77-4eb5-a63e-6f552492d96f" providerId="AD" clId="Web-{3B1FC9CC-FB84-ADA9-6917-18044C05ED65}" dt="2021-04-18T20:27:25.963" v="490" actId="20577"/>
          <ac:spMkLst>
            <pc:docMk/>
            <pc:sldMk cId="3699844336" sldId="260"/>
            <ac:spMk id="3" creationId="{E23A381E-D637-4934-8E6C-D99B0808C5F7}"/>
          </ac:spMkLst>
        </pc:spChg>
        <pc:spChg chg="add mod">
          <ac:chgData name="BEN FOLLAND" userId="S::benfolland@exe-coll.ac.uk::c01c253b-da77-4eb5-a63e-6f552492d96f" providerId="AD" clId="Web-{3B1FC9CC-FB84-ADA9-6917-18044C05ED65}" dt="2021-04-18T20:34:48.738" v="630" actId="20577"/>
          <ac:spMkLst>
            <pc:docMk/>
            <pc:sldMk cId="3699844336" sldId="260"/>
            <ac:spMk id="13" creationId="{C57AA49C-61BF-4876-A496-375DC55E8EB9}"/>
          </ac:spMkLst>
        </pc:spChg>
        <pc:picChg chg="add del mod">
          <ac:chgData name="BEN FOLLAND" userId="S::benfolland@exe-coll.ac.uk::c01c253b-da77-4eb5-a63e-6f552492d96f" providerId="AD" clId="Web-{3B1FC9CC-FB84-ADA9-6917-18044C05ED65}" dt="2021-04-18T20:21:08.409" v="426"/>
          <ac:picMkLst>
            <pc:docMk/>
            <pc:sldMk cId="3699844336" sldId="260"/>
            <ac:picMk id="4" creationId="{4CC59B21-214C-4C3E-91D3-42668A738986}"/>
          </ac:picMkLst>
        </pc:picChg>
        <pc:picChg chg="del">
          <ac:chgData name="BEN FOLLAND" userId="S::benfolland@exe-coll.ac.uk::c01c253b-da77-4eb5-a63e-6f552492d96f" providerId="AD" clId="Web-{3B1FC9CC-FB84-ADA9-6917-18044C05ED65}" dt="2021-04-18T20:23:25.037" v="443"/>
          <ac:picMkLst>
            <pc:docMk/>
            <pc:sldMk cId="3699844336" sldId="260"/>
            <ac:picMk id="5" creationId="{35CEC593-AE31-4374-A26E-E2C716E8B654}"/>
          </ac:picMkLst>
        </pc:picChg>
        <pc:picChg chg="add del mod">
          <ac:chgData name="BEN FOLLAND" userId="S::benfolland@exe-coll.ac.uk::c01c253b-da77-4eb5-a63e-6f552492d96f" providerId="AD" clId="Web-{3B1FC9CC-FB84-ADA9-6917-18044C05ED65}" dt="2021-04-18T20:22:55.349" v="442"/>
          <ac:picMkLst>
            <pc:docMk/>
            <pc:sldMk cId="3699844336" sldId="260"/>
            <ac:picMk id="6" creationId="{8EF933F3-E8A6-47B3-BA93-B699845506EF}"/>
          </ac:picMkLst>
        </pc:picChg>
        <pc:picChg chg="del">
          <ac:chgData name="BEN FOLLAND" userId="S::benfolland@exe-coll.ac.uk::c01c253b-da77-4eb5-a63e-6f552492d96f" providerId="AD" clId="Web-{3B1FC9CC-FB84-ADA9-6917-18044C05ED65}" dt="2021-04-18T20:20:48.706" v="419"/>
          <ac:picMkLst>
            <pc:docMk/>
            <pc:sldMk cId="3699844336" sldId="260"/>
            <ac:picMk id="7" creationId="{5D5FC9D0-C98C-44B8-B6CC-BCAA5FDCF042}"/>
          </ac:picMkLst>
        </pc:picChg>
        <pc:picChg chg="add del mod">
          <ac:chgData name="BEN FOLLAND" userId="S::benfolland@exe-coll.ac.uk::c01c253b-da77-4eb5-a63e-6f552492d96f" providerId="AD" clId="Web-{3B1FC9CC-FB84-ADA9-6917-18044C05ED65}" dt="2021-04-18T20:26:10.649" v="469"/>
          <ac:picMkLst>
            <pc:docMk/>
            <pc:sldMk cId="3699844336" sldId="260"/>
            <ac:picMk id="8" creationId="{73636A74-293E-429D-A4F3-B937CC548915}"/>
          </ac:picMkLst>
        </pc:picChg>
        <pc:picChg chg="add del mod">
          <ac:chgData name="BEN FOLLAND" userId="S::benfolland@exe-coll.ac.uk::c01c253b-da77-4eb5-a63e-6f552492d96f" providerId="AD" clId="Web-{3B1FC9CC-FB84-ADA9-6917-18044C05ED65}" dt="2021-04-18T20:25:57.821" v="464"/>
          <ac:picMkLst>
            <pc:docMk/>
            <pc:sldMk cId="3699844336" sldId="260"/>
            <ac:picMk id="9" creationId="{92316718-5607-4546-8820-47170EE62723}"/>
          </ac:picMkLst>
        </pc:picChg>
        <pc:picChg chg="add mod">
          <ac:chgData name="BEN FOLLAND" userId="S::benfolland@exe-coll.ac.uk::c01c253b-da77-4eb5-a63e-6f552492d96f" providerId="AD" clId="Web-{3B1FC9CC-FB84-ADA9-6917-18044C05ED65}" dt="2021-04-18T20:31:48.750" v="547" actId="1076"/>
          <ac:picMkLst>
            <pc:docMk/>
            <pc:sldMk cId="3699844336" sldId="260"/>
            <ac:picMk id="10" creationId="{D2CEBEB4-A059-40E6-BBFF-2D361B22A1AF}"/>
          </ac:picMkLst>
        </pc:picChg>
        <pc:picChg chg="add mod">
          <ac:chgData name="BEN FOLLAND" userId="S::benfolland@exe-coll.ac.uk::c01c253b-da77-4eb5-a63e-6f552492d96f" providerId="AD" clId="Web-{3B1FC9CC-FB84-ADA9-6917-18044C05ED65}" dt="2021-04-18T20:32:59.564" v="556" actId="1076"/>
          <ac:picMkLst>
            <pc:docMk/>
            <pc:sldMk cId="3699844336" sldId="260"/>
            <ac:picMk id="11" creationId="{246CD934-405B-47A5-9CB0-F85FA19A2EAA}"/>
          </ac:picMkLst>
        </pc:picChg>
        <pc:picChg chg="add mod">
          <ac:chgData name="BEN FOLLAND" userId="S::benfolland@exe-coll.ac.uk::c01c253b-da77-4eb5-a63e-6f552492d96f" providerId="AD" clId="Web-{3B1FC9CC-FB84-ADA9-6917-18044C05ED65}" dt="2021-04-18T20:32:56.501" v="555" actId="1076"/>
          <ac:picMkLst>
            <pc:docMk/>
            <pc:sldMk cId="3699844336" sldId="260"/>
            <ac:picMk id="12" creationId="{85016CDA-3D1F-4546-850D-3AE8079EADDB}"/>
          </ac:picMkLst>
        </pc:picChg>
      </pc:sldChg>
      <pc:sldChg chg="modSp">
        <pc:chgData name="BEN FOLLAND" userId="S::benfolland@exe-coll.ac.uk::c01c253b-da77-4eb5-a63e-6f552492d96f" providerId="AD" clId="Web-{3B1FC9CC-FB84-ADA9-6917-18044C05ED65}" dt="2021-04-18T20:59:33.544" v="709" actId="20577"/>
        <pc:sldMkLst>
          <pc:docMk/>
          <pc:sldMk cId="122374013" sldId="261"/>
        </pc:sldMkLst>
        <pc:spChg chg="mod">
          <ac:chgData name="BEN FOLLAND" userId="S::benfolland@exe-coll.ac.uk::c01c253b-da77-4eb5-a63e-6f552492d96f" providerId="AD" clId="Web-{3B1FC9CC-FB84-ADA9-6917-18044C05ED65}" dt="2021-04-18T20:54:21.658" v="651" actId="20577"/>
          <ac:spMkLst>
            <pc:docMk/>
            <pc:sldMk cId="122374013" sldId="261"/>
            <ac:spMk id="2" creationId="{1740E323-0C1A-452C-A79B-3B1AD5ECCFD8}"/>
          </ac:spMkLst>
        </pc:spChg>
        <pc:spChg chg="mod">
          <ac:chgData name="BEN FOLLAND" userId="S::benfolland@exe-coll.ac.uk::c01c253b-da77-4eb5-a63e-6f552492d96f" providerId="AD" clId="Web-{3B1FC9CC-FB84-ADA9-6917-18044C05ED65}" dt="2021-04-18T20:59:33.544" v="709" actId="20577"/>
          <ac:spMkLst>
            <pc:docMk/>
            <pc:sldMk cId="122374013" sldId="261"/>
            <ac:spMk id="3" creationId="{2AD8FA32-FDD4-42E3-B6D7-4B8EBCC1765B}"/>
          </ac:spMkLst>
        </pc:spChg>
      </pc:sldChg>
      <pc:sldChg chg="new del">
        <pc:chgData name="BEN FOLLAND" userId="S::benfolland@exe-coll.ac.uk::c01c253b-da77-4eb5-a63e-6f552492d96f" providerId="AD" clId="Web-{3B1FC9CC-FB84-ADA9-6917-18044C05ED65}" dt="2021-04-18T20:29:41.247" v="516"/>
        <pc:sldMkLst>
          <pc:docMk/>
          <pc:sldMk cId="629645268" sldId="263"/>
        </pc:sldMkLst>
      </pc:sldChg>
      <pc:sldChg chg="addSp modSp add replId modNotes">
        <pc:chgData name="BEN FOLLAND" userId="S::benfolland@exe-coll.ac.uk::c01c253b-da77-4eb5-a63e-6f552492d96f" providerId="AD" clId="Web-{3B1FC9CC-FB84-ADA9-6917-18044C05ED65}" dt="2021-04-18T20:34:57.191" v="633" actId="1076"/>
        <pc:sldMkLst>
          <pc:docMk/>
          <pc:sldMk cId="687299373" sldId="263"/>
        </pc:sldMkLst>
        <pc:spChg chg="mod">
          <ac:chgData name="BEN FOLLAND" userId="S::benfolland@exe-coll.ac.uk::c01c253b-da77-4eb5-a63e-6f552492d96f" providerId="AD" clId="Web-{3B1FC9CC-FB84-ADA9-6917-18044C05ED65}" dt="2021-04-18T20:29:57.498" v="523" actId="20577"/>
          <ac:spMkLst>
            <pc:docMk/>
            <pc:sldMk cId="687299373" sldId="263"/>
            <ac:spMk id="2" creationId="{9219CEA3-0ECA-454C-A3D4-C09CCE342080}"/>
          </ac:spMkLst>
        </pc:spChg>
        <pc:picChg chg="add mod">
          <ac:chgData name="BEN FOLLAND" userId="S::benfolland@exe-coll.ac.uk::c01c253b-da77-4eb5-a63e-6f552492d96f" providerId="AD" clId="Web-{3B1FC9CC-FB84-ADA9-6917-18044C05ED65}" dt="2021-04-18T20:34:57.191" v="633" actId="1076"/>
          <ac:picMkLst>
            <pc:docMk/>
            <pc:sldMk cId="687299373" sldId="263"/>
            <ac:picMk id="4" creationId="{D5BE2D22-1281-4323-9C7B-9E953167BAA8}"/>
          </ac:picMkLst>
        </pc:picChg>
      </pc:sldChg>
      <pc:sldChg chg="addSp delSp modSp new del">
        <pc:chgData name="BEN FOLLAND" userId="S::benfolland@exe-coll.ac.uk::c01c253b-da77-4eb5-a63e-6f552492d96f" providerId="AD" clId="Web-{3B1FC9CC-FB84-ADA9-6917-18044C05ED65}" dt="2021-04-18T20:58:49.965" v="695"/>
        <pc:sldMkLst>
          <pc:docMk/>
          <pc:sldMk cId="673223118" sldId="264"/>
        </pc:sldMkLst>
        <pc:spChg chg="mod">
          <ac:chgData name="BEN FOLLAND" userId="S::benfolland@exe-coll.ac.uk::c01c253b-da77-4eb5-a63e-6f552492d96f" providerId="AD" clId="Web-{3B1FC9CC-FB84-ADA9-6917-18044C05ED65}" dt="2021-04-18T20:58:33.950" v="683" actId="1076"/>
          <ac:spMkLst>
            <pc:docMk/>
            <pc:sldMk cId="673223118" sldId="264"/>
            <ac:spMk id="2" creationId="{6F310414-72A2-4159-A380-E665CE1B3506}"/>
          </ac:spMkLst>
        </pc:spChg>
        <pc:spChg chg="del">
          <ac:chgData name="BEN FOLLAND" userId="S::benfolland@exe-coll.ac.uk::c01c253b-da77-4eb5-a63e-6f552492d96f" providerId="AD" clId="Web-{3B1FC9CC-FB84-ADA9-6917-18044C05ED65}" dt="2021-04-18T20:55:58.801" v="665"/>
          <ac:spMkLst>
            <pc:docMk/>
            <pc:sldMk cId="673223118" sldId="264"/>
            <ac:spMk id="3" creationId="{1B0BDE83-354B-4047-874A-0CDF4E547E14}"/>
          </ac:spMkLst>
        </pc:spChg>
        <pc:spChg chg="add mod">
          <ac:chgData name="BEN FOLLAND" userId="S::benfolland@exe-coll.ac.uk::c01c253b-da77-4eb5-a63e-6f552492d96f" providerId="AD" clId="Web-{3B1FC9CC-FB84-ADA9-6917-18044C05ED65}" dt="2021-04-18T20:58:47.215" v="694"/>
          <ac:spMkLst>
            <pc:docMk/>
            <pc:sldMk cId="673223118" sldId="264"/>
            <ac:spMk id="10" creationId="{C2BBDFE2-F095-42D0-9650-B62B42F27C81}"/>
          </ac:spMkLst>
        </pc:spChg>
        <pc:picChg chg="add del mod ord">
          <ac:chgData name="BEN FOLLAND" userId="S::benfolland@exe-coll.ac.uk::c01c253b-da77-4eb5-a63e-6f552492d96f" providerId="AD" clId="Web-{3B1FC9CC-FB84-ADA9-6917-18044C05ED65}" dt="2021-04-18T20:58:47.215" v="694"/>
          <ac:picMkLst>
            <pc:docMk/>
            <pc:sldMk cId="673223118" sldId="264"/>
            <ac:picMk id="4" creationId="{957AC7A3-0C91-4298-B8C1-DEBCAFBB195A}"/>
          </ac:picMkLst>
        </pc:picChg>
        <pc:picChg chg="add del mod">
          <ac:chgData name="BEN FOLLAND" userId="S::benfolland@exe-coll.ac.uk::c01c253b-da77-4eb5-a63e-6f552492d96f" providerId="AD" clId="Web-{3B1FC9CC-FB84-ADA9-6917-18044C05ED65}" dt="2021-04-18T20:58:47.200" v="693"/>
          <ac:picMkLst>
            <pc:docMk/>
            <pc:sldMk cId="673223118" sldId="264"/>
            <ac:picMk id="5" creationId="{AD9BD6A6-772D-4544-8CB4-11F4BF7FF270}"/>
          </ac:picMkLst>
        </pc:picChg>
        <pc:picChg chg="add del mod">
          <ac:chgData name="BEN FOLLAND" userId="S::benfolland@exe-coll.ac.uk::c01c253b-da77-4eb5-a63e-6f552492d96f" providerId="AD" clId="Web-{3B1FC9CC-FB84-ADA9-6917-18044C05ED65}" dt="2021-04-18T20:58:47.200" v="692"/>
          <ac:picMkLst>
            <pc:docMk/>
            <pc:sldMk cId="673223118" sldId="264"/>
            <ac:picMk id="6" creationId="{90041EEC-7BBB-4A26-A1EE-3166F0BD895A}"/>
          </ac:picMkLst>
        </pc:picChg>
        <pc:picChg chg="add del mod">
          <ac:chgData name="BEN FOLLAND" userId="S::benfolland@exe-coll.ac.uk::c01c253b-da77-4eb5-a63e-6f552492d96f" providerId="AD" clId="Web-{3B1FC9CC-FB84-ADA9-6917-18044C05ED65}" dt="2021-04-18T20:58:47.184" v="691"/>
          <ac:picMkLst>
            <pc:docMk/>
            <pc:sldMk cId="673223118" sldId="264"/>
            <ac:picMk id="7" creationId="{ADC576A7-2BBB-4AA4-9050-5EF4085A250F}"/>
          </ac:picMkLst>
        </pc:picChg>
        <pc:picChg chg="add del mod">
          <ac:chgData name="BEN FOLLAND" userId="S::benfolland@exe-coll.ac.uk::c01c253b-da77-4eb5-a63e-6f552492d96f" providerId="AD" clId="Web-{3B1FC9CC-FB84-ADA9-6917-18044C05ED65}" dt="2021-04-18T20:58:47.184" v="690"/>
          <ac:picMkLst>
            <pc:docMk/>
            <pc:sldMk cId="673223118" sldId="264"/>
            <ac:picMk id="8" creationId="{749A4CC1-F670-4A2E-83AB-C8C5034A1464}"/>
          </ac:picMkLst>
        </pc:picChg>
      </pc:sldChg>
      <pc:sldChg chg="addSp delSp modSp new modNotes">
        <pc:chgData name="BEN FOLLAND" userId="S::benfolland@exe-coll.ac.uk::c01c253b-da77-4eb5-a63e-6f552492d96f" providerId="AD" clId="Web-{3B1FC9CC-FB84-ADA9-6917-18044C05ED65}" dt="2021-04-18T21:06:19.240" v="854"/>
        <pc:sldMkLst>
          <pc:docMk/>
          <pc:sldMk cId="1918782832" sldId="264"/>
        </pc:sldMkLst>
        <pc:spChg chg="add mod">
          <ac:chgData name="BEN FOLLAND" userId="S::benfolland@exe-coll.ac.uk::c01c253b-da77-4eb5-a63e-6f552492d96f" providerId="AD" clId="Web-{3B1FC9CC-FB84-ADA9-6917-18044C05ED65}" dt="2021-04-18T21:06:00.286" v="844" actId="14100"/>
          <ac:spMkLst>
            <pc:docMk/>
            <pc:sldMk cId="1918782832" sldId="264"/>
            <ac:spMk id="15" creationId="{CE495BAB-B803-4C94-B8B7-5A586AEDC9D1}"/>
          </ac:spMkLst>
        </pc:spChg>
        <pc:picChg chg="add del mod">
          <ac:chgData name="BEN FOLLAND" userId="S::benfolland@exe-coll.ac.uk::c01c253b-da77-4eb5-a63e-6f552492d96f" providerId="AD" clId="Web-{3B1FC9CC-FB84-ADA9-6917-18044C05ED65}" dt="2021-04-18T20:59:54.779" v="744"/>
          <ac:picMkLst>
            <pc:docMk/>
            <pc:sldMk cId="1918782832" sldId="264"/>
            <ac:picMk id="2" creationId="{9F032B6B-000B-4EEE-9DD5-9EFA25D575A9}"/>
          </ac:picMkLst>
        </pc:picChg>
        <pc:picChg chg="add del mod">
          <ac:chgData name="BEN FOLLAND" userId="S::benfolland@exe-coll.ac.uk::c01c253b-da77-4eb5-a63e-6f552492d96f" providerId="AD" clId="Web-{3B1FC9CC-FB84-ADA9-6917-18044C05ED65}" dt="2021-04-18T20:59:54.779" v="743"/>
          <ac:picMkLst>
            <pc:docMk/>
            <pc:sldMk cId="1918782832" sldId="264"/>
            <ac:picMk id="3" creationId="{FC5CF888-CF02-4D43-B6C6-5F7E019DCF37}"/>
          </ac:picMkLst>
        </pc:picChg>
        <pc:picChg chg="add del mod">
          <ac:chgData name="BEN FOLLAND" userId="S::benfolland@exe-coll.ac.uk::c01c253b-da77-4eb5-a63e-6f552492d96f" providerId="AD" clId="Web-{3B1FC9CC-FB84-ADA9-6917-18044C05ED65}" dt="2021-04-18T20:59:54.779" v="742"/>
          <ac:picMkLst>
            <pc:docMk/>
            <pc:sldMk cId="1918782832" sldId="264"/>
            <ac:picMk id="4" creationId="{C148AFAA-F62B-403A-A3AA-58852D10E261}"/>
          </ac:picMkLst>
        </pc:picChg>
        <pc:picChg chg="add del mod">
          <ac:chgData name="BEN FOLLAND" userId="S::benfolland@exe-coll.ac.uk::c01c253b-da77-4eb5-a63e-6f552492d96f" providerId="AD" clId="Web-{3B1FC9CC-FB84-ADA9-6917-18044C05ED65}" dt="2021-04-18T20:59:54.779" v="741"/>
          <ac:picMkLst>
            <pc:docMk/>
            <pc:sldMk cId="1918782832" sldId="264"/>
            <ac:picMk id="5" creationId="{8CEE5828-76E4-40DE-865B-8FB6B2C1ED78}"/>
          </ac:picMkLst>
        </pc:picChg>
        <pc:picChg chg="add del mod">
          <ac:chgData name="BEN FOLLAND" userId="S::benfolland@exe-coll.ac.uk::c01c253b-da77-4eb5-a63e-6f552492d96f" providerId="AD" clId="Web-{3B1FC9CC-FB84-ADA9-6917-18044C05ED65}" dt="2021-04-18T20:59:54.779" v="740"/>
          <ac:picMkLst>
            <pc:docMk/>
            <pc:sldMk cId="1918782832" sldId="264"/>
            <ac:picMk id="6" creationId="{871F27A7-3DAE-44FD-827E-FCC24ED388C9}"/>
          </ac:picMkLst>
        </pc:picChg>
        <pc:picChg chg="add mod modCrop">
          <ac:chgData name="BEN FOLLAND" userId="S::benfolland@exe-coll.ac.uk::c01c253b-da77-4eb5-a63e-6f552492d96f" providerId="AD" clId="Web-{3B1FC9CC-FB84-ADA9-6917-18044C05ED65}" dt="2021-04-18T21:01:39.516" v="759" actId="1076"/>
          <ac:picMkLst>
            <pc:docMk/>
            <pc:sldMk cId="1918782832" sldId="264"/>
            <ac:picMk id="7" creationId="{A44D504F-CC1E-424A-A47C-8C24F56A3D22}"/>
          </ac:picMkLst>
        </pc:picChg>
        <pc:picChg chg="add mod">
          <ac:chgData name="BEN FOLLAND" userId="S::benfolland@exe-coll.ac.uk::c01c253b-da77-4eb5-a63e-6f552492d96f" providerId="AD" clId="Web-{3B1FC9CC-FB84-ADA9-6917-18044C05ED65}" dt="2021-04-18T21:01:49.203" v="761" actId="14100"/>
          <ac:picMkLst>
            <pc:docMk/>
            <pc:sldMk cId="1918782832" sldId="264"/>
            <ac:picMk id="8" creationId="{3A5C663A-9CA9-46FD-8B8A-1780B20E3E6F}"/>
          </ac:picMkLst>
        </pc:picChg>
        <pc:picChg chg="add mod">
          <ac:chgData name="BEN FOLLAND" userId="S::benfolland@exe-coll.ac.uk::c01c253b-da77-4eb5-a63e-6f552492d96f" providerId="AD" clId="Web-{3B1FC9CC-FB84-ADA9-6917-18044C05ED65}" dt="2021-04-18T21:02:21.329" v="765" actId="14100"/>
          <ac:picMkLst>
            <pc:docMk/>
            <pc:sldMk cId="1918782832" sldId="264"/>
            <ac:picMk id="9" creationId="{5854A9BD-9DE9-4562-9DA4-4FF884D42E16}"/>
          </ac:picMkLst>
        </pc:picChg>
        <pc:picChg chg="add mod">
          <ac:chgData name="BEN FOLLAND" userId="S::benfolland@exe-coll.ac.uk::c01c253b-da77-4eb5-a63e-6f552492d96f" providerId="AD" clId="Web-{3B1FC9CC-FB84-ADA9-6917-18044C05ED65}" dt="2021-04-18T21:02:50.533" v="767" actId="1076"/>
          <ac:picMkLst>
            <pc:docMk/>
            <pc:sldMk cId="1918782832" sldId="264"/>
            <ac:picMk id="10" creationId="{F286D722-8FE7-4CC7-9D8F-A5D782BDCF91}"/>
          </ac:picMkLst>
        </pc:picChg>
        <pc:picChg chg="add mod">
          <ac:chgData name="BEN FOLLAND" userId="S::benfolland@exe-coll.ac.uk::c01c253b-da77-4eb5-a63e-6f552492d96f" providerId="AD" clId="Web-{3B1FC9CC-FB84-ADA9-6917-18044C05ED65}" dt="2021-04-18T21:03:14.221" v="769" actId="1076"/>
          <ac:picMkLst>
            <pc:docMk/>
            <pc:sldMk cId="1918782832" sldId="264"/>
            <ac:picMk id="11" creationId="{BCEA9208-17E6-4642-BC94-CE2CE4F624BA}"/>
          </ac:picMkLst>
        </pc:picChg>
        <pc:picChg chg="add mod">
          <ac:chgData name="BEN FOLLAND" userId="S::benfolland@exe-coll.ac.uk::c01c253b-da77-4eb5-a63e-6f552492d96f" providerId="AD" clId="Web-{3B1FC9CC-FB84-ADA9-6917-18044C05ED65}" dt="2021-04-18T21:03:38.909" v="771" actId="1076"/>
          <ac:picMkLst>
            <pc:docMk/>
            <pc:sldMk cId="1918782832" sldId="264"/>
            <ac:picMk id="12" creationId="{F0212745-85AB-4E46-B7D9-A809A970FD9B}"/>
          </ac:picMkLst>
        </pc:picChg>
        <pc:picChg chg="add del mod">
          <ac:chgData name="BEN FOLLAND" userId="S::benfolland@exe-coll.ac.uk::c01c253b-da77-4eb5-a63e-6f552492d96f" providerId="AD" clId="Web-{3B1FC9CC-FB84-ADA9-6917-18044C05ED65}" dt="2021-04-18T21:04:04.065" v="775"/>
          <ac:picMkLst>
            <pc:docMk/>
            <pc:sldMk cId="1918782832" sldId="264"/>
            <ac:picMk id="13" creationId="{E3D8D554-68C9-4DE6-A7FC-7C9595B68254}"/>
          </ac:picMkLst>
        </pc:picChg>
        <pc:picChg chg="add mod">
          <ac:chgData name="BEN FOLLAND" userId="S::benfolland@exe-coll.ac.uk::c01c253b-da77-4eb5-a63e-6f552492d96f" providerId="AD" clId="Web-{3B1FC9CC-FB84-ADA9-6917-18044C05ED65}" dt="2021-04-18T21:04:45.191" v="782" actId="14100"/>
          <ac:picMkLst>
            <pc:docMk/>
            <pc:sldMk cId="1918782832" sldId="264"/>
            <ac:picMk id="14" creationId="{DF9AF4CC-3E2E-478D-BA3C-2A0AABA294DC}"/>
          </ac:picMkLst>
        </pc:picChg>
      </pc:sldChg>
    </pc:docChg>
  </pc:docChgLst>
  <pc:docChgLst>
    <pc:chgData name="BEN FOLLAND" userId="S::benfolland@exe-coll.ac.uk::c01c253b-da77-4eb5-a63e-6f552492d96f" providerId="AD" clId="Web-{C017069A-439F-B254-594D-D0CA0021C6A6}"/>
    <pc:docChg chg="addSld delSld modSld">
      <pc:chgData name="BEN FOLLAND" userId="S::benfolland@exe-coll.ac.uk::c01c253b-da77-4eb5-a63e-6f552492d96f" providerId="AD" clId="Web-{C017069A-439F-B254-594D-D0CA0021C6A6}" dt="2021-04-16T10:44:16.899" v="405" actId="20577"/>
      <pc:docMkLst>
        <pc:docMk/>
      </pc:docMkLst>
      <pc:sldChg chg="addSp modSp del modNotes">
        <pc:chgData name="BEN FOLLAND" userId="S::benfolland@exe-coll.ac.uk::c01c253b-da77-4eb5-a63e-6f552492d96f" providerId="AD" clId="Web-{C017069A-439F-B254-594D-D0CA0021C6A6}" dt="2021-04-16T09:53:25.705" v="290"/>
        <pc:sldMkLst>
          <pc:docMk/>
          <pc:sldMk cId="1263399125" sldId="258"/>
        </pc:sldMkLst>
        <pc:spChg chg="mod">
          <ac:chgData name="BEN FOLLAND" userId="S::benfolland@exe-coll.ac.uk::c01c253b-da77-4eb5-a63e-6f552492d96f" providerId="AD" clId="Web-{C017069A-439F-B254-594D-D0CA0021C6A6}" dt="2021-04-16T09:48:04.556" v="218" actId="1076"/>
          <ac:spMkLst>
            <pc:docMk/>
            <pc:sldMk cId="1263399125" sldId="258"/>
            <ac:spMk id="2" creationId="{3157E93A-67D8-4146-B1AC-E3ADD67BF6C2}"/>
          </ac:spMkLst>
        </pc:spChg>
        <pc:spChg chg="mod">
          <ac:chgData name="BEN FOLLAND" userId="S::benfolland@exe-coll.ac.uk::c01c253b-da77-4eb5-a63e-6f552492d96f" providerId="AD" clId="Web-{C017069A-439F-B254-594D-D0CA0021C6A6}" dt="2021-04-16T09:48:26.837" v="222" actId="1076"/>
          <ac:spMkLst>
            <pc:docMk/>
            <pc:sldMk cId="1263399125" sldId="258"/>
            <ac:spMk id="3" creationId="{FD8215F8-DE1B-4741-B844-3C38C7279FAC}"/>
          </ac:spMkLst>
        </pc:spChg>
        <pc:spChg chg="mod">
          <ac:chgData name="BEN FOLLAND" userId="S::benfolland@exe-coll.ac.uk::c01c253b-da77-4eb5-a63e-6f552492d96f" providerId="AD" clId="Web-{C017069A-439F-B254-594D-D0CA0021C6A6}" dt="2021-04-16T09:48:13.618" v="219" actId="1076"/>
          <ac:spMkLst>
            <pc:docMk/>
            <pc:sldMk cId="1263399125" sldId="258"/>
            <ac:spMk id="4" creationId="{A2727A6E-AE3A-4B2F-AA34-0EC5789DE395}"/>
          </ac:spMkLst>
        </pc:spChg>
        <pc:picChg chg="add mod">
          <ac:chgData name="BEN FOLLAND" userId="S::benfolland@exe-coll.ac.uk::c01c253b-da77-4eb5-a63e-6f552492d96f" providerId="AD" clId="Web-{C017069A-439F-B254-594D-D0CA0021C6A6}" dt="2021-04-16T09:48:23.509" v="221" actId="1076"/>
          <ac:picMkLst>
            <pc:docMk/>
            <pc:sldMk cId="1263399125" sldId="258"/>
            <ac:picMk id="5" creationId="{1C2FCFBF-D61D-4855-B9D3-B98551E118DC}"/>
          </ac:picMkLst>
        </pc:picChg>
        <pc:picChg chg="add mod">
          <ac:chgData name="BEN FOLLAND" userId="S::benfolland@exe-coll.ac.uk::c01c253b-da77-4eb5-a63e-6f552492d96f" providerId="AD" clId="Web-{C017069A-439F-B254-594D-D0CA0021C6A6}" dt="2021-04-16T09:47:52.602" v="217" actId="14100"/>
          <ac:picMkLst>
            <pc:docMk/>
            <pc:sldMk cId="1263399125" sldId="258"/>
            <ac:picMk id="6" creationId="{2560A6AB-5CDE-4D1F-ADFD-422175EEFB72}"/>
          </ac:picMkLst>
        </pc:picChg>
      </pc:sldChg>
      <pc:sldChg chg="modNotes">
        <pc:chgData name="BEN FOLLAND" userId="S::benfolland@exe-coll.ac.uk::c01c253b-da77-4eb5-a63e-6f552492d96f" providerId="AD" clId="Web-{C017069A-439F-B254-594D-D0CA0021C6A6}" dt="2021-04-16T09:35:02.269" v="46"/>
        <pc:sldMkLst>
          <pc:docMk/>
          <pc:sldMk cId="2687234152" sldId="259"/>
        </pc:sldMkLst>
      </pc:sldChg>
      <pc:sldChg chg="addSp modSp new modNotes">
        <pc:chgData name="BEN FOLLAND" userId="S::benfolland@exe-coll.ac.uk::c01c253b-da77-4eb5-a63e-6f552492d96f" providerId="AD" clId="Web-{C017069A-439F-B254-594D-D0CA0021C6A6}" dt="2021-04-16T10:41:58.630" v="386"/>
        <pc:sldMkLst>
          <pc:docMk/>
          <pc:sldMk cId="3699844336" sldId="260"/>
        </pc:sldMkLst>
        <pc:spChg chg="add mod">
          <ac:chgData name="BEN FOLLAND" userId="S::benfolland@exe-coll.ac.uk::c01c253b-da77-4eb5-a63e-6f552492d96f" providerId="AD" clId="Web-{C017069A-439F-B254-594D-D0CA0021C6A6}" dt="2021-04-16T09:49:24.042" v="237"/>
          <ac:spMkLst>
            <pc:docMk/>
            <pc:sldMk cId="3699844336" sldId="260"/>
            <ac:spMk id="2" creationId="{9219CEA3-0ECA-454C-A3D4-C09CCE342080}"/>
          </ac:spMkLst>
        </pc:spChg>
        <pc:spChg chg="add mod">
          <ac:chgData name="BEN FOLLAND" userId="S::benfolland@exe-coll.ac.uk::c01c253b-da77-4eb5-a63e-6f552492d96f" providerId="AD" clId="Web-{C017069A-439F-B254-594D-D0CA0021C6A6}" dt="2021-04-16T09:52:37.235" v="288" actId="20577"/>
          <ac:spMkLst>
            <pc:docMk/>
            <pc:sldMk cId="3699844336" sldId="260"/>
            <ac:spMk id="3" creationId="{E23A381E-D637-4934-8E6C-D99B0808C5F7}"/>
          </ac:spMkLst>
        </pc:spChg>
        <pc:picChg chg="add mod">
          <ac:chgData name="BEN FOLLAND" userId="S::benfolland@exe-coll.ac.uk::c01c253b-da77-4eb5-a63e-6f552492d96f" providerId="AD" clId="Web-{C017069A-439F-B254-594D-D0CA0021C6A6}" dt="2021-04-16T10:37:45.937" v="383" actId="1076"/>
          <ac:picMkLst>
            <pc:docMk/>
            <pc:sldMk cId="3699844336" sldId="260"/>
            <ac:picMk id="5" creationId="{35CEC593-AE31-4374-A26E-E2C716E8B654}"/>
          </ac:picMkLst>
        </pc:picChg>
        <pc:picChg chg="add mod">
          <ac:chgData name="BEN FOLLAND" userId="S::benfolland@exe-coll.ac.uk::c01c253b-da77-4eb5-a63e-6f552492d96f" providerId="AD" clId="Web-{C017069A-439F-B254-594D-D0CA0021C6A6}" dt="2021-04-16T10:37:48.797" v="384" actId="1076"/>
          <ac:picMkLst>
            <pc:docMk/>
            <pc:sldMk cId="3699844336" sldId="260"/>
            <ac:picMk id="7" creationId="{5D5FC9D0-C98C-44B8-B6CC-BCAA5FDCF042}"/>
          </ac:picMkLst>
        </pc:picChg>
      </pc:sldChg>
      <pc:sldChg chg="modSp new">
        <pc:chgData name="BEN FOLLAND" userId="S::benfolland@exe-coll.ac.uk::c01c253b-da77-4eb5-a63e-6f552492d96f" providerId="AD" clId="Web-{C017069A-439F-B254-594D-D0CA0021C6A6}" dt="2021-04-16T10:42:11.928" v="391" actId="20577"/>
        <pc:sldMkLst>
          <pc:docMk/>
          <pc:sldMk cId="122374013" sldId="261"/>
        </pc:sldMkLst>
        <pc:spChg chg="mod">
          <ac:chgData name="BEN FOLLAND" userId="S::benfolland@exe-coll.ac.uk::c01c253b-da77-4eb5-a63e-6f552492d96f" providerId="AD" clId="Web-{C017069A-439F-B254-594D-D0CA0021C6A6}" dt="2021-04-16T10:42:11.928" v="391" actId="20577"/>
          <ac:spMkLst>
            <pc:docMk/>
            <pc:sldMk cId="122374013" sldId="261"/>
            <ac:spMk id="2" creationId="{1740E323-0C1A-452C-A79B-3B1AD5ECCFD8}"/>
          </ac:spMkLst>
        </pc:spChg>
      </pc:sldChg>
      <pc:sldChg chg="modSp new">
        <pc:chgData name="BEN FOLLAND" userId="S::benfolland@exe-coll.ac.uk::c01c253b-da77-4eb5-a63e-6f552492d96f" providerId="AD" clId="Web-{C017069A-439F-B254-594D-D0CA0021C6A6}" dt="2021-04-16T10:44:16.899" v="405" actId="20577"/>
        <pc:sldMkLst>
          <pc:docMk/>
          <pc:sldMk cId="3558964890" sldId="262"/>
        </pc:sldMkLst>
        <pc:spChg chg="mod">
          <ac:chgData name="BEN FOLLAND" userId="S::benfolland@exe-coll.ac.uk::c01c253b-da77-4eb5-a63e-6f552492d96f" providerId="AD" clId="Web-{C017069A-439F-B254-594D-D0CA0021C6A6}" dt="2021-04-16T10:44:16.899" v="405" actId="20577"/>
          <ac:spMkLst>
            <pc:docMk/>
            <pc:sldMk cId="3558964890" sldId="262"/>
            <ac:spMk id="2" creationId="{1420F0D8-2F25-4E42-806C-D7B4E5973546}"/>
          </ac:spMkLst>
        </pc:spChg>
      </pc:sldChg>
    </pc:docChg>
  </pc:docChgLst>
  <pc:docChgLst>
    <pc:chgData name="CALLUM KNIGHT" userId="S::callumknight@exe-coll.ac.uk::f58cf650-2a2b-42dc-bad4-6b52d1a2da49" providerId="AD" clId="Web-{91CB76B7-C32D-DBA2-84A2-0ADF29996286}"/>
    <pc:docChg chg="modSld">
      <pc:chgData name="CALLUM KNIGHT" userId="S::callumknight@exe-coll.ac.uk::f58cf650-2a2b-42dc-bad4-6b52d1a2da49" providerId="AD" clId="Web-{91CB76B7-C32D-DBA2-84A2-0ADF29996286}" dt="2021-04-22T11:26:43.063" v="8" actId="1076"/>
      <pc:docMkLst>
        <pc:docMk/>
      </pc:docMkLst>
      <pc:sldChg chg="modSp">
        <pc:chgData name="CALLUM KNIGHT" userId="S::callumknight@exe-coll.ac.uk::f58cf650-2a2b-42dc-bad4-6b52d1a2da49" providerId="AD" clId="Web-{91CB76B7-C32D-DBA2-84A2-0ADF29996286}" dt="2021-04-22T11:26:43.063" v="8" actId="1076"/>
        <pc:sldMkLst>
          <pc:docMk/>
          <pc:sldMk cId="3699844336" sldId="260"/>
        </pc:sldMkLst>
        <pc:spChg chg="mod">
          <ac:chgData name="CALLUM KNIGHT" userId="S::callumknight@exe-coll.ac.uk::f58cf650-2a2b-42dc-bad4-6b52d1a2da49" providerId="AD" clId="Web-{91CB76B7-C32D-DBA2-84A2-0ADF29996286}" dt="2021-04-22T11:26:26.030" v="3" actId="1076"/>
          <ac:spMkLst>
            <pc:docMk/>
            <pc:sldMk cId="3699844336" sldId="260"/>
            <ac:spMk id="13" creationId="{C57AA49C-61BF-4876-A496-375DC55E8EB9}"/>
          </ac:spMkLst>
        </pc:spChg>
        <pc:picChg chg="mod">
          <ac:chgData name="CALLUM KNIGHT" userId="S::callumknight@exe-coll.ac.uk::f58cf650-2a2b-42dc-bad4-6b52d1a2da49" providerId="AD" clId="Web-{91CB76B7-C32D-DBA2-84A2-0ADF29996286}" dt="2021-04-22T11:26:31.999" v="6" actId="1076"/>
          <ac:picMkLst>
            <pc:docMk/>
            <pc:sldMk cId="3699844336" sldId="260"/>
            <ac:picMk id="10" creationId="{D2CEBEB4-A059-40E6-BBFF-2D361B22A1AF}"/>
          </ac:picMkLst>
        </pc:picChg>
        <pc:picChg chg="mod">
          <ac:chgData name="CALLUM KNIGHT" userId="S::callumknight@exe-coll.ac.uk::f58cf650-2a2b-42dc-bad4-6b52d1a2da49" providerId="AD" clId="Web-{91CB76B7-C32D-DBA2-84A2-0ADF29996286}" dt="2021-04-22T11:26:43.063" v="8" actId="1076"/>
          <ac:picMkLst>
            <pc:docMk/>
            <pc:sldMk cId="3699844336" sldId="260"/>
            <ac:picMk id="11" creationId="{246CD934-405B-47A5-9CB0-F85FA19A2EAA}"/>
          </ac:picMkLst>
        </pc:picChg>
        <pc:picChg chg="mod">
          <ac:chgData name="CALLUM KNIGHT" userId="S::callumknight@exe-coll.ac.uk::f58cf650-2a2b-42dc-bad4-6b52d1a2da49" providerId="AD" clId="Web-{91CB76B7-C32D-DBA2-84A2-0ADF29996286}" dt="2021-04-22T11:26:40.406" v="7" actId="1076"/>
          <ac:picMkLst>
            <pc:docMk/>
            <pc:sldMk cId="3699844336" sldId="260"/>
            <ac:picMk id="12" creationId="{85016CDA-3D1F-4546-850D-3AE8079EADDB}"/>
          </ac:picMkLst>
        </pc:picChg>
      </pc:sldChg>
      <pc:sldChg chg="modSp">
        <pc:chgData name="CALLUM KNIGHT" userId="S::callumknight@exe-coll.ac.uk::f58cf650-2a2b-42dc-bad4-6b52d1a2da49" providerId="AD" clId="Web-{91CB76B7-C32D-DBA2-84A2-0ADF29996286}" dt="2021-04-22T11:25:42.058" v="1" actId="20577"/>
        <pc:sldMkLst>
          <pc:docMk/>
          <pc:sldMk cId="2335869311" sldId="266"/>
        </pc:sldMkLst>
        <pc:spChg chg="mod">
          <ac:chgData name="CALLUM KNIGHT" userId="S::callumknight@exe-coll.ac.uk::f58cf650-2a2b-42dc-bad4-6b52d1a2da49" providerId="AD" clId="Web-{91CB76B7-C32D-DBA2-84A2-0ADF29996286}" dt="2021-04-22T11:25:42.058" v="1" actId="20577"/>
          <ac:spMkLst>
            <pc:docMk/>
            <pc:sldMk cId="2335869311" sldId="266"/>
            <ac:spMk id="2" creationId="{F27325C5-2E1D-45C4-B25D-1F776949E9EB}"/>
          </ac:spMkLst>
        </pc:spChg>
      </pc:sldChg>
    </pc:docChg>
  </pc:docChgLst>
  <pc:docChgLst>
    <pc:chgData name="BEN FOLLAND" userId="S::benfolland@exe-coll.ac.uk::c01c253b-da77-4eb5-a63e-6f552492d96f" providerId="AD" clId="Web-{A655D8F3-7A03-4843-2840-2F6899404568}"/>
    <pc:docChg chg="addSld modSld">
      <pc:chgData name="BEN FOLLAND" userId="S::benfolland@exe-coll.ac.uk::c01c253b-da77-4eb5-a63e-6f552492d96f" providerId="AD" clId="Web-{A655D8F3-7A03-4843-2840-2F6899404568}" dt="2021-04-01T11:03:32.665" v="58" actId="20577"/>
      <pc:docMkLst>
        <pc:docMk/>
      </pc:docMkLst>
      <pc:sldChg chg="modSp">
        <pc:chgData name="BEN FOLLAND" userId="S::benfolland@exe-coll.ac.uk::c01c253b-da77-4eb5-a63e-6f552492d96f" providerId="AD" clId="Web-{A655D8F3-7A03-4843-2840-2F6899404568}" dt="2021-04-01T10:52:50.612" v="37" actId="20577"/>
        <pc:sldMkLst>
          <pc:docMk/>
          <pc:sldMk cId="4294609592" sldId="257"/>
        </pc:sldMkLst>
        <pc:spChg chg="mod">
          <ac:chgData name="BEN FOLLAND" userId="S::benfolland@exe-coll.ac.uk::c01c253b-da77-4eb5-a63e-6f552492d96f" providerId="AD" clId="Web-{A655D8F3-7A03-4843-2840-2F6899404568}" dt="2021-04-01T10:52:50.612" v="37" actId="20577"/>
          <ac:spMkLst>
            <pc:docMk/>
            <pc:sldMk cId="4294609592" sldId="257"/>
            <ac:spMk id="3" creationId="{B3C5C2CB-EA79-401A-B8B3-9F7E60EC8A0E}"/>
          </ac:spMkLst>
        </pc:spChg>
      </pc:sldChg>
      <pc:sldChg chg="modSp new">
        <pc:chgData name="BEN FOLLAND" userId="S::benfolland@exe-coll.ac.uk::c01c253b-da77-4eb5-a63e-6f552492d96f" providerId="AD" clId="Web-{A655D8F3-7A03-4843-2840-2F6899404568}" dt="2021-04-01T11:03:32.665" v="58" actId="20577"/>
        <pc:sldMkLst>
          <pc:docMk/>
          <pc:sldMk cId="1847259777" sldId="258"/>
        </pc:sldMkLst>
        <pc:spChg chg="mod">
          <ac:chgData name="BEN FOLLAND" userId="S::benfolland@exe-coll.ac.uk::c01c253b-da77-4eb5-a63e-6f552492d96f" providerId="AD" clId="Web-{A655D8F3-7A03-4843-2840-2F6899404568}" dt="2021-04-01T10:57:28.333" v="39" actId="20577"/>
          <ac:spMkLst>
            <pc:docMk/>
            <pc:sldMk cId="1847259777" sldId="258"/>
            <ac:spMk id="2" creationId="{77BE18C6-59BE-462A-A4F9-80167FDC2450}"/>
          </ac:spMkLst>
        </pc:spChg>
        <pc:spChg chg="mod">
          <ac:chgData name="BEN FOLLAND" userId="S::benfolland@exe-coll.ac.uk::c01c253b-da77-4eb5-a63e-6f552492d96f" providerId="AD" clId="Web-{A655D8F3-7A03-4843-2840-2F6899404568}" dt="2021-04-01T11:03:32.665" v="58" actId="20577"/>
          <ac:spMkLst>
            <pc:docMk/>
            <pc:sldMk cId="1847259777" sldId="258"/>
            <ac:spMk id="3" creationId="{3A0D020B-2254-4879-89B9-5A615D7CC9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27B45-C151-4D8F-8BE2-840BA913707C}" type="datetimeFigureOut">
              <a:rPr lang="en-US"/>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8DD3B-D0E3-4731-AE68-3EAC8649DF90}" type="slidenum">
              <a:rPr lang="en-US"/>
              <a:t>‹#›</a:t>
            </a:fld>
            <a:endParaRPr lang="en-US"/>
          </a:p>
        </p:txBody>
      </p:sp>
    </p:spTree>
    <p:extLst>
      <p:ext uri="{BB962C8B-B14F-4D97-AF65-F5344CB8AC3E}">
        <p14:creationId xmlns:p14="http://schemas.microsoft.com/office/powerpoint/2010/main" val="319709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For each team he took home and away scores, averaged them over all the games for each team and made a new variable the home attack advantage which is the ratio of the home/attack average scores.</a:t>
            </a:r>
          </a:p>
          <a:p>
            <a:r>
              <a:rPr lang="en-US">
                <a:cs typeface="Calibri"/>
              </a:rPr>
              <a:t>He also made a variables – home/away attack strength which are </a:t>
            </a:r>
            <a:r>
              <a:rPr lang="en-US" err="1">
                <a:cs typeface="Calibri"/>
              </a:rPr>
              <a:t>dependant</a:t>
            </a:r>
            <a:r>
              <a:rPr lang="en-US">
                <a:cs typeface="Calibri"/>
              </a:rPr>
              <a:t> on each teams average scores compared to the whole entire </a:t>
            </a:r>
            <a:r>
              <a:rPr lang="en-US" err="1">
                <a:cs typeface="Calibri"/>
              </a:rPr>
              <a:t>leauges</a:t>
            </a:r>
            <a:r>
              <a:rPr lang="en-US">
                <a:cs typeface="Calibri"/>
              </a:rPr>
              <a:t> average. From this, and some weightings each time he managed</a:t>
            </a:r>
          </a:p>
          <a:p>
            <a:r>
              <a:rPr lang="en-US">
                <a:cs typeface="Calibri"/>
              </a:rPr>
              <a:t>To come up with a weighted home/away attack strength. This weighting is very important. It allowed the </a:t>
            </a:r>
            <a:r>
              <a:rPr lang="en-US" err="1">
                <a:cs typeface="Calibri"/>
              </a:rPr>
              <a:t>probablity</a:t>
            </a:r>
            <a:r>
              <a:rPr lang="en-US">
                <a:cs typeface="Calibri"/>
              </a:rPr>
              <a:t> of teams scoring change depend on whether they are play better at home or away. This is useful because teams often perform worse when playing away. For example a weighting of 0 would cause your weighted home-attack strength to be based only goals scored at home and a weighting of 0.5 would set your attack strength for home and away to be equal. </a:t>
            </a:r>
            <a:r>
              <a:rPr lang="en-US" err="1">
                <a:cs typeface="Calibri"/>
              </a:rPr>
              <a:t>Speiglalpter</a:t>
            </a:r>
            <a:r>
              <a:rPr lang="en-US">
                <a:cs typeface="Calibri"/>
              </a:rPr>
              <a:t> set his to be 0.33 meaning the home attack strength on average is a little higher compared to the away attack strength.</a:t>
            </a:r>
          </a:p>
          <a:p>
            <a:r>
              <a:rPr lang="en-US">
                <a:cs typeface="Calibri"/>
              </a:rPr>
              <a:t>2.  He did this for </a:t>
            </a:r>
            <a:r>
              <a:rPr lang="en-US" err="1">
                <a:cs typeface="Calibri"/>
              </a:rPr>
              <a:t>defence</a:t>
            </a:r>
            <a:r>
              <a:rPr lang="en-US">
                <a:cs typeface="Calibri"/>
              </a:rPr>
              <a:t> weakness </a:t>
            </a:r>
            <a:r>
              <a:rPr lang="en-US" err="1">
                <a:cs typeface="Calibri"/>
              </a:rPr>
              <a:t>aswell</a:t>
            </a:r>
            <a:endParaRPr lang="en-US">
              <a:cs typeface="Calibri"/>
            </a:endParaRPr>
          </a:p>
          <a:p>
            <a:r>
              <a:rPr lang="en-US">
                <a:cs typeface="Calibri"/>
              </a:rPr>
              <a:t>In the bottom diagram, he takes the three variables </a:t>
            </a:r>
            <a:r>
              <a:rPr lang="en-US" err="1">
                <a:cs typeface="Calibri"/>
              </a:rPr>
              <a:t>home.avg.goals</a:t>
            </a:r>
            <a:r>
              <a:rPr lang="en-US">
                <a:cs typeface="Calibri"/>
              </a:rPr>
              <a:t>, home attack-strength, and away team weakness and </a:t>
            </a:r>
            <a:r>
              <a:rPr lang="en-US" err="1">
                <a:cs typeface="Calibri"/>
              </a:rPr>
              <a:t>mutiply</a:t>
            </a:r>
            <a:r>
              <a:rPr lang="en-US">
                <a:cs typeface="Calibri"/>
              </a:rPr>
              <a:t> them to </a:t>
            </a:r>
            <a:r>
              <a:rPr lang="en-US" err="1">
                <a:cs typeface="Calibri"/>
              </a:rPr>
              <a:t>calulcate</a:t>
            </a:r>
            <a:r>
              <a:rPr lang="en-US">
                <a:cs typeface="Calibri"/>
              </a:rPr>
              <a:t> the expected goals, then a </a:t>
            </a:r>
            <a:r>
              <a:rPr lang="en-US" err="1">
                <a:cs typeface="Calibri"/>
              </a:rPr>
              <a:t>poisson</a:t>
            </a:r>
            <a:r>
              <a:rPr lang="en-US">
                <a:cs typeface="Calibri"/>
              </a:rPr>
              <a:t> </a:t>
            </a:r>
            <a:r>
              <a:rPr lang="en-US" err="1">
                <a:cs typeface="Calibri"/>
              </a:rPr>
              <a:t>distrubution</a:t>
            </a:r>
            <a:r>
              <a:rPr lang="en-US">
                <a:cs typeface="Calibri"/>
              </a:rPr>
              <a:t> is used to map the possible number of goals to a probability for each team</a:t>
            </a:r>
          </a:p>
          <a:p>
            <a:r>
              <a:rPr lang="en-US">
                <a:cs typeface="Calibri"/>
              </a:rPr>
              <a:t>In the top diagram he calculates the probability of each of the score combinations happening, and the score pairing with the </a:t>
            </a:r>
            <a:r>
              <a:rPr lang="en-US" err="1">
                <a:cs typeface="Calibri"/>
              </a:rPr>
              <a:t>maxiumum</a:t>
            </a:r>
            <a:r>
              <a:rPr lang="en-US">
                <a:cs typeface="Calibri"/>
              </a:rPr>
              <a:t> </a:t>
            </a:r>
            <a:r>
              <a:rPr lang="en-US" err="1">
                <a:cs typeface="Calibri"/>
              </a:rPr>
              <a:t>probablity</a:t>
            </a:r>
            <a:endParaRPr lang="en-US">
              <a:cs typeface="Calibri"/>
            </a:endParaRPr>
          </a:p>
          <a:p>
            <a:r>
              <a:rPr lang="en-US">
                <a:cs typeface="Calibri"/>
              </a:rPr>
              <a:t>Is the score used in the prediction</a:t>
            </a:r>
          </a:p>
          <a:p>
            <a:r>
              <a:rPr lang="en-US">
                <a:cs typeface="Calibri"/>
              </a:rPr>
              <a:t>This model has a downside because it only works with the data set given, our job was to recreate this model such that it worked with any given dataset</a:t>
            </a:r>
          </a:p>
        </p:txBody>
      </p:sp>
      <p:sp>
        <p:nvSpPr>
          <p:cNvPr id="4" name="Slide Number Placeholder 3"/>
          <p:cNvSpPr>
            <a:spLocks noGrp="1"/>
          </p:cNvSpPr>
          <p:nvPr>
            <p:ph type="sldNum" sz="quarter" idx="5"/>
          </p:nvPr>
        </p:nvSpPr>
        <p:spPr/>
        <p:txBody>
          <a:bodyPr/>
          <a:lstStyle/>
          <a:p>
            <a:fld id="{AC58DD3B-D0E3-4731-AE68-3EAC8649DF90}" type="slidenum">
              <a:rPr lang="en-US"/>
              <a:t>3</a:t>
            </a:fld>
            <a:endParaRPr lang="en-US"/>
          </a:p>
        </p:txBody>
      </p:sp>
    </p:spTree>
    <p:extLst>
      <p:ext uri="{BB962C8B-B14F-4D97-AF65-F5344CB8AC3E}">
        <p14:creationId xmlns:p14="http://schemas.microsoft.com/office/powerpoint/2010/main" val="106982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Our code can be split into two parts, the first part was us calculating all the values we need. And the second part is mapping theses data values to </a:t>
            </a:r>
            <a:r>
              <a:rPr lang="en-US" err="1"/>
              <a:t>probabilitys</a:t>
            </a:r>
            <a:r>
              <a:rPr lang="en-US"/>
              <a:t> to find the projected score</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C58DD3B-D0E3-4731-AE68-3EAC8649DF90}" type="slidenum">
              <a:rPr lang="en-US"/>
              <a:t>4</a:t>
            </a:fld>
            <a:endParaRPr lang="en-US"/>
          </a:p>
        </p:txBody>
      </p:sp>
    </p:spTree>
    <p:extLst>
      <p:ext uri="{BB962C8B-B14F-4D97-AF65-F5344CB8AC3E}">
        <p14:creationId xmlns:p14="http://schemas.microsoft.com/office/powerpoint/2010/main" val="76611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Cycle list is = (1,2,3,4,5)</a:t>
            </a:r>
          </a:p>
          <a:p>
            <a:endParaRPr lang="en-US">
              <a:cs typeface="Calibri"/>
            </a:endParaRPr>
          </a:p>
        </p:txBody>
      </p:sp>
      <p:sp>
        <p:nvSpPr>
          <p:cNvPr id="4" name="Slide Number Placeholder 3"/>
          <p:cNvSpPr>
            <a:spLocks noGrp="1"/>
          </p:cNvSpPr>
          <p:nvPr>
            <p:ph type="sldNum" sz="quarter" idx="5"/>
          </p:nvPr>
        </p:nvSpPr>
        <p:spPr/>
        <p:txBody>
          <a:bodyPr/>
          <a:lstStyle/>
          <a:p>
            <a:fld id="{AC58DD3B-D0E3-4731-AE68-3EAC8649DF90}" type="slidenum">
              <a:rPr lang="en-US"/>
              <a:t>5</a:t>
            </a:fld>
            <a:endParaRPr lang="en-US"/>
          </a:p>
        </p:txBody>
      </p:sp>
    </p:spTree>
    <p:extLst>
      <p:ext uri="{BB962C8B-B14F-4D97-AF65-F5344CB8AC3E}">
        <p14:creationId xmlns:p14="http://schemas.microsoft.com/office/powerpoint/2010/main" val="95570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a weighting of 0.5 or over weight is given the </a:t>
            </a:r>
            <a:r>
              <a:rPr lang="en-US" err="1">
                <a:cs typeface="Calibri"/>
              </a:rPr>
              <a:t>the</a:t>
            </a:r>
            <a:r>
              <a:rPr lang="en-US">
                <a:cs typeface="Calibri"/>
              </a:rPr>
              <a:t> away attack strength instead of the home attack strength</a:t>
            </a:r>
          </a:p>
        </p:txBody>
      </p:sp>
      <p:sp>
        <p:nvSpPr>
          <p:cNvPr id="4" name="Slide Number Placeholder 3"/>
          <p:cNvSpPr>
            <a:spLocks noGrp="1"/>
          </p:cNvSpPr>
          <p:nvPr>
            <p:ph type="sldNum" sz="quarter" idx="5"/>
          </p:nvPr>
        </p:nvSpPr>
        <p:spPr/>
        <p:txBody>
          <a:bodyPr/>
          <a:lstStyle/>
          <a:p>
            <a:fld id="{AC58DD3B-D0E3-4731-AE68-3EAC8649DF90}" type="slidenum">
              <a:rPr lang="en-US"/>
              <a:t>6</a:t>
            </a:fld>
            <a:endParaRPr lang="en-US"/>
          </a:p>
        </p:txBody>
      </p:sp>
    </p:spTree>
    <p:extLst>
      <p:ext uri="{BB962C8B-B14F-4D97-AF65-F5344CB8AC3E}">
        <p14:creationId xmlns:p14="http://schemas.microsoft.com/office/powerpoint/2010/main" val="309507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Will go over and explain things.</a:t>
            </a:r>
          </a:p>
          <a:p>
            <a:r>
              <a:rPr lang="en-US">
                <a:cs typeface="Calibri"/>
              </a:rPr>
              <a:t>Gray = draw when predicted a win/loss</a:t>
            </a:r>
          </a:p>
          <a:p>
            <a:r>
              <a:rPr lang="en-US">
                <a:cs typeface="Calibri"/>
              </a:rPr>
              <a:t>Yellow = exact score</a:t>
            </a:r>
          </a:p>
          <a:p>
            <a:r>
              <a:rPr lang="en-US">
                <a:cs typeface="Calibri"/>
              </a:rPr>
              <a:t>Red = Loss.</a:t>
            </a:r>
          </a:p>
          <a:p>
            <a:r>
              <a:rPr lang="en-US">
                <a:cs typeface="Calibri"/>
              </a:rPr>
              <a:t>When w =0, the attack home strength would be based on statistics only from playing on home. So would on average more teams win at home with w=0 prediction? 3 teams won at home so</a:t>
            </a:r>
          </a:p>
          <a:p>
            <a:r>
              <a:rPr lang="en-US">
                <a:cs typeface="Calibri"/>
              </a:rPr>
              <a:t>But when w=1, 5 teams won at home? Is this right?</a:t>
            </a:r>
          </a:p>
          <a:p>
            <a:r>
              <a:rPr lang="en-US">
                <a:cs typeface="Calibri"/>
              </a:rPr>
              <a:t>From this week alone it looks like the perfect weighting would be around 0.5, meaning the home and away attack strength and would be equal. But you really cannot come to any conclusions from one week.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C58DD3B-D0E3-4731-AE68-3EAC8649DF90}" type="slidenum">
              <a:rPr lang="en-US"/>
              <a:t>7</a:t>
            </a:fld>
            <a:endParaRPr lang="en-US"/>
          </a:p>
        </p:txBody>
      </p:sp>
    </p:spTree>
    <p:extLst>
      <p:ext uri="{BB962C8B-B14F-4D97-AF65-F5344CB8AC3E}">
        <p14:creationId xmlns:p14="http://schemas.microsoft.com/office/powerpoint/2010/main" val="3911247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4/24/2021</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95166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4/24/2021</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65607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4/24/2021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08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4/24/2021</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02759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4/24/2021</a:t>
            </a:fld>
            <a:endParaRPr lang="en-US"/>
          </a:p>
        </p:txBody>
      </p:sp>
    </p:spTree>
    <p:extLst>
      <p:ext uri="{BB962C8B-B14F-4D97-AF65-F5344CB8AC3E}">
        <p14:creationId xmlns:p14="http://schemas.microsoft.com/office/powerpoint/2010/main" val="76928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4/24/2021</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583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4/24/2021</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813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4/24/2021</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03618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4/24/2021</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24205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4/24/2021</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25535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4/24/2021</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99139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4/24/2021</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1343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6" name="Group 9">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17" name="Freeform: Shape 10">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ctrTitle"/>
          </p:nvPr>
        </p:nvSpPr>
        <p:spPr>
          <a:xfrm>
            <a:off x="1180530" y="1346268"/>
            <a:ext cx="7983942" cy="3125338"/>
          </a:xfrm>
        </p:spPr>
        <p:txBody>
          <a:bodyPr anchor="b">
            <a:normAutofit/>
          </a:bodyPr>
          <a:lstStyle/>
          <a:p>
            <a:r>
              <a:rPr lang="en-GB" sz="6600">
                <a:ea typeface="Meiryo"/>
              </a:rPr>
              <a:t>Predicting the Premier League</a:t>
            </a:r>
            <a:endParaRPr lang="en-GB" sz="6600" err="1"/>
          </a:p>
        </p:txBody>
      </p:sp>
      <p:sp>
        <p:nvSpPr>
          <p:cNvPr id="3" name="Subtitle 2"/>
          <p:cNvSpPr>
            <a:spLocks noGrp="1"/>
          </p:cNvSpPr>
          <p:nvPr>
            <p:ph type="subTitle" idx="1"/>
          </p:nvPr>
        </p:nvSpPr>
        <p:spPr>
          <a:xfrm>
            <a:off x="1180529" y="4471606"/>
            <a:ext cx="7645419" cy="1117151"/>
          </a:xfrm>
        </p:spPr>
        <p:txBody>
          <a:bodyPr anchor="t">
            <a:normAutofit lnSpcReduction="10000"/>
          </a:bodyPr>
          <a:lstStyle/>
          <a:p>
            <a:r>
              <a:rPr lang="en-GB" dirty="0" err="1">
                <a:ea typeface="Meiryo"/>
              </a:rPr>
              <a:t>A.Maksymczuk</a:t>
            </a:r>
            <a:r>
              <a:rPr lang="en-GB" dirty="0">
                <a:ea typeface="Meiryo"/>
              </a:rPr>
              <a:t>, </a:t>
            </a:r>
            <a:r>
              <a:rPr lang="en-GB" dirty="0" err="1">
                <a:ea typeface="Meiryo"/>
              </a:rPr>
              <a:t>C.Knight</a:t>
            </a:r>
            <a:r>
              <a:rPr lang="en-GB" dirty="0">
                <a:ea typeface="Meiryo"/>
              </a:rPr>
              <a:t>, </a:t>
            </a:r>
            <a:r>
              <a:rPr lang="en-GB" dirty="0" err="1">
                <a:ea typeface="Meiryo"/>
              </a:rPr>
              <a:t>B.Folland</a:t>
            </a:r>
            <a:r>
              <a:rPr lang="en-GB" dirty="0">
                <a:ea typeface="Meiryo"/>
              </a:rPr>
              <a:t>, </a:t>
            </a:r>
            <a:r>
              <a:rPr lang="en-GB" dirty="0" err="1">
                <a:ea typeface="Meiryo"/>
              </a:rPr>
              <a:t>E.Mark</a:t>
            </a:r>
            <a:r>
              <a:rPr lang="en-GB" dirty="0">
                <a:ea typeface="Meiryo"/>
              </a:rPr>
              <a:t> Fisher. Project sponsored by </a:t>
            </a:r>
            <a:r>
              <a:rPr lang="en-GB" dirty="0" err="1">
                <a:ea typeface="Meiryo"/>
              </a:rPr>
              <a:t>Atass</a:t>
            </a:r>
            <a:r>
              <a:rPr lang="en-GB" dirty="0">
                <a:ea typeface="Meiryo"/>
              </a:rPr>
              <a:t> Sports</a:t>
            </a:r>
          </a:p>
        </p:txBody>
      </p:sp>
      <p:pic>
        <p:nvPicPr>
          <p:cNvPr id="18" name="Picture 18" descr="Logo&#10;&#10;Description automatically generated">
            <a:extLst>
              <a:ext uri="{FF2B5EF4-FFF2-40B4-BE49-F238E27FC236}">
                <a16:creationId xmlns:a16="http://schemas.microsoft.com/office/drawing/2014/main" id="{242CA36B-CCBC-40B5-877D-50602E472A41}"/>
              </a:ext>
            </a:extLst>
          </p:cNvPr>
          <p:cNvPicPr>
            <a:picLocks noChangeAspect="1"/>
          </p:cNvPicPr>
          <p:nvPr/>
        </p:nvPicPr>
        <p:blipFill>
          <a:blip r:embed="rId2"/>
          <a:stretch>
            <a:fillRect/>
          </a:stretch>
        </p:blipFill>
        <p:spPr>
          <a:xfrm>
            <a:off x="9070181" y="5067790"/>
            <a:ext cx="2743200" cy="1199170"/>
          </a:xfrm>
          <a:prstGeom prst="rect">
            <a:avLst/>
          </a:prstGeom>
        </p:spPr>
      </p:pic>
      <p:pic>
        <p:nvPicPr>
          <p:cNvPr id="19" name="Picture 19">
            <a:extLst>
              <a:ext uri="{FF2B5EF4-FFF2-40B4-BE49-F238E27FC236}">
                <a16:creationId xmlns:a16="http://schemas.microsoft.com/office/drawing/2014/main" id="{5BFDE117-4E9A-4B3F-B02A-0BE15B36C56D}"/>
              </a:ext>
            </a:extLst>
          </p:cNvPr>
          <p:cNvPicPr>
            <a:picLocks noChangeAspect="1"/>
          </p:cNvPicPr>
          <p:nvPr/>
        </p:nvPicPr>
        <p:blipFill>
          <a:blip r:embed="rId3"/>
          <a:stretch>
            <a:fillRect/>
          </a:stretch>
        </p:blipFill>
        <p:spPr>
          <a:xfrm>
            <a:off x="9070181" y="3431733"/>
            <a:ext cx="2743200" cy="14232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E865-3C75-454B-AAF4-4AE26B7F644B}"/>
              </a:ext>
            </a:extLst>
          </p:cNvPr>
          <p:cNvSpPr>
            <a:spLocks noGrp="1"/>
          </p:cNvSpPr>
          <p:nvPr>
            <p:ph type="title"/>
          </p:nvPr>
        </p:nvSpPr>
        <p:spPr/>
        <p:txBody>
          <a:bodyPr/>
          <a:lstStyle/>
          <a:p>
            <a:r>
              <a:rPr lang="en-GB">
                <a:ea typeface="Meiryo"/>
              </a:rPr>
              <a:t>Our Predictions</a:t>
            </a:r>
            <a:endParaRPr lang="en-GB"/>
          </a:p>
        </p:txBody>
      </p:sp>
      <p:sp>
        <p:nvSpPr>
          <p:cNvPr id="3" name="Content Placeholder 2">
            <a:extLst>
              <a:ext uri="{FF2B5EF4-FFF2-40B4-BE49-F238E27FC236}">
                <a16:creationId xmlns:a16="http://schemas.microsoft.com/office/drawing/2014/main" id="{9BA94359-9295-4662-B023-1C64773A5711}"/>
              </a:ext>
            </a:extLst>
          </p:cNvPr>
          <p:cNvSpPr>
            <a:spLocks noGrp="1"/>
          </p:cNvSpPr>
          <p:nvPr>
            <p:ph idx="1"/>
          </p:nvPr>
        </p:nvSpPr>
        <p:spPr>
          <a:xfrm>
            <a:off x="1920240" y="2312276"/>
            <a:ext cx="9665618" cy="3651504"/>
          </a:xfrm>
        </p:spPr>
        <p:txBody>
          <a:bodyPr vert="horz" lIns="109728" tIns="109728" rIns="109728" bIns="91440" rtlCol="0" anchor="t">
            <a:normAutofit/>
          </a:bodyPr>
          <a:lstStyle/>
          <a:p>
            <a:r>
              <a:rPr lang="en-GB">
                <a:ea typeface="Meiryo"/>
              </a:rPr>
              <a:t>These are our predictions for the games the week after</a:t>
            </a:r>
          </a:p>
          <a:p>
            <a:r>
              <a:rPr lang="en-GB">
                <a:ea typeface="Meiryo"/>
              </a:rPr>
              <a:t>Southampton vs Leicester 1-2       Newcastle vs Arsenal 0-1</a:t>
            </a:r>
          </a:p>
          <a:p>
            <a:r>
              <a:rPr lang="en-GB">
                <a:ea typeface="Meiryo"/>
              </a:rPr>
              <a:t>Crystal Palace vs Man City 0-2.     Man United vs Liverpool 1-1</a:t>
            </a:r>
          </a:p>
          <a:p>
            <a:r>
              <a:rPr lang="en-GB">
                <a:ea typeface="Meiryo"/>
              </a:rPr>
              <a:t>Brighton vs Leeds 1-1                 Tottenham vs Sheffiield United 2-0</a:t>
            </a:r>
          </a:p>
          <a:p>
            <a:r>
              <a:rPr lang="en-GB">
                <a:ea typeface="Meiryo"/>
              </a:rPr>
              <a:t>Chelsea vs Fulham 1-0                West Brom vs Wolves 0-1</a:t>
            </a:r>
          </a:p>
          <a:p>
            <a:r>
              <a:rPr lang="en-GB">
                <a:ea typeface="Meiryo"/>
              </a:rPr>
              <a:t>Everton vs Aston Villa 1-1.          Burnley vs West Ham 0-1</a:t>
            </a:r>
          </a:p>
        </p:txBody>
      </p:sp>
    </p:spTree>
    <p:extLst>
      <p:ext uri="{BB962C8B-B14F-4D97-AF65-F5344CB8AC3E}">
        <p14:creationId xmlns:p14="http://schemas.microsoft.com/office/powerpoint/2010/main" val="120837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528-A995-4FF5-A42D-575EB7E7CC04}"/>
              </a:ext>
            </a:extLst>
          </p:cNvPr>
          <p:cNvSpPr>
            <a:spLocks noGrp="1"/>
          </p:cNvSpPr>
          <p:nvPr>
            <p:ph type="ctrTitle"/>
          </p:nvPr>
        </p:nvSpPr>
        <p:spPr>
          <a:xfrm>
            <a:off x="4426295" y="1166268"/>
            <a:ext cx="7060135" cy="3285207"/>
          </a:xfrm>
        </p:spPr>
        <p:txBody>
          <a:bodyPr/>
          <a:lstStyle/>
          <a:p>
            <a:r>
              <a:rPr lang="en-GB">
                <a:ea typeface="Meiryo"/>
              </a:rPr>
              <a:t>Thanks for listening</a:t>
            </a:r>
            <a:endParaRPr lang="en-GB"/>
          </a:p>
        </p:txBody>
      </p:sp>
      <p:sp>
        <p:nvSpPr>
          <p:cNvPr id="3" name="Subtitle 2">
            <a:extLst>
              <a:ext uri="{FF2B5EF4-FFF2-40B4-BE49-F238E27FC236}">
                <a16:creationId xmlns:a16="http://schemas.microsoft.com/office/drawing/2014/main" id="{8455BF2E-1980-4DBC-AF48-BB21477A116A}"/>
              </a:ext>
            </a:extLst>
          </p:cNvPr>
          <p:cNvSpPr>
            <a:spLocks noGrp="1"/>
          </p:cNvSpPr>
          <p:nvPr>
            <p:ph type="subTitle" idx="1"/>
          </p:nvPr>
        </p:nvSpPr>
        <p:spPr/>
        <p:txBody>
          <a:bodyPr/>
          <a:lstStyle/>
          <a:p>
            <a:r>
              <a:rPr lang="en-GB">
                <a:ea typeface="Meiryo"/>
              </a:rPr>
              <a:t>Any questions?</a:t>
            </a:r>
            <a:endParaRPr lang="en-GB"/>
          </a:p>
        </p:txBody>
      </p:sp>
    </p:spTree>
    <p:extLst>
      <p:ext uri="{BB962C8B-B14F-4D97-AF65-F5344CB8AC3E}">
        <p14:creationId xmlns:p14="http://schemas.microsoft.com/office/powerpoint/2010/main" val="3747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BFCB-6153-4FAB-B1C1-F3C420F9EB23}"/>
              </a:ext>
            </a:extLst>
          </p:cNvPr>
          <p:cNvSpPr>
            <a:spLocks noGrp="1"/>
          </p:cNvSpPr>
          <p:nvPr>
            <p:ph type="title"/>
          </p:nvPr>
        </p:nvSpPr>
        <p:spPr/>
        <p:txBody>
          <a:bodyPr/>
          <a:lstStyle/>
          <a:p>
            <a:r>
              <a:rPr lang="en-GB">
                <a:ea typeface="Meiryo"/>
              </a:rPr>
              <a:t>Project briefing</a:t>
            </a:r>
            <a:endParaRPr lang="en-GB"/>
          </a:p>
        </p:txBody>
      </p:sp>
      <p:sp>
        <p:nvSpPr>
          <p:cNvPr id="3" name="Content Placeholder 2">
            <a:extLst>
              <a:ext uri="{FF2B5EF4-FFF2-40B4-BE49-F238E27FC236}">
                <a16:creationId xmlns:a16="http://schemas.microsoft.com/office/drawing/2014/main" id="{B3C5C2CB-EA79-401A-B8B3-9F7E60EC8A0E}"/>
              </a:ext>
            </a:extLst>
          </p:cNvPr>
          <p:cNvSpPr>
            <a:spLocks noGrp="1"/>
          </p:cNvSpPr>
          <p:nvPr>
            <p:ph idx="1"/>
          </p:nvPr>
        </p:nvSpPr>
        <p:spPr/>
        <p:txBody>
          <a:bodyPr vert="horz" lIns="109728" tIns="109728" rIns="109728" bIns="91440" rtlCol="0" anchor="t">
            <a:normAutofit lnSpcReduction="10000"/>
          </a:bodyPr>
          <a:lstStyle/>
          <a:p>
            <a:r>
              <a:rPr lang="en-GB">
                <a:ea typeface="Meiryo"/>
              </a:rPr>
              <a:t>Our project had the following tasks we had to complete.</a:t>
            </a:r>
          </a:p>
          <a:p>
            <a:pPr marL="285750" indent="-285750">
              <a:buFont typeface="Arial" panose="020B0503020204020204" pitchFamily="34" charset="0"/>
              <a:buChar char="•"/>
            </a:pPr>
            <a:r>
              <a:rPr lang="en-GB">
                <a:ea typeface="Meiryo"/>
              </a:rPr>
              <a:t>Read through and fully understand the </a:t>
            </a:r>
            <a:r>
              <a:rPr lang="en-GB">
                <a:ea typeface="+mn-lt"/>
                <a:cs typeface="+mn-lt"/>
              </a:rPr>
              <a:t>Spiegelhalter model.</a:t>
            </a:r>
          </a:p>
          <a:p>
            <a:pPr marL="285750" indent="-285750">
              <a:buFont typeface="Arial" panose="020B0503020204020204" pitchFamily="34" charset="0"/>
              <a:buChar char="•"/>
            </a:pPr>
            <a:r>
              <a:rPr lang="en-GB">
                <a:ea typeface="+mn-lt"/>
                <a:cs typeface="+mn-lt"/>
              </a:rPr>
              <a:t>Recreate the Spiegelhalter excel model in R with the 2009/10 data model</a:t>
            </a:r>
          </a:p>
          <a:p>
            <a:pPr marL="285750" indent="-285750">
              <a:buFont typeface="Arial" panose="020B0503020204020204" pitchFamily="34" charset="0"/>
              <a:buChar char="•"/>
            </a:pPr>
            <a:r>
              <a:rPr lang="en-GB">
                <a:ea typeface="+mn-lt"/>
                <a:cs typeface="+mn-lt"/>
              </a:rPr>
              <a:t>Rerun, test and analyse the results for the 2011/12 league</a:t>
            </a:r>
          </a:p>
          <a:p>
            <a:pPr marL="285750" indent="-285750">
              <a:buFont typeface="Arial" panose="020B0503020204020204" pitchFamily="34" charset="0"/>
              <a:buChar char="•"/>
            </a:pPr>
            <a:r>
              <a:rPr lang="en-GB">
                <a:ea typeface="Meiryo"/>
              </a:rPr>
              <a:t>With all the other football leagues analyse the results: find strengths and weaknesses.</a:t>
            </a:r>
          </a:p>
          <a:p>
            <a:pPr marL="285750" indent="-285750">
              <a:buFont typeface="Arial" panose="020B0503020204020204" pitchFamily="34" charset="0"/>
              <a:buChar char="•"/>
            </a:pPr>
            <a:r>
              <a:rPr lang="en-GB">
                <a:ea typeface="Meiryo"/>
              </a:rPr>
              <a:t>Repeat for the current season.</a:t>
            </a:r>
          </a:p>
          <a:p>
            <a:pPr marL="285750" indent="-285750">
              <a:buFont typeface="Arial" panose="020B0503020204020204" pitchFamily="34" charset="0"/>
              <a:buChar char="•"/>
            </a:pPr>
            <a:endParaRPr lang="en-GB">
              <a:ea typeface="Meiryo"/>
            </a:endParaRPr>
          </a:p>
        </p:txBody>
      </p:sp>
    </p:spTree>
    <p:extLst>
      <p:ext uri="{BB962C8B-B14F-4D97-AF65-F5344CB8AC3E}">
        <p14:creationId xmlns:p14="http://schemas.microsoft.com/office/powerpoint/2010/main" val="429460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0353-D5EF-47DA-82ED-8A546B16A8C1}"/>
              </a:ext>
            </a:extLst>
          </p:cNvPr>
          <p:cNvSpPr>
            <a:spLocks noGrp="1"/>
          </p:cNvSpPr>
          <p:nvPr>
            <p:ph type="title"/>
          </p:nvPr>
        </p:nvSpPr>
        <p:spPr/>
        <p:txBody>
          <a:bodyPr/>
          <a:lstStyle/>
          <a:p>
            <a:r>
              <a:rPr lang="en-US" b="0">
                <a:ea typeface="Meiryo"/>
              </a:rPr>
              <a:t>Spiegelhalter's Model</a:t>
            </a:r>
          </a:p>
        </p:txBody>
      </p:sp>
      <p:sp>
        <p:nvSpPr>
          <p:cNvPr id="3" name="Content Placeholder 2">
            <a:extLst>
              <a:ext uri="{FF2B5EF4-FFF2-40B4-BE49-F238E27FC236}">
                <a16:creationId xmlns:a16="http://schemas.microsoft.com/office/drawing/2014/main" id="{D827FFC4-3595-466B-834C-99A077277C01}"/>
              </a:ext>
            </a:extLst>
          </p:cNvPr>
          <p:cNvSpPr>
            <a:spLocks noGrp="1"/>
          </p:cNvSpPr>
          <p:nvPr>
            <p:ph sz="half" idx="1"/>
          </p:nvPr>
        </p:nvSpPr>
        <p:spPr/>
        <p:txBody>
          <a:bodyPr vert="horz" lIns="109728" tIns="109728" rIns="109728" bIns="91440" rtlCol="0" anchor="t">
            <a:normAutofit/>
          </a:bodyPr>
          <a:lstStyle/>
          <a:p>
            <a:r>
              <a:rPr lang="en-US">
                <a:ea typeface="Meiryo"/>
              </a:rPr>
              <a:t>Spiegelhalters' Model used many different factors and weightings to conclude the final scores.</a:t>
            </a:r>
            <a:endParaRPr lang="en-US"/>
          </a:p>
          <a:p>
            <a:r>
              <a:rPr lang="en-US">
                <a:ea typeface="Meiryo"/>
              </a:rPr>
              <a:t>All of this was completed in an excel spreadsheet.</a:t>
            </a:r>
          </a:p>
          <a:p>
            <a:endParaRPr lang="en-US">
              <a:ea typeface="Meiryo"/>
            </a:endParaRPr>
          </a:p>
          <a:p>
            <a:endParaRPr lang="en-US">
              <a:ea typeface="Meiryo"/>
            </a:endParaRPr>
          </a:p>
          <a:p>
            <a:endParaRPr lang="en-US">
              <a:ea typeface="Meiryo"/>
            </a:endParaRPr>
          </a:p>
          <a:p>
            <a:endParaRPr lang="en-US">
              <a:ea typeface="Meiryo"/>
            </a:endParaRPr>
          </a:p>
        </p:txBody>
      </p:sp>
      <p:pic>
        <p:nvPicPr>
          <p:cNvPr id="5" name="Picture 5" descr="A picture containing table&#10;&#10;Description automatically generated">
            <a:extLst>
              <a:ext uri="{FF2B5EF4-FFF2-40B4-BE49-F238E27FC236}">
                <a16:creationId xmlns:a16="http://schemas.microsoft.com/office/drawing/2014/main" id="{D032705B-E546-4C7A-914B-1141F7661D9F}"/>
              </a:ext>
            </a:extLst>
          </p:cNvPr>
          <p:cNvPicPr>
            <a:picLocks noGrp="1" noChangeAspect="1"/>
          </p:cNvPicPr>
          <p:nvPr>
            <p:ph sz="half" idx="2"/>
          </p:nvPr>
        </p:nvPicPr>
        <p:blipFill>
          <a:blip r:embed="rId3"/>
          <a:stretch>
            <a:fillRect/>
          </a:stretch>
        </p:blipFill>
        <p:spPr>
          <a:xfrm>
            <a:off x="5710781" y="2600279"/>
            <a:ext cx="5526368" cy="1464782"/>
          </a:xfrm>
        </p:spPr>
      </p:pic>
      <p:sp>
        <p:nvSpPr>
          <p:cNvPr id="6" name="TextBox 5">
            <a:extLst>
              <a:ext uri="{FF2B5EF4-FFF2-40B4-BE49-F238E27FC236}">
                <a16:creationId xmlns:a16="http://schemas.microsoft.com/office/drawing/2014/main" id="{5D198CFB-E9AB-4499-B2AB-5D266D0E8616}"/>
              </a:ext>
            </a:extLst>
          </p:cNvPr>
          <p:cNvSpPr txBox="1"/>
          <p:nvPr/>
        </p:nvSpPr>
        <p:spPr>
          <a:xfrm>
            <a:off x="5644551" y="4192438"/>
            <a:ext cx="709953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ea typeface="Meiryo"/>
            </a:endParaRPr>
          </a:p>
        </p:txBody>
      </p:sp>
      <p:pic>
        <p:nvPicPr>
          <p:cNvPr id="7" name="Picture 7" descr="Graphical user interface, application, table, Excel&#10;&#10;Description automatically generated">
            <a:extLst>
              <a:ext uri="{FF2B5EF4-FFF2-40B4-BE49-F238E27FC236}">
                <a16:creationId xmlns:a16="http://schemas.microsoft.com/office/drawing/2014/main" id="{EC6A7AFE-204B-4740-A4E1-28446273A41F}"/>
              </a:ext>
            </a:extLst>
          </p:cNvPr>
          <p:cNvPicPr>
            <a:picLocks noChangeAspect="1"/>
          </p:cNvPicPr>
          <p:nvPr/>
        </p:nvPicPr>
        <p:blipFill>
          <a:blip r:embed="rId4"/>
          <a:stretch>
            <a:fillRect/>
          </a:stretch>
        </p:blipFill>
        <p:spPr>
          <a:xfrm>
            <a:off x="1791419" y="5011074"/>
            <a:ext cx="9328028" cy="1551627"/>
          </a:xfrm>
          <a:prstGeom prst="rect">
            <a:avLst/>
          </a:prstGeom>
        </p:spPr>
      </p:pic>
    </p:spTree>
    <p:extLst>
      <p:ext uri="{BB962C8B-B14F-4D97-AF65-F5344CB8AC3E}">
        <p14:creationId xmlns:p14="http://schemas.microsoft.com/office/powerpoint/2010/main" val="268723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19CEA3-0ECA-454C-A3D4-C09CCE342080}"/>
              </a:ext>
            </a:extLst>
          </p:cNvPr>
          <p:cNvSpPr txBox="1"/>
          <p:nvPr/>
        </p:nvSpPr>
        <p:spPr>
          <a:xfrm>
            <a:off x="2309003" y="138023"/>
            <a:ext cx="758836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u="sng"/>
              <a:t>Our Code – Calculating data</a:t>
            </a:r>
          </a:p>
        </p:txBody>
      </p:sp>
      <p:sp>
        <p:nvSpPr>
          <p:cNvPr id="3" name="TextBox 2">
            <a:extLst>
              <a:ext uri="{FF2B5EF4-FFF2-40B4-BE49-F238E27FC236}">
                <a16:creationId xmlns:a16="http://schemas.microsoft.com/office/drawing/2014/main" id="{E23A381E-D637-4934-8E6C-D99B0808C5F7}"/>
              </a:ext>
            </a:extLst>
          </p:cNvPr>
          <p:cNvSpPr txBox="1"/>
          <p:nvPr/>
        </p:nvSpPr>
        <p:spPr>
          <a:xfrm>
            <a:off x="454324" y="1417608"/>
            <a:ext cx="116571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a:t>
            </a:r>
            <a:endParaRPr lang="en-US" sz="2000">
              <a:ea typeface="Meiryo"/>
            </a:endParaRPr>
          </a:p>
          <a:p>
            <a:endParaRPr lang="en-US" sz="2000">
              <a:ea typeface="Meiryo"/>
            </a:endParaRPr>
          </a:p>
        </p:txBody>
      </p:sp>
      <p:pic>
        <p:nvPicPr>
          <p:cNvPr id="10" name="Picture 10" descr="Graphical user interface, text&#10;&#10;Description automatically generated">
            <a:extLst>
              <a:ext uri="{FF2B5EF4-FFF2-40B4-BE49-F238E27FC236}">
                <a16:creationId xmlns:a16="http://schemas.microsoft.com/office/drawing/2014/main" id="{D2CEBEB4-A059-40E6-BBFF-2D361B22A1AF}"/>
              </a:ext>
            </a:extLst>
          </p:cNvPr>
          <p:cNvPicPr>
            <a:picLocks noChangeAspect="1"/>
          </p:cNvPicPr>
          <p:nvPr/>
        </p:nvPicPr>
        <p:blipFill>
          <a:blip r:embed="rId3"/>
          <a:stretch>
            <a:fillRect/>
          </a:stretch>
        </p:blipFill>
        <p:spPr>
          <a:xfrm>
            <a:off x="188400" y="2333072"/>
            <a:ext cx="7013275" cy="1808193"/>
          </a:xfrm>
          <a:prstGeom prst="rect">
            <a:avLst/>
          </a:prstGeom>
        </p:spPr>
      </p:pic>
      <p:pic>
        <p:nvPicPr>
          <p:cNvPr id="11" name="Picture 11" descr="Text&#10;&#10;Description automatically generated">
            <a:extLst>
              <a:ext uri="{FF2B5EF4-FFF2-40B4-BE49-F238E27FC236}">
                <a16:creationId xmlns:a16="http://schemas.microsoft.com/office/drawing/2014/main" id="{246CD934-405B-47A5-9CB0-F85FA19A2EAA}"/>
              </a:ext>
            </a:extLst>
          </p:cNvPr>
          <p:cNvPicPr>
            <a:picLocks noChangeAspect="1"/>
          </p:cNvPicPr>
          <p:nvPr/>
        </p:nvPicPr>
        <p:blipFill>
          <a:blip r:embed="rId4"/>
          <a:stretch>
            <a:fillRect/>
          </a:stretch>
        </p:blipFill>
        <p:spPr>
          <a:xfrm>
            <a:off x="154890" y="5709037"/>
            <a:ext cx="12002218" cy="845925"/>
          </a:xfrm>
          <a:prstGeom prst="rect">
            <a:avLst/>
          </a:prstGeom>
        </p:spPr>
      </p:pic>
      <p:pic>
        <p:nvPicPr>
          <p:cNvPr id="12" name="Picture 12" descr="A picture containing text&#10;&#10;Description automatically generated">
            <a:extLst>
              <a:ext uri="{FF2B5EF4-FFF2-40B4-BE49-F238E27FC236}">
                <a16:creationId xmlns:a16="http://schemas.microsoft.com/office/drawing/2014/main" id="{85016CDA-3D1F-4546-850D-3AE8079EADDB}"/>
              </a:ext>
            </a:extLst>
          </p:cNvPr>
          <p:cNvPicPr>
            <a:picLocks noChangeAspect="1"/>
          </p:cNvPicPr>
          <p:nvPr/>
        </p:nvPicPr>
        <p:blipFill>
          <a:blip r:embed="rId5"/>
          <a:stretch>
            <a:fillRect/>
          </a:stretch>
        </p:blipFill>
        <p:spPr>
          <a:xfrm>
            <a:off x="188400" y="4352226"/>
            <a:ext cx="10420709" cy="1151397"/>
          </a:xfrm>
          <a:prstGeom prst="rect">
            <a:avLst/>
          </a:prstGeom>
        </p:spPr>
      </p:pic>
      <p:sp>
        <p:nvSpPr>
          <p:cNvPr id="13" name="TextBox 12">
            <a:extLst>
              <a:ext uri="{FF2B5EF4-FFF2-40B4-BE49-F238E27FC236}">
                <a16:creationId xmlns:a16="http://schemas.microsoft.com/office/drawing/2014/main" id="{C57AA49C-61BF-4876-A496-375DC55E8EB9}"/>
              </a:ext>
            </a:extLst>
          </p:cNvPr>
          <p:cNvSpPr txBox="1"/>
          <p:nvPr/>
        </p:nvSpPr>
        <p:spPr>
          <a:xfrm>
            <a:off x="7454174" y="2219117"/>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are a few bits of code showing how we imported the data and formatted it to create our variables used in mapping the probabilities</a:t>
            </a:r>
          </a:p>
        </p:txBody>
      </p:sp>
    </p:spTree>
    <p:extLst>
      <p:ext uri="{BB962C8B-B14F-4D97-AF65-F5344CB8AC3E}">
        <p14:creationId xmlns:p14="http://schemas.microsoft.com/office/powerpoint/2010/main" val="369984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19CEA3-0ECA-454C-A3D4-C09CCE342080}"/>
              </a:ext>
            </a:extLst>
          </p:cNvPr>
          <p:cNvSpPr txBox="1"/>
          <p:nvPr/>
        </p:nvSpPr>
        <p:spPr>
          <a:xfrm>
            <a:off x="2309003" y="138023"/>
            <a:ext cx="758836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u="sng"/>
              <a:t>Our Code – Mapping probabilities</a:t>
            </a:r>
            <a:endParaRPr lang="en-US" sz="4400" u="sng">
              <a:ea typeface="Meiryo"/>
            </a:endParaRPr>
          </a:p>
        </p:txBody>
      </p:sp>
      <p:sp>
        <p:nvSpPr>
          <p:cNvPr id="3" name="TextBox 2">
            <a:extLst>
              <a:ext uri="{FF2B5EF4-FFF2-40B4-BE49-F238E27FC236}">
                <a16:creationId xmlns:a16="http://schemas.microsoft.com/office/drawing/2014/main" id="{E23A381E-D637-4934-8E6C-D99B0808C5F7}"/>
              </a:ext>
            </a:extLst>
          </p:cNvPr>
          <p:cNvSpPr txBox="1"/>
          <p:nvPr/>
        </p:nvSpPr>
        <p:spPr>
          <a:xfrm>
            <a:off x="454324" y="1417608"/>
            <a:ext cx="116571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a:t>
            </a:r>
            <a:endParaRPr lang="en-US" sz="2000">
              <a:ea typeface="Meiryo"/>
            </a:endParaRPr>
          </a:p>
          <a:p>
            <a:endParaRPr lang="en-US" sz="2000">
              <a:ea typeface="Meiryo"/>
            </a:endParaRPr>
          </a:p>
        </p:txBody>
      </p:sp>
      <p:pic>
        <p:nvPicPr>
          <p:cNvPr id="4" name="Picture 4" descr="Text&#10;&#10;Description automatically generated">
            <a:extLst>
              <a:ext uri="{FF2B5EF4-FFF2-40B4-BE49-F238E27FC236}">
                <a16:creationId xmlns:a16="http://schemas.microsoft.com/office/drawing/2014/main" id="{D5BE2D22-1281-4323-9C7B-9E953167BAA8}"/>
              </a:ext>
            </a:extLst>
          </p:cNvPr>
          <p:cNvPicPr>
            <a:picLocks noChangeAspect="1"/>
          </p:cNvPicPr>
          <p:nvPr/>
        </p:nvPicPr>
        <p:blipFill>
          <a:blip r:embed="rId3"/>
          <a:stretch>
            <a:fillRect/>
          </a:stretch>
        </p:blipFill>
        <p:spPr>
          <a:xfrm>
            <a:off x="454325" y="1710058"/>
            <a:ext cx="11527764" cy="4832490"/>
          </a:xfrm>
          <a:prstGeom prst="rect">
            <a:avLst/>
          </a:prstGeom>
        </p:spPr>
      </p:pic>
    </p:spTree>
    <p:extLst>
      <p:ext uri="{BB962C8B-B14F-4D97-AF65-F5344CB8AC3E}">
        <p14:creationId xmlns:p14="http://schemas.microsoft.com/office/powerpoint/2010/main" val="68729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0E323-0C1A-452C-A79B-3B1AD5ECCFD8}"/>
              </a:ext>
            </a:extLst>
          </p:cNvPr>
          <p:cNvSpPr>
            <a:spLocks noGrp="1"/>
          </p:cNvSpPr>
          <p:nvPr>
            <p:ph type="title"/>
          </p:nvPr>
        </p:nvSpPr>
        <p:spPr>
          <a:xfrm>
            <a:off x="1905863" y="442220"/>
            <a:ext cx="8770571" cy="1345269"/>
          </a:xfrm>
        </p:spPr>
        <p:txBody>
          <a:bodyPr/>
          <a:lstStyle/>
          <a:p>
            <a:r>
              <a:rPr lang="en-US">
                <a:ea typeface="Meiryo"/>
              </a:rPr>
              <a:t>Our pre-results (the week before)</a:t>
            </a:r>
            <a:endParaRPr lang="en-US"/>
          </a:p>
        </p:txBody>
      </p:sp>
      <p:sp>
        <p:nvSpPr>
          <p:cNvPr id="3" name="Content Placeholder 2">
            <a:extLst>
              <a:ext uri="{FF2B5EF4-FFF2-40B4-BE49-F238E27FC236}">
                <a16:creationId xmlns:a16="http://schemas.microsoft.com/office/drawing/2014/main" id="{2AD8FA32-FDD4-42E3-B6D7-4B8EBCC1765B}"/>
              </a:ext>
            </a:extLst>
          </p:cNvPr>
          <p:cNvSpPr>
            <a:spLocks noGrp="1"/>
          </p:cNvSpPr>
          <p:nvPr>
            <p:ph idx="1"/>
          </p:nvPr>
        </p:nvSpPr>
        <p:spPr/>
        <p:txBody>
          <a:bodyPr vert="horz" lIns="109728" tIns="109728" rIns="109728" bIns="91440" rtlCol="0" anchor="t">
            <a:normAutofit/>
          </a:bodyPr>
          <a:lstStyle/>
          <a:p>
            <a:r>
              <a:rPr lang="en-US">
                <a:ea typeface="Meiryo"/>
              </a:rPr>
              <a:t>We ran our code on the weeks leading up to the final weekend, here are some interesting findings. Let w be the weighting value.</a:t>
            </a:r>
          </a:p>
          <a:p>
            <a:r>
              <a:rPr lang="en-US">
                <a:ea typeface="Meiryo"/>
              </a:rPr>
              <a:t>Week 30 2021 Prem:</a:t>
            </a:r>
          </a:p>
          <a:p>
            <a:r>
              <a:rPr lang="en-US">
                <a:ea typeface="Meiryo"/>
              </a:rPr>
              <a:t>For 0</a:t>
            </a:r>
            <a:r>
              <a:rPr lang="en-US">
                <a:ea typeface="+mn-lt"/>
                <a:cs typeface="+mn-lt"/>
              </a:rPr>
              <a:t>≤w≤0.1 - 2 exact correct scores.</a:t>
            </a:r>
          </a:p>
          <a:p>
            <a:r>
              <a:rPr lang="en-US">
                <a:ea typeface="+mn-lt"/>
                <a:cs typeface="+mn-lt"/>
              </a:rPr>
              <a:t>For w&gt;0.5 - no correct scores. Is this logical?</a:t>
            </a:r>
          </a:p>
          <a:p>
            <a:r>
              <a:rPr lang="en-US">
                <a:ea typeface="+mn-lt"/>
                <a:cs typeface="+mn-lt"/>
              </a:rPr>
              <a:t>Let's investigate more.</a:t>
            </a:r>
          </a:p>
        </p:txBody>
      </p:sp>
    </p:spTree>
    <p:extLst>
      <p:ext uri="{BB962C8B-B14F-4D97-AF65-F5344CB8AC3E}">
        <p14:creationId xmlns:p14="http://schemas.microsoft.com/office/powerpoint/2010/main" val="12237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ext, letter&#10;&#10;Description automatically generated">
            <a:extLst>
              <a:ext uri="{FF2B5EF4-FFF2-40B4-BE49-F238E27FC236}">
                <a16:creationId xmlns:a16="http://schemas.microsoft.com/office/drawing/2014/main" id="{A44D504F-CC1E-424A-A47C-8C24F56A3D22}"/>
              </a:ext>
            </a:extLst>
          </p:cNvPr>
          <p:cNvPicPr>
            <a:picLocks noChangeAspect="1"/>
          </p:cNvPicPr>
          <p:nvPr/>
        </p:nvPicPr>
        <p:blipFill rotWithShape="1">
          <a:blip r:embed="rId3"/>
          <a:srcRect r="22222" b="606"/>
          <a:stretch/>
        </p:blipFill>
        <p:spPr>
          <a:xfrm>
            <a:off x="209909" y="1176140"/>
            <a:ext cx="2628821" cy="2478567"/>
          </a:xfrm>
          <a:prstGeom prst="rect">
            <a:avLst/>
          </a:prstGeom>
        </p:spPr>
      </p:pic>
      <p:pic>
        <p:nvPicPr>
          <p:cNvPr id="8" name="Picture 8" descr="Text, application, chat or text message&#10;&#10;Description automatically generated">
            <a:extLst>
              <a:ext uri="{FF2B5EF4-FFF2-40B4-BE49-F238E27FC236}">
                <a16:creationId xmlns:a16="http://schemas.microsoft.com/office/drawing/2014/main" id="{3A5C663A-9CA9-46FD-8B8A-1780B20E3E6F}"/>
              </a:ext>
            </a:extLst>
          </p:cNvPr>
          <p:cNvPicPr>
            <a:picLocks noChangeAspect="1"/>
          </p:cNvPicPr>
          <p:nvPr/>
        </p:nvPicPr>
        <p:blipFill>
          <a:blip r:embed="rId4"/>
          <a:stretch>
            <a:fillRect/>
          </a:stretch>
        </p:blipFill>
        <p:spPr>
          <a:xfrm>
            <a:off x="3156909" y="1174900"/>
            <a:ext cx="2628900" cy="2480993"/>
          </a:xfrm>
          <a:prstGeom prst="rect">
            <a:avLst/>
          </a:prstGeom>
        </p:spPr>
      </p:pic>
      <p:pic>
        <p:nvPicPr>
          <p:cNvPr id="9" name="Picture 9" descr="Text, letter&#10;&#10;Description automatically generated">
            <a:extLst>
              <a:ext uri="{FF2B5EF4-FFF2-40B4-BE49-F238E27FC236}">
                <a16:creationId xmlns:a16="http://schemas.microsoft.com/office/drawing/2014/main" id="{5854A9BD-9DE9-4562-9DA4-4FF884D42E16}"/>
              </a:ext>
            </a:extLst>
          </p:cNvPr>
          <p:cNvPicPr>
            <a:picLocks noChangeAspect="1"/>
          </p:cNvPicPr>
          <p:nvPr/>
        </p:nvPicPr>
        <p:blipFill>
          <a:blip r:embed="rId5"/>
          <a:stretch>
            <a:fillRect/>
          </a:stretch>
        </p:blipFill>
        <p:spPr>
          <a:xfrm>
            <a:off x="6046578" y="1174721"/>
            <a:ext cx="2571750" cy="2481352"/>
          </a:xfrm>
          <a:prstGeom prst="rect">
            <a:avLst/>
          </a:prstGeom>
        </p:spPr>
      </p:pic>
      <p:pic>
        <p:nvPicPr>
          <p:cNvPr id="10" name="Picture 10" descr="Text&#10;&#10;Description automatically generated">
            <a:extLst>
              <a:ext uri="{FF2B5EF4-FFF2-40B4-BE49-F238E27FC236}">
                <a16:creationId xmlns:a16="http://schemas.microsoft.com/office/drawing/2014/main" id="{F286D722-8FE7-4CC7-9D8F-A5D782BDCF91}"/>
              </a:ext>
            </a:extLst>
          </p:cNvPr>
          <p:cNvPicPr>
            <a:picLocks noChangeAspect="1"/>
          </p:cNvPicPr>
          <p:nvPr/>
        </p:nvPicPr>
        <p:blipFill>
          <a:blip r:embed="rId6"/>
          <a:stretch>
            <a:fillRect/>
          </a:stretch>
        </p:blipFill>
        <p:spPr>
          <a:xfrm>
            <a:off x="9012986" y="1179573"/>
            <a:ext cx="2533650" cy="2486025"/>
          </a:xfrm>
          <a:prstGeom prst="rect">
            <a:avLst/>
          </a:prstGeom>
        </p:spPr>
      </p:pic>
      <p:pic>
        <p:nvPicPr>
          <p:cNvPr id="11" name="Picture 11" descr="Text, letter&#10;&#10;Description automatically generated">
            <a:extLst>
              <a:ext uri="{FF2B5EF4-FFF2-40B4-BE49-F238E27FC236}">
                <a16:creationId xmlns:a16="http://schemas.microsoft.com/office/drawing/2014/main" id="{BCEA9208-17E6-4642-BC94-CE2CE4F624BA}"/>
              </a:ext>
            </a:extLst>
          </p:cNvPr>
          <p:cNvPicPr>
            <a:picLocks noChangeAspect="1"/>
          </p:cNvPicPr>
          <p:nvPr/>
        </p:nvPicPr>
        <p:blipFill>
          <a:blip r:embed="rId7"/>
          <a:stretch>
            <a:fillRect/>
          </a:stretch>
        </p:blipFill>
        <p:spPr>
          <a:xfrm>
            <a:off x="2126411" y="3944788"/>
            <a:ext cx="2590800" cy="2476500"/>
          </a:xfrm>
          <a:prstGeom prst="rect">
            <a:avLst/>
          </a:prstGeom>
        </p:spPr>
      </p:pic>
      <p:pic>
        <p:nvPicPr>
          <p:cNvPr id="12" name="Picture 12" descr="Text, letter&#10;&#10;Description automatically generated">
            <a:extLst>
              <a:ext uri="{FF2B5EF4-FFF2-40B4-BE49-F238E27FC236}">
                <a16:creationId xmlns:a16="http://schemas.microsoft.com/office/drawing/2014/main" id="{F0212745-85AB-4E46-B7D9-A809A970FD9B}"/>
              </a:ext>
            </a:extLst>
          </p:cNvPr>
          <p:cNvPicPr>
            <a:picLocks noChangeAspect="1"/>
          </p:cNvPicPr>
          <p:nvPr/>
        </p:nvPicPr>
        <p:blipFill>
          <a:blip r:embed="rId8"/>
          <a:stretch>
            <a:fillRect/>
          </a:stretch>
        </p:blipFill>
        <p:spPr>
          <a:xfrm>
            <a:off x="4911037" y="3949640"/>
            <a:ext cx="2657475" cy="2495550"/>
          </a:xfrm>
          <a:prstGeom prst="rect">
            <a:avLst/>
          </a:prstGeom>
        </p:spPr>
      </p:pic>
      <p:pic>
        <p:nvPicPr>
          <p:cNvPr id="14" name="Picture 14" descr="Text&#10;&#10;Description automatically generated">
            <a:extLst>
              <a:ext uri="{FF2B5EF4-FFF2-40B4-BE49-F238E27FC236}">
                <a16:creationId xmlns:a16="http://schemas.microsoft.com/office/drawing/2014/main" id="{DF9AF4CC-3E2E-478D-BA3C-2A0AABA294DC}"/>
              </a:ext>
            </a:extLst>
          </p:cNvPr>
          <p:cNvPicPr>
            <a:picLocks noChangeAspect="1"/>
          </p:cNvPicPr>
          <p:nvPr/>
        </p:nvPicPr>
        <p:blipFill>
          <a:blip r:embed="rId9"/>
          <a:stretch>
            <a:fillRect/>
          </a:stretch>
        </p:blipFill>
        <p:spPr>
          <a:xfrm>
            <a:off x="7906020" y="3896895"/>
            <a:ext cx="2648489" cy="2543534"/>
          </a:xfrm>
          <a:prstGeom prst="rect">
            <a:avLst/>
          </a:prstGeom>
        </p:spPr>
      </p:pic>
      <p:sp>
        <p:nvSpPr>
          <p:cNvPr id="15" name="TextBox 14">
            <a:extLst>
              <a:ext uri="{FF2B5EF4-FFF2-40B4-BE49-F238E27FC236}">
                <a16:creationId xmlns:a16="http://schemas.microsoft.com/office/drawing/2014/main" id="{CE495BAB-B803-4C94-B8B7-5A586AEDC9D1}"/>
              </a:ext>
            </a:extLst>
          </p:cNvPr>
          <p:cNvSpPr txBox="1"/>
          <p:nvPr/>
        </p:nvSpPr>
        <p:spPr>
          <a:xfrm>
            <a:off x="3257910" y="324929"/>
            <a:ext cx="6265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eiryo"/>
              </a:rPr>
              <a:t>Week 30 Predictions with different weightings</a:t>
            </a:r>
          </a:p>
        </p:txBody>
      </p:sp>
    </p:spTree>
    <p:extLst>
      <p:ext uri="{BB962C8B-B14F-4D97-AF65-F5344CB8AC3E}">
        <p14:creationId xmlns:p14="http://schemas.microsoft.com/office/powerpoint/2010/main" val="191878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5DB6-AF9F-4BD3-BF1D-34387E921BD9}"/>
              </a:ext>
            </a:extLst>
          </p:cNvPr>
          <p:cNvSpPr>
            <a:spLocks noGrp="1"/>
          </p:cNvSpPr>
          <p:nvPr>
            <p:ph type="title"/>
          </p:nvPr>
        </p:nvSpPr>
        <p:spPr/>
        <p:txBody>
          <a:bodyPr/>
          <a:lstStyle/>
          <a:p>
            <a:r>
              <a:rPr lang="en-GB">
                <a:ea typeface="Meiryo"/>
              </a:rPr>
              <a:t>How good is Spiegelhalter's model?</a:t>
            </a:r>
            <a:endParaRPr lang="en-GB"/>
          </a:p>
        </p:txBody>
      </p:sp>
      <p:sp>
        <p:nvSpPr>
          <p:cNvPr id="3" name="Content Placeholder 2">
            <a:extLst>
              <a:ext uri="{FF2B5EF4-FFF2-40B4-BE49-F238E27FC236}">
                <a16:creationId xmlns:a16="http://schemas.microsoft.com/office/drawing/2014/main" id="{7CBD750A-AF7E-477E-9575-5F4290DC25CA}"/>
              </a:ext>
            </a:extLst>
          </p:cNvPr>
          <p:cNvSpPr>
            <a:spLocks noGrp="1"/>
          </p:cNvSpPr>
          <p:nvPr>
            <p:ph idx="1"/>
          </p:nvPr>
        </p:nvSpPr>
        <p:spPr/>
        <p:txBody>
          <a:bodyPr vert="horz" lIns="109728" tIns="109728" rIns="109728" bIns="91440" rtlCol="0" anchor="t">
            <a:normAutofit/>
          </a:bodyPr>
          <a:lstStyle/>
          <a:p>
            <a:r>
              <a:rPr lang="en-GB">
                <a:ea typeface="Meiryo"/>
              </a:rPr>
              <a:t>Out of 110 matches only 9 where exactly right</a:t>
            </a:r>
          </a:p>
          <a:p>
            <a:r>
              <a:rPr lang="en-GB">
                <a:ea typeface="Meiryo"/>
              </a:rPr>
              <a:t>Out of 110 matches 57 where the right way</a:t>
            </a:r>
          </a:p>
          <a:p>
            <a:r>
              <a:rPr lang="en-GB">
                <a:ea typeface="Meiryo"/>
              </a:rPr>
              <a:t>Out of 110 matches only 1 was predicted to have 5 or more goals</a:t>
            </a:r>
          </a:p>
          <a:p>
            <a:endParaRPr lang="en-GB">
              <a:ea typeface="Meiryo"/>
            </a:endParaRPr>
          </a:p>
        </p:txBody>
      </p:sp>
      <p:sp>
        <p:nvSpPr>
          <p:cNvPr id="5" name="TextBox 4">
            <a:extLst>
              <a:ext uri="{FF2B5EF4-FFF2-40B4-BE49-F238E27FC236}">
                <a16:creationId xmlns:a16="http://schemas.microsoft.com/office/drawing/2014/main" id="{8C71EA76-3268-4CDF-A84E-B49A87DA4C64}"/>
              </a:ext>
            </a:extLst>
          </p:cNvPr>
          <p:cNvSpPr txBox="1"/>
          <p:nvPr/>
        </p:nvSpPr>
        <p:spPr>
          <a:xfrm>
            <a:off x="660400" y="47389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ea typeface="Meiryo"/>
            </a:endParaRPr>
          </a:p>
        </p:txBody>
      </p:sp>
    </p:spTree>
    <p:extLst>
      <p:ext uri="{BB962C8B-B14F-4D97-AF65-F5344CB8AC3E}">
        <p14:creationId xmlns:p14="http://schemas.microsoft.com/office/powerpoint/2010/main" val="340612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25C5-2E1D-45C4-B25D-1F776949E9EB}"/>
              </a:ext>
            </a:extLst>
          </p:cNvPr>
          <p:cNvSpPr>
            <a:spLocks noGrp="1"/>
          </p:cNvSpPr>
          <p:nvPr>
            <p:ph type="title"/>
          </p:nvPr>
        </p:nvSpPr>
        <p:spPr/>
        <p:txBody>
          <a:bodyPr>
            <a:normAutofit fontScale="90000"/>
          </a:bodyPr>
          <a:lstStyle/>
          <a:p>
            <a:r>
              <a:rPr lang="en-GB">
                <a:ea typeface="Meiryo"/>
              </a:rPr>
              <a:t>Probability of Man City Winning the league in 2011-12</a:t>
            </a:r>
            <a:endParaRPr lang="en-GB"/>
          </a:p>
        </p:txBody>
      </p:sp>
      <p:pic>
        <p:nvPicPr>
          <p:cNvPr id="4" name="Picture 4" descr="Text, letter&#10;&#10;Description automatically generated">
            <a:extLst>
              <a:ext uri="{FF2B5EF4-FFF2-40B4-BE49-F238E27FC236}">
                <a16:creationId xmlns:a16="http://schemas.microsoft.com/office/drawing/2014/main" id="{6E59C774-2454-46BF-9132-DF37A768473C}"/>
              </a:ext>
            </a:extLst>
          </p:cNvPr>
          <p:cNvPicPr>
            <a:picLocks noGrp="1" noChangeAspect="1"/>
          </p:cNvPicPr>
          <p:nvPr>
            <p:ph idx="1"/>
          </p:nvPr>
        </p:nvPicPr>
        <p:blipFill>
          <a:blip r:embed="rId2"/>
          <a:stretch>
            <a:fillRect/>
          </a:stretch>
        </p:blipFill>
        <p:spPr>
          <a:xfrm>
            <a:off x="368950" y="2292597"/>
            <a:ext cx="5315979" cy="4279033"/>
          </a:xfrm>
        </p:spPr>
      </p:pic>
      <p:sp>
        <p:nvSpPr>
          <p:cNvPr id="5" name="TextBox 4">
            <a:extLst>
              <a:ext uri="{FF2B5EF4-FFF2-40B4-BE49-F238E27FC236}">
                <a16:creationId xmlns:a16="http://schemas.microsoft.com/office/drawing/2014/main" id="{24452276-A003-4F5E-8276-7DABA05C1F83}"/>
              </a:ext>
            </a:extLst>
          </p:cNvPr>
          <p:cNvSpPr txBox="1"/>
          <p:nvPr/>
        </p:nvSpPr>
        <p:spPr>
          <a:xfrm>
            <a:off x="6254595" y="2295182"/>
            <a:ext cx="40317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Man City would win the league if on the last day they get more or the same points as Man United</a:t>
            </a:r>
          </a:p>
        </p:txBody>
      </p:sp>
      <p:pic>
        <p:nvPicPr>
          <p:cNvPr id="6" name="Picture 6">
            <a:extLst>
              <a:ext uri="{FF2B5EF4-FFF2-40B4-BE49-F238E27FC236}">
                <a16:creationId xmlns:a16="http://schemas.microsoft.com/office/drawing/2014/main" id="{D4FE884E-DC77-450E-A538-05AE5DBBBB7E}"/>
              </a:ext>
            </a:extLst>
          </p:cNvPr>
          <p:cNvPicPr>
            <a:picLocks noChangeAspect="1"/>
          </p:cNvPicPr>
          <p:nvPr/>
        </p:nvPicPr>
        <p:blipFill>
          <a:blip r:embed="rId3"/>
          <a:stretch>
            <a:fillRect/>
          </a:stretch>
        </p:blipFill>
        <p:spPr>
          <a:xfrm>
            <a:off x="5791419" y="3208406"/>
            <a:ext cx="5895787" cy="3359818"/>
          </a:xfrm>
          <a:prstGeom prst="rect">
            <a:avLst/>
          </a:prstGeom>
        </p:spPr>
      </p:pic>
    </p:spTree>
    <p:extLst>
      <p:ext uri="{BB962C8B-B14F-4D97-AF65-F5344CB8AC3E}">
        <p14:creationId xmlns:p14="http://schemas.microsoft.com/office/powerpoint/2010/main" val="2335869311"/>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5</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SketchLinesVTI</vt:lpstr>
      <vt:lpstr>Predicting the Premier League</vt:lpstr>
      <vt:lpstr>Project briefing</vt:lpstr>
      <vt:lpstr>Spiegelhalter's Model</vt:lpstr>
      <vt:lpstr>PowerPoint Presentation</vt:lpstr>
      <vt:lpstr>PowerPoint Presentation</vt:lpstr>
      <vt:lpstr>Our pre-results (the week before)</vt:lpstr>
      <vt:lpstr>PowerPoint Presentation</vt:lpstr>
      <vt:lpstr>How good is Spiegelhalter's model?</vt:lpstr>
      <vt:lpstr>Probability of Man City Winning the league in 2011-12</vt:lpstr>
      <vt:lpstr>Our Predictions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2021-03-31T11:06:08Z</dcterms:created>
  <dcterms:modified xsi:type="dcterms:W3CDTF">2021-04-24T15:21:31Z</dcterms:modified>
</cp:coreProperties>
</file>