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0" r:id="rId5"/>
  </p:sldMasterIdLst>
  <p:notesMasterIdLst>
    <p:notesMasterId r:id="rId7"/>
  </p:notesMasterIdLst>
  <p:sldIdLst>
    <p:sldId id="258" r:id="rId6"/>
  </p:sldIdLst>
  <p:sldSz cx="6858000" cy="9144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842"/>
    <a:srgbClr val="E98B3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5F5B4-8E91-D54C-BEF3-433F96CADD87}" v="2" dt="2021-02-04T19:57:25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 autoAdjust="0"/>
    <p:restoredTop sz="94558" autoAdjust="0"/>
  </p:normalViewPr>
  <p:slideViewPr>
    <p:cSldViewPr snapToGrid="0">
      <p:cViewPr varScale="1">
        <p:scale>
          <a:sx n="90" d="100"/>
          <a:sy n="90" d="100"/>
        </p:scale>
        <p:origin x="1256" y="21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Émile Jetzer" userId="4515f6c0-7a5b-44d5-b7aa-deb013cde52c" providerId="ADAL" clId="{1B35F5B4-8E91-D54C-BEF3-433F96CADD87}"/>
    <pc:docChg chg="undo custSel modSld">
      <pc:chgData name="Émile Jetzer" userId="4515f6c0-7a5b-44d5-b7aa-deb013cde52c" providerId="ADAL" clId="{1B35F5B4-8E91-D54C-BEF3-433F96CADD87}" dt="2021-02-04T19:57:32.488" v="5" actId="1076"/>
      <pc:docMkLst>
        <pc:docMk/>
      </pc:docMkLst>
      <pc:sldChg chg="addSp delSp modSp mod">
        <pc:chgData name="Émile Jetzer" userId="4515f6c0-7a5b-44d5-b7aa-deb013cde52c" providerId="ADAL" clId="{1B35F5B4-8E91-D54C-BEF3-433F96CADD87}" dt="2021-02-04T19:57:32.488" v="5" actId="1076"/>
        <pc:sldMkLst>
          <pc:docMk/>
          <pc:sldMk cId="2221793943" sldId="258"/>
        </pc:sldMkLst>
        <pc:spChg chg="mod">
          <ac:chgData name="Émile Jetzer" userId="4515f6c0-7a5b-44d5-b7aa-deb013cde52c" providerId="ADAL" clId="{1B35F5B4-8E91-D54C-BEF3-433F96CADD87}" dt="2021-02-04T18:03:12.931" v="0"/>
          <ac:spMkLst>
            <pc:docMk/>
            <pc:sldMk cId="2221793943" sldId="258"/>
            <ac:spMk id="36" creationId="{94CCC4DC-F753-004B-9FB4-F2AF125A47DF}"/>
          </ac:spMkLst>
        </pc:spChg>
        <pc:spChg chg="add del">
          <ac:chgData name="Émile Jetzer" userId="4515f6c0-7a5b-44d5-b7aa-deb013cde52c" providerId="ADAL" clId="{1B35F5B4-8E91-D54C-BEF3-433F96CADD87}" dt="2021-02-04T19:56:38.313" v="2" actId="34122"/>
          <ac:spMkLst>
            <pc:docMk/>
            <pc:sldMk cId="2221793943" sldId="258"/>
            <ac:spMk id="44" creationId="{6567D30C-9D63-4F97-B147-50FB099BBE05}"/>
          </ac:spMkLst>
        </pc:spChg>
        <pc:picChg chg="add mod">
          <ac:chgData name="Émile Jetzer" userId="4515f6c0-7a5b-44d5-b7aa-deb013cde52c" providerId="ADAL" clId="{1B35F5B4-8E91-D54C-BEF3-433F96CADD87}" dt="2021-02-04T19:57:32.488" v="5" actId="1076"/>
          <ac:picMkLst>
            <pc:docMk/>
            <pc:sldMk cId="2221793943" sldId="258"/>
            <ac:picMk id="3" creationId="{A84DD3D6-2FB9-E34E-9B08-CBBE2894BBFE}"/>
          </ac:picMkLst>
        </pc:picChg>
        <pc:inkChg chg="add del">
          <ac:chgData name="Émile Jetzer" userId="4515f6c0-7a5b-44d5-b7aa-deb013cde52c" providerId="ADAL" clId="{1B35F5B4-8E91-D54C-BEF3-433F96CADD87}" dt="2021-02-04T19:57:28.122" v="4" actId="478"/>
          <ac:inkMkLst>
            <pc:docMk/>
            <pc:sldMk cId="2221793943" sldId="258"/>
            <ac:inkMk id="32" creationId="{05988C5F-9F66-B749-9EB0-C5A9D14A6390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7B28520-9707-774E-9DE0-56CBB336BED3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3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8520-9707-774E-9DE0-56CBB336BE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0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026444" y="2840568"/>
            <a:ext cx="3600450" cy="1960033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026444" y="5181600"/>
            <a:ext cx="3086100" cy="23368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5ABF9C9-59F7-814D-B7B0-187BE5D14F2E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03D0981-4C29-7849-A351-9F804DBABAE4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5579269" y="366185"/>
            <a:ext cx="1185863" cy="7802033"/>
          </a:xfrm>
        </p:spPr>
        <p:txBody>
          <a:bodyPr vert="eaVert"/>
          <a:lstStyle/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020491" y="366185"/>
            <a:ext cx="3444478" cy="7802033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D94EFB0-6385-E042-A271-E7A61399E267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02394" y="182034"/>
            <a:ext cx="6649641" cy="87757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341710" y="2840568"/>
            <a:ext cx="5485209" cy="196003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41710" y="5181600"/>
            <a:ext cx="5485209" cy="23368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DFA57F4-EB11-8F4D-A561-1B3D75E59A54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7CCADF3-1FED-DC47-A625-42334BFCA6A4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A31911C-18F0-8243-B510-82BCAF99661F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1710" y="2133601"/>
            <a:ext cx="3027759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3769" y="2133601"/>
            <a:ext cx="302776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D91CA96-C41B-2F4C-B51D-A3459F994F69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7F2FAC2-10F3-7A42-8E4C-604A4504C9A5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8089AF-450C-444F-8810-BF74B7BFEE11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1A87D58-42F5-BE4C-983A-C3F49CF7E8CC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0F74CFC-6632-B94C-917C-B0A20CE32610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39C330-EC1E-5D4C-86E7-DE8EFAA45577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D5A006B-0C46-1041-9943-BBEEE6B13234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2F247BF-841C-544F-9FE4-84145396EC38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69669" y="366185"/>
            <a:ext cx="1541860" cy="7802033"/>
          </a:xfrm>
        </p:spPr>
        <p:txBody>
          <a:bodyPr vert="eaVert"/>
          <a:lstStyle/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1710" y="366185"/>
            <a:ext cx="4513659" cy="7802033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7766C7-9DAB-3D43-B705-7225704F2FB0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FF871BF-B145-4F47-B2D5-1C590D2D00D4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020491" y="2133601"/>
            <a:ext cx="2314575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449367" y="2133601"/>
            <a:ext cx="2315765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A2B36BD-1E3C-7946-8C2B-4AC712EE1670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27D6C7B-AD78-BF4E-B85D-57218D7D8146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B29F69-0EEC-CC49-AEAE-8CD06B4304DD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DD82CDE-9CA6-7E43-8494-BE57FE0C70B9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C888DD-390E-894B-BEC0-B03BFD744C41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D99E1E2-309E-C145-9315-6AC6139A5591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027635" y="366184"/>
            <a:ext cx="473749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020492" y="2133601"/>
            <a:ext cx="4744640" cy="603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967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67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967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67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967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67"/>
            </a:lvl1pPr>
          </a:lstStyle>
          <a:p>
            <a:fld id="{073B2987-08FE-BA4A-8AF2-30541E70F094}" type="slidenum">
              <a:rPr lang="en-US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4267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4267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4267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4267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4267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609585" algn="l" rtl="0" fontAlgn="base">
        <a:spcBef>
          <a:spcPct val="0"/>
        </a:spcBef>
        <a:spcAft>
          <a:spcPct val="0"/>
        </a:spcAft>
        <a:buClr>
          <a:schemeClr val="tx1"/>
        </a:buClr>
        <a:defRPr sz="4267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1219170" algn="l" rtl="0" fontAlgn="base">
        <a:spcBef>
          <a:spcPct val="0"/>
        </a:spcBef>
        <a:spcAft>
          <a:spcPct val="0"/>
        </a:spcAft>
        <a:buClr>
          <a:schemeClr val="tx1"/>
        </a:buClr>
        <a:defRPr sz="4267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828754" algn="l" rtl="0" fontAlgn="base">
        <a:spcBef>
          <a:spcPct val="0"/>
        </a:spcBef>
        <a:spcAft>
          <a:spcPct val="0"/>
        </a:spcAft>
        <a:buClr>
          <a:schemeClr val="tx1"/>
        </a:buClr>
        <a:defRPr sz="4267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2438339" algn="l" rtl="0" fontAlgn="base">
        <a:spcBef>
          <a:spcPct val="0"/>
        </a:spcBef>
        <a:spcAft>
          <a:spcPct val="0"/>
        </a:spcAft>
        <a:buClr>
          <a:schemeClr val="tx1"/>
        </a:buClr>
        <a:defRPr sz="4267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457189" indent="-457189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02394" y="182034"/>
            <a:ext cx="6649641" cy="87757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341710" y="366184"/>
            <a:ext cx="6169819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341710" y="2133601"/>
            <a:ext cx="6169819" cy="603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967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67"/>
            </a:lvl1pPr>
          </a:lstStyle>
          <a:p>
            <a:endParaRPr lang="en-US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967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67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967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67"/>
            </a:lvl1pPr>
          </a:lstStyle>
          <a:p>
            <a:fld id="{A7E12782-947C-EC44-A953-B02F844C01FD}" type="slidenum">
              <a:rPr lang="en-US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4267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4267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4267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4267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4267">
          <a:solidFill>
            <a:schemeClr val="tx1"/>
          </a:solidFill>
          <a:latin typeface="Arial" charset="0"/>
        </a:defRPr>
      </a:lvl5pPr>
      <a:lvl6pPr marL="609585" algn="l" rtl="0" fontAlgn="base">
        <a:spcBef>
          <a:spcPct val="0"/>
        </a:spcBef>
        <a:spcAft>
          <a:spcPct val="0"/>
        </a:spcAft>
        <a:buClr>
          <a:schemeClr val="tx1"/>
        </a:buClr>
        <a:defRPr sz="4267">
          <a:solidFill>
            <a:schemeClr val="tx1"/>
          </a:solidFill>
          <a:latin typeface="Arial" charset="0"/>
        </a:defRPr>
      </a:lvl6pPr>
      <a:lvl7pPr marL="1219170" algn="l" rtl="0" fontAlgn="base">
        <a:spcBef>
          <a:spcPct val="0"/>
        </a:spcBef>
        <a:spcAft>
          <a:spcPct val="0"/>
        </a:spcAft>
        <a:buClr>
          <a:schemeClr val="tx1"/>
        </a:buClr>
        <a:defRPr sz="4267">
          <a:solidFill>
            <a:schemeClr val="tx1"/>
          </a:solidFill>
          <a:latin typeface="Arial" charset="0"/>
        </a:defRPr>
      </a:lvl7pPr>
      <a:lvl8pPr marL="1828754" algn="l" rtl="0" fontAlgn="base">
        <a:spcBef>
          <a:spcPct val="0"/>
        </a:spcBef>
        <a:spcAft>
          <a:spcPct val="0"/>
        </a:spcAft>
        <a:buClr>
          <a:schemeClr val="tx1"/>
        </a:buClr>
        <a:defRPr sz="4267">
          <a:solidFill>
            <a:schemeClr val="tx1"/>
          </a:solidFill>
          <a:latin typeface="Arial" charset="0"/>
        </a:defRPr>
      </a:lvl8pPr>
      <a:lvl9pPr marL="2438339" algn="l" rtl="0" fontAlgn="base">
        <a:spcBef>
          <a:spcPct val="0"/>
        </a:spcBef>
        <a:spcAft>
          <a:spcPct val="0"/>
        </a:spcAft>
        <a:buClr>
          <a:schemeClr val="tx1"/>
        </a:buClr>
        <a:defRPr sz="4267">
          <a:solidFill>
            <a:schemeClr val="tx1"/>
          </a:solidFill>
          <a:latin typeface="Arial" charset="0"/>
        </a:defRPr>
      </a:lvl9pPr>
    </p:titleStyle>
    <p:bodyStyle>
      <a:lvl1pPr marL="457189" indent="-457189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ＭＳ Ｐゴシック" charset="-128"/>
        </a:defRPr>
      </a:lvl2pPr>
      <a:lvl3pPr marL="1523962" indent="-304792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ＭＳ Ｐゴシック" charset="-128"/>
        </a:defRPr>
      </a:lvl3pPr>
      <a:lvl4pPr marL="2133547" indent="-304792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ＭＳ Ｐゴシック" charset="-128"/>
        </a:defRPr>
      </a:lvl4pPr>
      <a:lvl5pPr marL="2743131" indent="-304792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ＭＳ Ｐゴシック" charset="-128"/>
        </a:defRPr>
      </a:lvl5pPr>
      <a:lvl6pPr marL="3352716" indent="-304792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ＭＳ Ｐゴシック" charset="-128"/>
        </a:defRPr>
      </a:lvl6pPr>
      <a:lvl7pPr marL="3962301" indent="-304792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ＭＳ Ｐゴシック" charset="-128"/>
        </a:defRPr>
      </a:lvl7pPr>
      <a:lvl8pPr marL="4571886" indent="-304792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ＭＳ Ｐゴシック" charset="-128"/>
        </a:defRPr>
      </a:lvl8pPr>
      <a:lvl9pPr marL="5181470" indent="-304792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fr-FR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803497" y="3832962"/>
            <a:ext cx="5250993" cy="892245"/>
            <a:chOff x="875" y="5915"/>
            <a:chExt cx="14275" cy="2382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437" y="7116"/>
              <a:ext cx="12713" cy="0"/>
            </a:xfrm>
            <a:prstGeom prst="line">
              <a:avLst/>
            </a:prstGeom>
            <a:noFill/>
            <a:ln w="2603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666" y="6709"/>
              <a:ext cx="807" cy="794"/>
            </a:xfrm>
            <a:custGeom>
              <a:avLst/>
              <a:gdLst/>
              <a:ahLst/>
              <a:cxnLst>
                <a:cxn ang="0">
                  <a:pos x="1613" y="752"/>
                </a:cxn>
                <a:cxn ang="0">
                  <a:pos x="1609" y="692"/>
                </a:cxn>
                <a:cxn ang="0">
                  <a:pos x="1599" y="633"/>
                </a:cxn>
                <a:cxn ang="0">
                  <a:pos x="1566" y="520"/>
                </a:cxn>
                <a:cxn ang="0">
                  <a:pos x="1517" y="414"/>
                </a:cxn>
                <a:cxn ang="0">
                  <a:pos x="1454" y="318"/>
                </a:cxn>
                <a:cxn ang="0">
                  <a:pos x="1378" y="232"/>
                </a:cxn>
                <a:cxn ang="0">
                  <a:pos x="1290" y="156"/>
                </a:cxn>
                <a:cxn ang="0">
                  <a:pos x="1191" y="96"/>
                </a:cxn>
                <a:cxn ang="0">
                  <a:pos x="1086" y="47"/>
                </a:cxn>
                <a:cxn ang="0">
                  <a:pos x="970" y="16"/>
                </a:cxn>
                <a:cxn ang="0">
                  <a:pos x="890" y="4"/>
                </a:cxn>
                <a:cxn ang="0">
                  <a:pos x="828" y="0"/>
                </a:cxn>
                <a:cxn ang="0">
                  <a:pos x="765" y="0"/>
                </a:cxn>
                <a:cxn ang="0">
                  <a:pos x="705" y="6"/>
                </a:cxn>
                <a:cxn ang="0">
                  <a:pos x="605" y="25"/>
                </a:cxn>
                <a:cxn ang="0">
                  <a:pos x="492" y="62"/>
                </a:cxn>
                <a:cxn ang="0">
                  <a:pos x="389" y="115"/>
                </a:cxn>
                <a:cxn ang="0">
                  <a:pos x="293" y="180"/>
                </a:cxn>
                <a:cxn ang="0">
                  <a:pos x="209" y="260"/>
                </a:cxn>
                <a:cxn ang="0">
                  <a:pos x="137" y="350"/>
                </a:cxn>
                <a:cxn ang="0">
                  <a:pos x="78" y="449"/>
                </a:cxn>
                <a:cxn ang="0">
                  <a:pos x="35" y="557"/>
                </a:cxn>
                <a:cxn ang="0">
                  <a:pos x="12" y="653"/>
                </a:cxn>
                <a:cxn ang="0">
                  <a:pos x="4" y="711"/>
                </a:cxn>
                <a:cxn ang="0">
                  <a:pos x="0" y="772"/>
                </a:cxn>
                <a:cxn ang="0">
                  <a:pos x="0" y="834"/>
                </a:cxn>
                <a:cxn ang="0">
                  <a:pos x="6" y="895"/>
                </a:cxn>
                <a:cxn ang="0">
                  <a:pos x="16" y="953"/>
                </a:cxn>
                <a:cxn ang="0">
                  <a:pos x="49" y="1067"/>
                </a:cxn>
                <a:cxn ang="0">
                  <a:pos x="96" y="1172"/>
                </a:cxn>
                <a:cxn ang="0">
                  <a:pos x="160" y="1268"/>
                </a:cxn>
                <a:cxn ang="0">
                  <a:pos x="236" y="1354"/>
                </a:cxn>
                <a:cxn ang="0">
                  <a:pos x="324" y="1430"/>
                </a:cxn>
                <a:cxn ang="0">
                  <a:pos x="422" y="1491"/>
                </a:cxn>
                <a:cxn ang="0">
                  <a:pos x="529" y="1540"/>
                </a:cxn>
                <a:cxn ang="0">
                  <a:pos x="644" y="1571"/>
                </a:cxn>
                <a:cxn ang="0">
                  <a:pos x="724" y="1583"/>
                </a:cxn>
                <a:cxn ang="0">
                  <a:pos x="787" y="1586"/>
                </a:cxn>
                <a:cxn ang="0">
                  <a:pos x="849" y="1586"/>
                </a:cxn>
                <a:cxn ang="0">
                  <a:pos x="910" y="1581"/>
                </a:cxn>
                <a:cxn ang="0">
                  <a:pos x="1009" y="1561"/>
                </a:cxn>
                <a:cxn ang="0">
                  <a:pos x="1121" y="1524"/>
                </a:cxn>
                <a:cxn ang="0">
                  <a:pos x="1226" y="1471"/>
                </a:cxn>
                <a:cxn ang="0">
                  <a:pos x="1320" y="1405"/>
                </a:cxn>
                <a:cxn ang="0">
                  <a:pos x="1406" y="1327"/>
                </a:cxn>
                <a:cxn ang="0">
                  <a:pos x="1476" y="1237"/>
                </a:cxn>
                <a:cxn ang="0">
                  <a:pos x="1534" y="1137"/>
                </a:cxn>
                <a:cxn ang="0">
                  <a:pos x="1577" y="1030"/>
                </a:cxn>
                <a:cxn ang="0">
                  <a:pos x="1603" y="934"/>
                </a:cxn>
                <a:cxn ang="0">
                  <a:pos x="1611" y="873"/>
                </a:cxn>
                <a:cxn ang="0">
                  <a:pos x="1614" y="813"/>
                </a:cxn>
              </a:cxnLst>
              <a:rect l="0" t="0" r="r" b="b"/>
              <a:pathLst>
                <a:path w="1614" h="1586">
                  <a:moveTo>
                    <a:pt x="1614" y="793"/>
                  </a:moveTo>
                  <a:lnTo>
                    <a:pt x="1614" y="774"/>
                  </a:lnTo>
                  <a:lnTo>
                    <a:pt x="1613" y="752"/>
                  </a:lnTo>
                  <a:lnTo>
                    <a:pt x="1613" y="733"/>
                  </a:lnTo>
                  <a:lnTo>
                    <a:pt x="1611" y="711"/>
                  </a:lnTo>
                  <a:lnTo>
                    <a:pt x="1609" y="692"/>
                  </a:lnTo>
                  <a:lnTo>
                    <a:pt x="1605" y="672"/>
                  </a:lnTo>
                  <a:lnTo>
                    <a:pt x="1603" y="653"/>
                  </a:lnTo>
                  <a:lnTo>
                    <a:pt x="1599" y="633"/>
                  </a:lnTo>
                  <a:lnTo>
                    <a:pt x="1589" y="594"/>
                  </a:lnTo>
                  <a:lnTo>
                    <a:pt x="1577" y="557"/>
                  </a:lnTo>
                  <a:lnTo>
                    <a:pt x="1566" y="520"/>
                  </a:lnTo>
                  <a:lnTo>
                    <a:pt x="1552" y="484"/>
                  </a:lnTo>
                  <a:lnTo>
                    <a:pt x="1534" y="449"/>
                  </a:lnTo>
                  <a:lnTo>
                    <a:pt x="1517" y="414"/>
                  </a:lnTo>
                  <a:lnTo>
                    <a:pt x="1497" y="381"/>
                  </a:lnTo>
                  <a:lnTo>
                    <a:pt x="1476" y="350"/>
                  </a:lnTo>
                  <a:lnTo>
                    <a:pt x="1454" y="318"/>
                  </a:lnTo>
                  <a:lnTo>
                    <a:pt x="1431" y="289"/>
                  </a:lnTo>
                  <a:lnTo>
                    <a:pt x="1406" y="260"/>
                  </a:lnTo>
                  <a:lnTo>
                    <a:pt x="1378" y="232"/>
                  </a:lnTo>
                  <a:lnTo>
                    <a:pt x="1349" y="205"/>
                  </a:lnTo>
                  <a:lnTo>
                    <a:pt x="1320" y="180"/>
                  </a:lnTo>
                  <a:lnTo>
                    <a:pt x="1290" y="156"/>
                  </a:lnTo>
                  <a:lnTo>
                    <a:pt x="1259" y="135"/>
                  </a:lnTo>
                  <a:lnTo>
                    <a:pt x="1226" y="115"/>
                  </a:lnTo>
                  <a:lnTo>
                    <a:pt x="1191" y="96"/>
                  </a:lnTo>
                  <a:lnTo>
                    <a:pt x="1158" y="78"/>
                  </a:lnTo>
                  <a:lnTo>
                    <a:pt x="1121" y="62"/>
                  </a:lnTo>
                  <a:lnTo>
                    <a:pt x="1086" y="47"/>
                  </a:lnTo>
                  <a:lnTo>
                    <a:pt x="1046" y="35"/>
                  </a:lnTo>
                  <a:lnTo>
                    <a:pt x="1009" y="23"/>
                  </a:lnTo>
                  <a:lnTo>
                    <a:pt x="970" y="16"/>
                  </a:lnTo>
                  <a:lnTo>
                    <a:pt x="929" y="8"/>
                  </a:lnTo>
                  <a:lnTo>
                    <a:pt x="910" y="6"/>
                  </a:lnTo>
                  <a:lnTo>
                    <a:pt x="890" y="4"/>
                  </a:lnTo>
                  <a:lnTo>
                    <a:pt x="869" y="2"/>
                  </a:lnTo>
                  <a:lnTo>
                    <a:pt x="849" y="0"/>
                  </a:lnTo>
                  <a:lnTo>
                    <a:pt x="828" y="0"/>
                  </a:lnTo>
                  <a:lnTo>
                    <a:pt x="806" y="0"/>
                  </a:lnTo>
                  <a:lnTo>
                    <a:pt x="787" y="0"/>
                  </a:lnTo>
                  <a:lnTo>
                    <a:pt x="765" y="0"/>
                  </a:lnTo>
                  <a:lnTo>
                    <a:pt x="744" y="2"/>
                  </a:lnTo>
                  <a:lnTo>
                    <a:pt x="724" y="4"/>
                  </a:lnTo>
                  <a:lnTo>
                    <a:pt x="705" y="6"/>
                  </a:lnTo>
                  <a:lnTo>
                    <a:pt x="683" y="8"/>
                  </a:lnTo>
                  <a:lnTo>
                    <a:pt x="644" y="16"/>
                  </a:lnTo>
                  <a:lnTo>
                    <a:pt x="605" y="25"/>
                  </a:lnTo>
                  <a:lnTo>
                    <a:pt x="566" y="35"/>
                  </a:lnTo>
                  <a:lnTo>
                    <a:pt x="529" y="47"/>
                  </a:lnTo>
                  <a:lnTo>
                    <a:pt x="492" y="62"/>
                  </a:lnTo>
                  <a:lnTo>
                    <a:pt x="457" y="78"/>
                  </a:lnTo>
                  <a:lnTo>
                    <a:pt x="422" y="96"/>
                  </a:lnTo>
                  <a:lnTo>
                    <a:pt x="389" y="115"/>
                  </a:lnTo>
                  <a:lnTo>
                    <a:pt x="355" y="135"/>
                  </a:lnTo>
                  <a:lnTo>
                    <a:pt x="324" y="156"/>
                  </a:lnTo>
                  <a:lnTo>
                    <a:pt x="293" y="180"/>
                  </a:lnTo>
                  <a:lnTo>
                    <a:pt x="264" y="205"/>
                  </a:lnTo>
                  <a:lnTo>
                    <a:pt x="236" y="232"/>
                  </a:lnTo>
                  <a:lnTo>
                    <a:pt x="209" y="260"/>
                  </a:lnTo>
                  <a:lnTo>
                    <a:pt x="184" y="289"/>
                  </a:lnTo>
                  <a:lnTo>
                    <a:pt x="160" y="318"/>
                  </a:lnTo>
                  <a:lnTo>
                    <a:pt x="137" y="350"/>
                  </a:lnTo>
                  <a:lnTo>
                    <a:pt x="115" y="381"/>
                  </a:lnTo>
                  <a:lnTo>
                    <a:pt x="96" y="414"/>
                  </a:lnTo>
                  <a:lnTo>
                    <a:pt x="78" y="449"/>
                  </a:lnTo>
                  <a:lnTo>
                    <a:pt x="63" y="484"/>
                  </a:lnTo>
                  <a:lnTo>
                    <a:pt x="49" y="520"/>
                  </a:lnTo>
                  <a:lnTo>
                    <a:pt x="35" y="557"/>
                  </a:lnTo>
                  <a:lnTo>
                    <a:pt x="26" y="594"/>
                  </a:lnTo>
                  <a:lnTo>
                    <a:pt x="16" y="633"/>
                  </a:lnTo>
                  <a:lnTo>
                    <a:pt x="12" y="653"/>
                  </a:lnTo>
                  <a:lnTo>
                    <a:pt x="8" y="672"/>
                  </a:lnTo>
                  <a:lnTo>
                    <a:pt x="6" y="692"/>
                  </a:lnTo>
                  <a:lnTo>
                    <a:pt x="4" y="711"/>
                  </a:lnTo>
                  <a:lnTo>
                    <a:pt x="2" y="733"/>
                  </a:lnTo>
                  <a:lnTo>
                    <a:pt x="0" y="752"/>
                  </a:lnTo>
                  <a:lnTo>
                    <a:pt x="0" y="772"/>
                  </a:lnTo>
                  <a:lnTo>
                    <a:pt x="0" y="793"/>
                  </a:lnTo>
                  <a:lnTo>
                    <a:pt x="0" y="815"/>
                  </a:lnTo>
                  <a:lnTo>
                    <a:pt x="0" y="834"/>
                  </a:lnTo>
                  <a:lnTo>
                    <a:pt x="2" y="854"/>
                  </a:lnTo>
                  <a:lnTo>
                    <a:pt x="4" y="875"/>
                  </a:lnTo>
                  <a:lnTo>
                    <a:pt x="6" y="895"/>
                  </a:lnTo>
                  <a:lnTo>
                    <a:pt x="8" y="914"/>
                  </a:lnTo>
                  <a:lnTo>
                    <a:pt x="12" y="934"/>
                  </a:lnTo>
                  <a:lnTo>
                    <a:pt x="16" y="953"/>
                  </a:lnTo>
                  <a:lnTo>
                    <a:pt x="26" y="992"/>
                  </a:lnTo>
                  <a:lnTo>
                    <a:pt x="35" y="1030"/>
                  </a:lnTo>
                  <a:lnTo>
                    <a:pt x="49" y="1067"/>
                  </a:lnTo>
                  <a:lnTo>
                    <a:pt x="63" y="1102"/>
                  </a:lnTo>
                  <a:lnTo>
                    <a:pt x="78" y="1137"/>
                  </a:lnTo>
                  <a:lnTo>
                    <a:pt x="96" y="1172"/>
                  </a:lnTo>
                  <a:lnTo>
                    <a:pt x="115" y="1205"/>
                  </a:lnTo>
                  <a:lnTo>
                    <a:pt x="137" y="1237"/>
                  </a:lnTo>
                  <a:lnTo>
                    <a:pt x="160" y="1268"/>
                  </a:lnTo>
                  <a:lnTo>
                    <a:pt x="184" y="1297"/>
                  </a:lnTo>
                  <a:lnTo>
                    <a:pt x="209" y="1327"/>
                  </a:lnTo>
                  <a:lnTo>
                    <a:pt x="236" y="1354"/>
                  </a:lnTo>
                  <a:lnTo>
                    <a:pt x="264" y="1381"/>
                  </a:lnTo>
                  <a:lnTo>
                    <a:pt x="293" y="1405"/>
                  </a:lnTo>
                  <a:lnTo>
                    <a:pt x="324" y="1430"/>
                  </a:lnTo>
                  <a:lnTo>
                    <a:pt x="355" y="1452"/>
                  </a:lnTo>
                  <a:lnTo>
                    <a:pt x="389" y="1471"/>
                  </a:lnTo>
                  <a:lnTo>
                    <a:pt x="422" y="1491"/>
                  </a:lnTo>
                  <a:lnTo>
                    <a:pt x="457" y="1508"/>
                  </a:lnTo>
                  <a:lnTo>
                    <a:pt x="492" y="1524"/>
                  </a:lnTo>
                  <a:lnTo>
                    <a:pt x="529" y="1540"/>
                  </a:lnTo>
                  <a:lnTo>
                    <a:pt x="566" y="1551"/>
                  </a:lnTo>
                  <a:lnTo>
                    <a:pt x="605" y="1561"/>
                  </a:lnTo>
                  <a:lnTo>
                    <a:pt x="644" y="1571"/>
                  </a:lnTo>
                  <a:lnTo>
                    <a:pt x="683" y="1579"/>
                  </a:lnTo>
                  <a:lnTo>
                    <a:pt x="705" y="1581"/>
                  </a:lnTo>
                  <a:lnTo>
                    <a:pt x="724" y="1583"/>
                  </a:lnTo>
                  <a:lnTo>
                    <a:pt x="744" y="1585"/>
                  </a:lnTo>
                  <a:lnTo>
                    <a:pt x="765" y="1586"/>
                  </a:lnTo>
                  <a:lnTo>
                    <a:pt x="787" y="1586"/>
                  </a:lnTo>
                  <a:lnTo>
                    <a:pt x="806" y="1586"/>
                  </a:lnTo>
                  <a:lnTo>
                    <a:pt x="828" y="1586"/>
                  </a:lnTo>
                  <a:lnTo>
                    <a:pt x="849" y="1586"/>
                  </a:lnTo>
                  <a:lnTo>
                    <a:pt x="869" y="1585"/>
                  </a:lnTo>
                  <a:lnTo>
                    <a:pt x="890" y="1583"/>
                  </a:lnTo>
                  <a:lnTo>
                    <a:pt x="910" y="1581"/>
                  </a:lnTo>
                  <a:lnTo>
                    <a:pt x="929" y="1579"/>
                  </a:lnTo>
                  <a:lnTo>
                    <a:pt x="970" y="1571"/>
                  </a:lnTo>
                  <a:lnTo>
                    <a:pt x="1009" y="1561"/>
                  </a:lnTo>
                  <a:lnTo>
                    <a:pt x="1046" y="1551"/>
                  </a:lnTo>
                  <a:lnTo>
                    <a:pt x="1086" y="1540"/>
                  </a:lnTo>
                  <a:lnTo>
                    <a:pt x="1121" y="1524"/>
                  </a:lnTo>
                  <a:lnTo>
                    <a:pt x="1158" y="1508"/>
                  </a:lnTo>
                  <a:lnTo>
                    <a:pt x="1191" y="1491"/>
                  </a:lnTo>
                  <a:lnTo>
                    <a:pt x="1226" y="1471"/>
                  </a:lnTo>
                  <a:lnTo>
                    <a:pt x="1259" y="1452"/>
                  </a:lnTo>
                  <a:lnTo>
                    <a:pt x="1290" y="1430"/>
                  </a:lnTo>
                  <a:lnTo>
                    <a:pt x="1320" y="1405"/>
                  </a:lnTo>
                  <a:lnTo>
                    <a:pt x="1349" y="1381"/>
                  </a:lnTo>
                  <a:lnTo>
                    <a:pt x="1378" y="1354"/>
                  </a:lnTo>
                  <a:lnTo>
                    <a:pt x="1406" y="1327"/>
                  </a:lnTo>
                  <a:lnTo>
                    <a:pt x="1431" y="1297"/>
                  </a:lnTo>
                  <a:lnTo>
                    <a:pt x="1454" y="1268"/>
                  </a:lnTo>
                  <a:lnTo>
                    <a:pt x="1476" y="1237"/>
                  </a:lnTo>
                  <a:lnTo>
                    <a:pt x="1497" y="1205"/>
                  </a:lnTo>
                  <a:lnTo>
                    <a:pt x="1517" y="1172"/>
                  </a:lnTo>
                  <a:lnTo>
                    <a:pt x="1534" y="1137"/>
                  </a:lnTo>
                  <a:lnTo>
                    <a:pt x="1552" y="1102"/>
                  </a:lnTo>
                  <a:lnTo>
                    <a:pt x="1566" y="1067"/>
                  </a:lnTo>
                  <a:lnTo>
                    <a:pt x="1577" y="1030"/>
                  </a:lnTo>
                  <a:lnTo>
                    <a:pt x="1589" y="991"/>
                  </a:lnTo>
                  <a:lnTo>
                    <a:pt x="1599" y="953"/>
                  </a:lnTo>
                  <a:lnTo>
                    <a:pt x="1603" y="934"/>
                  </a:lnTo>
                  <a:lnTo>
                    <a:pt x="1605" y="914"/>
                  </a:lnTo>
                  <a:lnTo>
                    <a:pt x="1609" y="895"/>
                  </a:lnTo>
                  <a:lnTo>
                    <a:pt x="1611" y="873"/>
                  </a:lnTo>
                  <a:lnTo>
                    <a:pt x="1613" y="854"/>
                  </a:lnTo>
                  <a:lnTo>
                    <a:pt x="1613" y="834"/>
                  </a:lnTo>
                  <a:lnTo>
                    <a:pt x="1614" y="813"/>
                  </a:lnTo>
                  <a:lnTo>
                    <a:pt x="1614" y="79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666" y="6709"/>
              <a:ext cx="807" cy="794"/>
            </a:xfrm>
            <a:custGeom>
              <a:avLst/>
              <a:gdLst/>
              <a:ahLst/>
              <a:cxnLst>
                <a:cxn ang="0">
                  <a:pos x="1613" y="752"/>
                </a:cxn>
                <a:cxn ang="0">
                  <a:pos x="1609" y="692"/>
                </a:cxn>
                <a:cxn ang="0">
                  <a:pos x="1599" y="633"/>
                </a:cxn>
                <a:cxn ang="0">
                  <a:pos x="1566" y="520"/>
                </a:cxn>
                <a:cxn ang="0">
                  <a:pos x="1517" y="414"/>
                </a:cxn>
                <a:cxn ang="0">
                  <a:pos x="1454" y="318"/>
                </a:cxn>
                <a:cxn ang="0">
                  <a:pos x="1378" y="232"/>
                </a:cxn>
                <a:cxn ang="0">
                  <a:pos x="1290" y="156"/>
                </a:cxn>
                <a:cxn ang="0">
                  <a:pos x="1191" y="96"/>
                </a:cxn>
                <a:cxn ang="0">
                  <a:pos x="1086" y="47"/>
                </a:cxn>
                <a:cxn ang="0">
                  <a:pos x="970" y="16"/>
                </a:cxn>
                <a:cxn ang="0">
                  <a:pos x="890" y="4"/>
                </a:cxn>
                <a:cxn ang="0">
                  <a:pos x="828" y="0"/>
                </a:cxn>
                <a:cxn ang="0">
                  <a:pos x="765" y="0"/>
                </a:cxn>
                <a:cxn ang="0">
                  <a:pos x="705" y="6"/>
                </a:cxn>
                <a:cxn ang="0">
                  <a:pos x="605" y="25"/>
                </a:cxn>
                <a:cxn ang="0">
                  <a:pos x="492" y="62"/>
                </a:cxn>
                <a:cxn ang="0">
                  <a:pos x="389" y="115"/>
                </a:cxn>
                <a:cxn ang="0">
                  <a:pos x="293" y="180"/>
                </a:cxn>
                <a:cxn ang="0">
                  <a:pos x="209" y="260"/>
                </a:cxn>
                <a:cxn ang="0">
                  <a:pos x="137" y="350"/>
                </a:cxn>
                <a:cxn ang="0">
                  <a:pos x="78" y="449"/>
                </a:cxn>
                <a:cxn ang="0">
                  <a:pos x="35" y="557"/>
                </a:cxn>
                <a:cxn ang="0">
                  <a:pos x="12" y="653"/>
                </a:cxn>
                <a:cxn ang="0">
                  <a:pos x="4" y="711"/>
                </a:cxn>
                <a:cxn ang="0">
                  <a:pos x="0" y="772"/>
                </a:cxn>
                <a:cxn ang="0">
                  <a:pos x="0" y="834"/>
                </a:cxn>
                <a:cxn ang="0">
                  <a:pos x="6" y="895"/>
                </a:cxn>
                <a:cxn ang="0">
                  <a:pos x="16" y="953"/>
                </a:cxn>
                <a:cxn ang="0">
                  <a:pos x="49" y="1067"/>
                </a:cxn>
                <a:cxn ang="0">
                  <a:pos x="96" y="1172"/>
                </a:cxn>
                <a:cxn ang="0">
                  <a:pos x="160" y="1268"/>
                </a:cxn>
                <a:cxn ang="0">
                  <a:pos x="236" y="1354"/>
                </a:cxn>
                <a:cxn ang="0">
                  <a:pos x="324" y="1430"/>
                </a:cxn>
                <a:cxn ang="0">
                  <a:pos x="422" y="1491"/>
                </a:cxn>
                <a:cxn ang="0">
                  <a:pos x="529" y="1540"/>
                </a:cxn>
                <a:cxn ang="0">
                  <a:pos x="644" y="1571"/>
                </a:cxn>
                <a:cxn ang="0">
                  <a:pos x="724" y="1583"/>
                </a:cxn>
                <a:cxn ang="0">
                  <a:pos x="787" y="1586"/>
                </a:cxn>
                <a:cxn ang="0">
                  <a:pos x="849" y="1586"/>
                </a:cxn>
                <a:cxn ang="0">
                  <a:pos x="910" y="1581"/>
                </a:cxn>
                <a:cxn ang="0">
                  <a:pos x="1009" y="1561"/>
                </a:cxn>
                <a:cxn ang="0">
                  <a:pos x="1121" y="1524"/>
                </a:cxn>
                <a:cxn ang="0">
                  <a:pos x="1226" y="1471"/>
                </a:cxn>
                <a:cxn ang="0">
                  <a:pos x="1320" y="1405"/>
                </a:cxn>
                <a:cxn ang="0">
                  <a:pos x="1406" y="1327"/>
                </a:cxn>
                <a:cxn ang="0">
                  <a:pos x="1476" y="1237"/>
                </a:cxn>
                <a:cxn ang="0">
                  <a:pos x="1534" y="1137"/>
                </a:cxn>
                <a:cxn ang="0">
                  <a:pos x="1577" y="1030"/>
                </a:cxn>
                <a:cxn ang="0">
                  <a:pos x="1603" y="934"/>
                </a:cxn>
                <a:cxn ang="0">
                  <a:pos x="1611" y="873"/>
                </a:cxn>
                <a:cxn ang="0">
                  <a:pos x="1614" y="813"/>
                </a:cxn>
              </a:cxnLst>
              <a:rect l="0" t="0" r="r" b="b"/>
              <a:pathLst>
                <a:path w="1614" h="1586">
                  <a:moveTo>
                    <a:pt x="1614" y="793"/>
                  </a:moveTo>
                  <a:lnTo>
                    <a:pt x="1614" y="774"/>
                  </a:lnTo>
                  <a:lnTo>
                    <a:pt x="1613" y="752"/>
                  </a:lnTo>
                  <a:lnTo>
                    <a:pt x="1613" y="733"/>
                  </a:lnTo>
                  <a:lnTo>
                    <a:pt x="1611" y="711"/>
                  </a:lnTo>
                  <a:lnTo>
                    <a:pt x="1609" y="692"/>
                  </a:lnTo>
                  <a:lnTo>
                    <a:pt x="1605" y="672"/>
                  </a:lnTo>
                  <a:lnTo>
                    <a:pt x="1603" y="653"/>
                  </a:lnTo>
                  <a:lnTo>
                    <a:pt x="1599" y="633"/>
                  </a:lnTo>
                  <a:lnTo>
                    <a:pt x="1589" y="594"/>
                  </a:lnTo>
                  <a:lnTo>
                    <a:pt x="1577" y="557"/>
                  </a:lnTo>
                  <a:lnTo>
                    <a:pt x="1566" y="520"/>
                  </a:lnTo>
                  <a:lnTo>
                    <a:pt x="1552" y="484"/>
                  </a:lnTo>
                  <a:lnTo>
                    <a:pt x="1534" y="449"/>
                  </a:lnTo>
                  <a:lnTo>
                    <a:pt x="1517" y="414"/>
                  </a:lnTo>
                  <a:lnTo>
                    <a:pt x="1497" y="381"/>
                  </a:lnTo>
                  <a:lnTo>
                    <a:pt x="1476" y="350"/>
                  </a:lnTo>
                  <a:lnTo>
                    <a:pt x="1454" y="318"/>
                  </a:lnTo>
                  <a:lnTo>
                    <a:pt x="1431" y="289"/>
                  </a:lnTo>
                  <a:lnTo>
                    <a:pt x="1406" y="260"/>
                  </a:lnTo>
                  <a:lnTo>
                    <a:pt x="1378" y="232"/>
                  </a:lnTo>
                  <a:lnTo>
                    <a:pt x="1349" y="205"/>
                  </a:lnTo>
                  <a:lnTo>
                    <a:pt x="1320" y="180"/>
                  </a:lnTo>
                  <a:lnTo>
                    <a:pt x="1290" y="156"/>
                  </a:lnTo>
                  <a:lnTo>
                    <a:pt x="1259" y="135"/>
                  </a:lnTo>
                  <a:lnTo>
                    <a:pt x="1226" y="115"/>
                  </a:lnTo>
                  <a:lnTo>
                    <a:pt x="1191" y="96"/>
                  </a:lnTo>
                  <a:lnTo>
                    <a:pt x="1158" y="78"/>
                  </a:lnTo>
                  <a:lnTo>
                    <a:pt x="1121" y="62"/>
                  </a:lnTo>
                  <a:lnTo>
                    <a:pt x="1086" y="47"/>
                  </a:lnTo>
                  <a:lnTo>
                    <a:pt x="1046" y="35"/>
                  </a:lnTo>
                  <a:lnTo>
                    <a:pt x="1009" y="23"/>
                  </a:lnTo>
                  <a:lnTo>
                    <a:pt x="970" y="16"/>
                  </a:lnTo>
                  <a:lnTo>
                    <a:pt x="929" y="8"/>
                  </a:lnTo>
                  <a:lnTo>
                    <a:pt x="910" y="6"/>
                  </a:lnTo>
                  <a:lnTo>
                    <a:pt x="890" y="4"/>
                  </a:lnTo>
                  <a:lnTo>
                    <a:pt x="869" y="2"/>
                  </a:lnTo>
                  <a:lnTo>
                    <a:pt x="849" y="0"/>
                  </a:lnTo>
                  <a:lnTo>
                    <a:pt x="828" y="0"/>
                  </a:lnTo>
                  <a:lnTo>
                    <a:pt x="806" y="0"/>
                  </a:lnTo>
                  <a:lnTo>
                    <a:pt x="787" y="0"/>
                  </a:lnTo>
                  <a:lnTo>
                    <a:pt x="765" y="0"/>
                  </a:lnTo>
                  <a:lnTo>
                    <a:pt x="744" y="2"/>
                  </a:lnTo>
                  <a:lnTo>
                    <a:pt x="724" y="4"/>
                  </a:lnTo>
                  <a:lnTo>
                    <a:pt x="705" y="6"/>
                  </a:lnTo>
                  <a:lnTo>
                    <a:pt x="683" y="8"/>
                  </a:lnTo>
                  <a:lnTo>
                    <a:pt x="644" y="16"/>
                  </a:lnTo>
                  <a:lnTo>
                    <a:pt x="605" y="25"/>
                  </a:lnTo>
                  <a:lnTo>
                    <a:pt x="566" y="35"/>
                  </a:lnTo>
                  <a:lnTo>
                    <a:pt x="529" y="47"/>
                  </a:lnTo>
                  <a:lnTo>
                    <a:pt x="492" y="62"/>
                  </a:lnTo>
                  <a:lnTo>
                    <a:pt x="457" y="78"/>
                  </a:lnTo>
                  <a:lnTo>
                    <a:pt x="422" y="96"/>
                  </a:lnTo>
                  <a:lnTo>
                    <a:pt x="389" y="115"/>
                  </a:lnTo>
                  <a:lnTo>
                    <a:pt x="355" y="135"/>
                  </a:lnTo>
                  <a:lnTo>
                    <a:pt x="324" y="156"/>
                  </a:lnTo>
                  <a:lnTo>
                    <a:pt x="293" y="180"/>
                  </a:lnTo>
                  <a:lnTo>
                    <a:pt x="264" y="205"/>
                  </a:lnTo>
                  <a:lnTo>
                    <a:pt x="236" y="232"/>
                  </a:lnTo>
                  <a:lnTo>
                    <a:pt x="209" y="260"/>
                  </a:lnTo>
                  <a:lnTo>
                    <a:pt x="184" y="289"/>
                  </a:lnTo>
                  <a:lnTo>
                    <a:pt x="160" y="318"/>
                  </a:lnTo>
                  <a:lnTo>
                    <a:pt x="137" y="350"/>
                  </a:lnTo>
                  <a:lnTo>
                    <a:pt x="115" y="381"/>
                  </a:lnTo>
                  <a:lnTo>
                    <a:pt x="96" y="414"/>
                  </a:lnTo>
                  <a:lnTo>
                    <a:pt x="78" y="449"/>
                  </a:lnTo>
                  <a:lnTo>
                    <a:pt x="63" y="484"/>
                  </a:lnTo>
                  <a:lnTo>
                    <a:pt x="49" y="520"/>
                  </a:lnTo>
                  <a:lnTo>
                    <a:pt x="35" y="557"/>
                  </a:lnTo>
                  <a:lnTo>
                    <a:pt x="26" y="594"/>
                  </a:lnTo>
                  <a:lnTo>
                    <a:pt x="16" y="633"/>
                  </a:lnTo>
                  <a:lnTo>
                    <a:pt x="12" y="653"/>
                  </a:lnTo>
                  <a:lnTo>
                    <a:pt x="8" y="672"/>
                  </a:lnTo>
                  <a:lnTo>
                    <a:pt x="6" y="692"/>
                  </a:lnTo>
                  <a:lnTo>
                    <a:pt x="4" y="711"/>
                  </a:lnTo>
                  <a:lnTo>
                    <a:pt x="2" y="733"/>
                  </a:lnTo>
                  <a:lnTo>
                    <a:pt x="0" y="752"/>
                  </a:lnTo>
                  <a:lnTo>
                    <a:pt x="0" y="772"/>
                  </a:lnTo>
                  <a:lnTo>
                    <a:pt x="0" y="793"/>
                  </a:lnTo>
                  <a:lnTo>
                    <a:pt x="0" y="815"/>
                  </a:lnTo>
                  <a:lnTo>
                    <a:pt x="0" y="834"/>
                  </a:lnTo>
                  <a:lnTo>
                    <a:pt x="2" y="854"/>
                  </a:lnTo>
                  <a:lnTo>
                    <a:pt x="4" y="875"/>
                  </a:lnTo>
                  <a:lnTo>
                    <a:pt x="6" y="895"/>
                  </a:lnTo>
                  <a:lnTo>
                    <a:pt x="8" y="914"/>
                  </a:lnTo>
                  <a:lnTo>
                    <a:pt x="12" y="934"/>
                  </a:lnTo>
                  <a:lnTo>
                    <a:pt x="16" y="953"/>
                  </a:lnTo>
                  <a:lnTo>
                    <a:pt x="26" y="992"/>
                  </a:lnTo>
                  <a:lnTo>
                    <a:pt x="35" y="1030"/>
                  </a:lnTo>
                  <a:lnTo>
                    <a:pt x="49" y="1067"/>
                  </a:lnTo>
                  <a:lnTo>
                    <a:pt x="63" y="1102"/>
                  </a:lnTo>
                  <a:lnTo>
                    <a:pt x="78" y="1137"/>
                  </a:lnTo>
                  <a:lnTo>
                    <a:pt x="96" y="1172"/>
                  </a:lnTo>
                  <a:lnTo>
                    <a:pt x="115" y="1205"/>
                  </a:lnTo>
                  <a:lnTo>
                    <a:pt x="137" y="1237"/>
                  </a:lnTo>
                  <a:lnTo>
                    <a:pt x="160" y="1268"/>
                  </a:lnTo>
                  <a:lnTo>
                    <a:pt x="184" y="1297"/>
                  </a:lnTo>
                  <a:lnTo>
                    <a:pt x="209" y="1327"/>
                  </a:lnTo>
                  <a:lnTo>
                    <a:pt x="236" y="1354"/>
                  </a:lnTo>
                  <a:lnTo>
                    <a:pt x="264" y="1381"/>
                  </a:lnTo>
                  <a:lnTo>
                    <a:pt x="293" y="1405"/>
                  </a:lnTo>
                  <a:lnTo>
                    <a:pt x="324" y="1430"/>
                  </a:lnTo>
                  <a:lnTo>
                    <a:pt x="355" y="1452"/>
                  </a:lnTo>
                  <a:lnTo>
                    <a:pt x="389" y="1471"/>
                  </a:lnTo>
                  <a:lnTo>
                    <a:pt x="422" y="1491"/>
                  </a:lnTo>
                  <a:lnTo>
                    <a:pt x="457" y="1508"/>
                  </a:lnTo>
                  <a:lnTo>
                    <a:pt x="492" y="1524"/>
                  </a:lnTo>
                  <a:lnTo>
                    <a:pt x="529" y="1540"/>
                  </a:lnTo>
                  <a:lnTo>
                    <a:pt x="566" y="1551"/>
                  </a:lnTo>
                  <a:lnTo>
                    <a:pt x="605" y="1561"/>
                  </a:lnTo>
                  <a:lnTo>
                    <a:pt x="644" y="1571"/>
                  </a:lnTo>
                  <a:lnTo>
                    <a:pt x="683" y="1579"/>
                  </a:lnTo>
                  <a:lnTo>
                    <a:pt x="705" y="1581"/>
                  </a:lnTo>
                  <a:lnTo>
                    <a:pt x="724" y="1583"/>
                  </a:lnTo>
                  <a:lnTo>
                    <a:pt x="744" y="1585"/>
                  </a:lnTo>
                  <a:lnTo>
                    <a:pt x="765" y="1586"/>
                  </a:lnTo>
                  <a:lnTo>
                    <a:pt x="787" y="1586"/>
                  </a:lnTo>
                  <a:lnTo>
                    <a:pt x="806" y="1586"/>
                  </a:lnTo>
                  <a:lnTo>
                    <a:pt x="828" y="1586"/>
                  </a:lnTo>
                  <a:lnTo>
                    <a:pt x="849" y="1586"/>
                  </a:lnTo>
                  <a:lnTo>
                    <a:pt x="869" y="1585"/>
                  </a:lnTo>
                  <a:lnTo>
                    <a:pt x="890" y="1583"/>
                  </a:lnTo>
                  <a:lnTo>
                    <a:pt x="910" y="1581"/>
                  </a:lnTo>
                  <a:lnTo>
                    <a:pt x="929" y="1579"/>
                  </a:lnTo>
                  <a:lnTo>
                    <a:pt x="970" y="1571"/>
                  </a:lnTo>
                  <a:lnTo>
                    <a:pt x="1009" y="1561"/>
                  </a:lnTo>
                  <a:lnTo>
                    <a:pt x="1046" y="1551"/>
                  </a:lnTo>
                  <a:lnTo>
                    <a:pt x="1086" y="1540"/>
                  </a:lnTo>
                  <a:lnTo>
                    <a:pt x="1121" y="1524"/>
                  </a:lnTo>
                  <a:lnTo>
                    <a:pt x="1158" y="1508"/>
                  </a:lnTo>
                  <a:lnTo>
                    <a:pt x="1191" y="1491"/>
                  </a:lnTo>
                  <a:lnTo>
                    <a:pt x="1226" y="1471"/>
                  </a:lnTo>
                  <a:lnTo>
                    <a:pt x="1259" y="1452"/>
                  </a:lnTo>
                  <a:lnTo>
                    <a:pt x="1290" y="1430"/>
                  </a:lnTo>
                  <a:lnTo>
                    <a:pt x="1320" y="1405"/>
                  </a:lnTo>
                  <a:lnTo>
                    <a:pt x="1349" y="1381"/>
                  </a:lnTo>
                  <a:lnTo>
                    <a:pt x="1378" y="1354"/>
                  </a:lnTo>
                  <a:lnTo>
                    <a:pt x="1406" y="1327"/>
                  </a:lnTo>
                  <a:lnTo>
                    <a:pt x="1431" y="1297"/>
                  </a:lnTo>
                  <a:lnTo>
                    <a:pt x="1454" y="1268"/>
                  </a:lnTo>
                  <a:lnTo>
                    <a:pt x="1476" y="1237"/>
                  </a:lnTo>
                  <a:lnTo>
                    <a:pt x="1497" y="1205"/>
                  </a:lnTo>
                  <a:lnTo>
                    <a:pt x="1517" y="1172"/>
                  </a:lnTo>
                  <a:lnTo>
                    <a:pt x="1534" y="1137"/>
                  </a:lnTo>
                  <a:lnTo>
                    <a:pt x="1552" y="1102"/>
                  </a:lnTo>
                  <a:lnTo>
                    <a:pt x="1566" y="1067"/>
                  </a:lnTo>
                  <a:lnTo>
                    <a:pt x="1577" y="1030"/>
                  </a:lnTo>
                  <a:lnTo>
                    <a:pt x="1589" y="991"/>
                  </a:lnTo>
                  <a:lnTo>
                    <a:pt x="1599" y="953"/>
                  </a:lnTo>
                  <a:lnTo>
                    <a:pt x="1603" y="934"/>
                  </a:lnTo>
                  <a:lnTo>
                    <a:pt x="1605" y="914"/>
                  </a:lnTo>
                  <a:lnTo>
                    <a:pt x="1609" y="895"/>
                  </a:lnTo>
                  <a:lnTo>
                    <a:pt x="1611" y="873"/>
                  </a:lnTo>
                  <a:lnTo>
                    <a:pt x="1613" y="854"/>
                  </a:lnTo>
                  <a:lnTo>
                    <a:pt x="1613" y="834"/>
                  </a:lnTo>
                  <a:lnTo>
                    <a:pt x="1614" y="813"/>
                  </a:lnTo>
                  <a:lnTo>
                    <a:pt x="1614" y="793"/>
                  </a:lnTo>
                </a:path>
              </a:pathLst>
            </a:cu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875" y="7106"/>
              <a:ext cx="807" cy="0"/>
            </a:xfrm>
            <a:prstGeom prst="line">
              <a:avLst/>
            </a:prstGeom>
            <a:noFill/>
            <a:ln w="2603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2069" y="5915"/>
              <a:ext cx="0" cy="794"/>
            </a:xfrm>
            <a:prstGeom prst="line">
              <a:avLst/>
            </a:prstGeom>
            <a:noFill/>
            <a:ln w="2603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069" y="7503"/>
              <a:ext cx="0" cy="794"/>
            </a:xfrm>
            <a:prstGeom prst="line">
              <a:avLst/>
            </a:prstGeom>
            <a:noFill/>
            <a:ln w="2603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504" y="6550"/>
              <a:ext cx="1147" cy="1104"/>
            </a:xfrm>
            <a:prstGeom prst="line">
              <a:avLst/>
            </a:prstGeom>
            <a:noFill/>
            <a:ln w="2603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1504" y="6550"/>
              <a:ext cx="1131" cy="1120"/>
            </a:xfrm>
            <a:prstGeom prst="line">
              <a:avLst/>
            </a:prstGeom>
            <a:noFill/>
            <a:ln w="2603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848" y="6336"/>
              <a:ext cx="455" cy="1532"/>
            </a:xfrm>
            <a:prstGeom prst="line">
              <a:avLst/>
            </a:prstGeom>
            <a:noFill/>
            <a:ln w="2603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1868" y="6344"/>
              <a:ext cx="403" cy="1524"/>
            </a:xfrm>
            <a:prstGeom prst="line">
              <a:avLst/>
            </a:prstGeom>
            <a:noFill/>
            <a:ln w="2603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283" y="6916"/>
              <a:ext cx="1562" cy="396"/>
            </a:xfrm>
            <a:prstGeom prst="line">
              <a:avLst/>
            </a:prstGeom>
            <a:noFill/>
            <a:ln w="2603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1270" y="6908"/>
              <a:ext cx="1587" cy="389"/>
            </a:xfrm>
            <a:prstGeom prst="line">
              <a:avLst/>
            </a:prstGeom>
            <a:noFill/>
            <a:ln w="2603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1521" y="6225"/>
              <a:ext cx="1114" cy="1754"/>
            </a:xfrm>
            <a:prstGeom prst="line">
              <a:avLst/>
            </a:prstGeom>
            <a:noFill/>
            <a:ln w="2603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H="1">
              <a:off x="1536" y="6225"/>
              <a:ext cx="1050" cy="1762"/>
            </a:xfrm>
            <a:prstGeom prst="line">
              <a:avLst/>
            </a:prstGeom>
            <a:noFill/>
            <a:ln w="2603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173" y="6590"/>
              <a:ext cx="1805" cy="1032"/>
            </a:xfrm>
            <a:prstGeom prst="line">
              <a:avLst/>
            </a:prstGeom>
            <a:noFill/>
            <a:ln w="2603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1162" y="6622"/>
              <a:ext cx="1804" cy="1008"/>
            </a:xfrm>
            <a:prstGeom prst="line">
              <a:avLst/>
            </a:prstGeom>
            <a:noFill/>
            <a:ln w="2603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5" name="ZoneTexte 34">
            <a:extLst>
              <a:ext uri="{FF2B5EF4-FFF2-40B4-BE49-F238E27FC236}">
                <a16:creationId xmlns:a16="http://schemas.microsoft.com/office/drawing/2014/main" id="{6FAB075B-42F2-674B-8A26-894D6201B1EE}"/>
              </a:ext>
            </a:extLst>
          </p:cNvPr>
          <p:cNvSpPr txBox="1"/>
          <p:nvPr/>
        </p:nvSpPr>
        <p:spPr>
          <a:xfrm>
            <a:off x="4294541" y="7999656"/>
            <a:ext cx="1993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Mikael Leduc</a:t>
            </a:r>
          </a:p>
          <a:p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Officier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Sécurité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Laser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ous-titre 2">
            <a:extLst>
              <a:ext uri="{FF2B5EF4-FFF2-40B4-BE49-F238E27FC236}">
                <a16:creationId xmlns:a16="http://schemas.microsoft.com/office/drawing/2014/main" id="{54CB39FE-65F0-0343-AD8C-3AAA477795FB}"/>
              </a:ext>
            </a:extLst>
          </p:cNvPr>
          <p:cNvSpPr txBox="1">
            <a:spLocks/>
          </p:cNvSpPr>
          <p:nvPr/>
        </p:nvSpPr>
        <p:spPr bwMode="auto">
          <a:xfrm>
            <a:off x="1204170" y="2821232"/>
            <a:ext cx="4449651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FontTx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000" b="1" kern="0" dirty="0">
                <a:latin typeface="Calibri" panose="020F0502020204030204" pitchFamily="34" charset="0"/>
                <a:cs typeface="Calibri" panose="020F0502020204030204" pitchFamily="34" charset="0"/>
              </a:rPr>
              <a:t>Certificat de formation en sécurité laser</a:t>
            </a:r>
          </a:p>
          <a:p>
            <a:r>
              <a:rPr lang="fr-CA" sz="2000" b="1" kern="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fr-CA" sz="1800" b="1" kern="0" dirty="0" err="1">
                <a:latin typeface="Calibri" panose="020F0502020204030204" pitchFamily="34" charset="0"/>
                <a:cs typeface="Calibri" panose="020F0502020204030204" pitchFamily="34" charset="0"/>
              </a:rPr>
              <a:t>Certificate</a:t>
            </a:r>
            <a:r>
              <a:rPr lang="fr-CA" sz="1800" b="1" kern="0" dirty="0">
                <a:latin typeface="Calibri" panose="020F0502020204030204" pitchFamily="34" charset="0"/>
                <a:cs typeface="Calibri" panose="020F0502020204030204" pitchFamily="34" charset="0"/>
              </a:rPr>
              <a:t> of laser </a:t>
            </a:r>
            <a:r>
              <a:rPr lang="fr-CA" sz="1800" b="1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safety</a:t>
            </a:r>
            <a:r>
              <a:rPr lang="fr-CA" sz="1800" b="1" kern="0" dirty="0">
                <a:latin typeface="Calibri" panose="020F0502020204030204" pitchFamily="34" charset="0"/>
                <a:cs typeface="Calibri" panose="020F0502020204030204" pitchFamily="34" charset="0"/>
              </a:rPr>
              <a:t> training</a:t>
            </a:r>
          </a:p>
        </p:txBody>
      </p:sp>
      <p:sp>
        <p:nvSpPr>
          <p:cNvPr id="26" name="Cadre 25">
            <a:extLst>
              <a:ext uri="{FF2B5EF4-FFF2-40B4-BE49-F238E27FC236}">
                <a16:creationId xmlns:a16="http://schemas.microsoft.com/office/drawing/2014/main" id="{A0AF4ED6-CABF-194E-AE2B-6B13FEF67557}"/>
              </a:ext>
            </a:extLst>
          </p:cNvPr>
          <p:cNvSpPr/>
          <p:nvPr/>
        </p:nvSpPr>
        <p:spPr>
          <a:xfrm>
            <a:off x="361950" y="358775"/>
            <a:ext cx="6134100" cy="8423275"/>
          </a:xfrm>
          <a:prstGeom prst="frame">
            <a:avLst>
              <a:gd name="adj1" fmla="val 2042"/>
            </a:avLst>
          </a:prstGeom>
          <a:gradFill flip="none" rotWithShape="1">
            <a:gsLst>
              <a:gs pos="0">
                <a:srgbClr val="FF9842">
                  <a:shade val="30000"/>
                  <a:satMod val="115000"/>
                </a:srgbClr>
              </a:gs>
              <a:gs pos="50000">
                <a:srgbClr val="FF9842">
                  <a:shade val="67500"/>
                  <a:satMod val="115000"/>
                </a:srgbClr>
              </a:gs>
              <a:gs pos="100000">
                <a:srgbClr val="FF9842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9050F121-F16E-9B44-B08A-40513BFD7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02" y="815259"/>
            <a:ext cx="5250993" cy="1203353"/>
          </a:xfrm>
          <a:prstGeom prst="rect">
            <a:avLst/>
          </a:prstGeom>
        </p:spPr>
      </p:pic>
      <p:sp>
        <p:nvSpPr>
          <p:cNvPr id="31" name="Sous-titre 2">
            <a:extLst>
              <a:ext uri="{FF2B5EF4-FFF2-40B4-BE49-F238E27FC236}">
                <a16:creationId xmlns:a16="http://schemas.microsoft.com/office/drawing/2014/main" id="{5683B2B1-39CF-414F-A7F8-3A851C4D0015}"/>
              </a:ext>
            </a:extLst>
          </p:cNvPr>
          <p:cNvSpPr txBox="1">
            <a:spLocks/>
          </p:cNvSpPr>
          <p:nvPr/>
        </p:nvSpPr>
        <p:spPr bwMode="auto">
          <a:xfrm>
            <a:off x="2268819" y="4936718"/>
            <a:ext cx="23203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FontTx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1600" kern="0" dirty="0">
                <a:latin typeface="Calibri" panose="020F0502020204030204" pitchFamily="34" charset="0"/>
                <a:cs typeface="Calibri" panose="020F0502020204030204" pitchFamily="34" charset="0"/>
              </a:rPr>
              <a:t>Remis à / </a:t>
            </a:r>
            <a:r>
              <a:rPr lang="fr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Awarded</a:t>
            </a:r>
            <a:r>
              <a:rPr lang="fr-CA" sz="1600" dirty="0">
                <a:latin typeface="Calibri" panose="020F0502020204030204" pitchFamily="34" charset="0"/>
                <a:cs typeface="Calibri" panose="020F0502020204030204" pitchFamily="34" charset="0"/>
              </a:rPr>
              <a:t> to</a:t>
            </a:r>
            <a:r>
              <a:rPr lang="fr-CA" sz="1600" kern="0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</p:txBody>
      </p:sp>
      <p:sp>
        <p:nvSpPr>
          <p:cNvPr id="36" name="Sous-titre 2">
            <a:extLst>
              <a:ext uri="{FF2B5EF4-FFF2-40B4-BE49-F238E27FC236}">
                <a16:creationId xmlns:a16="http://schemas.microsoft.com/office/drawing/2014/main" id="{94CCC4DC-F753-004B-9FB4-F2AF125A47DF}"/>
              </a:ext>
            </a:extLst>
          </p:cNvPr>
          <p:cNvSpPr txBox="1">
            <a:spLocks/>
          </p:cNvSpPr>
          <p:nvPr/>
        </p:nvSpPr>
        <p:spPr bwMode="auto">
          <a:xfrm>
            <a:off x="1978464" y="5660426"/>
            <a:ext cx="2901059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FontTx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>
                <a:latin typeface="Calibri" charset="0"/>
                <a:ea typeface="Calibri" charset="0"/>
                <a:cs typeface="Calibri" charset="0"/>
              </a:rPr>
              <a:t>nom</a:t>
            </a:r>
          </a:p>
          <a:p>
            <a:pPr algn="ctr"/>
            <a:r>
              <a:rPr lang="fr-FR" sz="2000" b="1" kern="0" dirty="0">
                <a:latin typeface="Calibri" charset="0"/>
                <a:ea typeface="Calibri" charset="0"/>
                <a:cs typeface="Calibri" charset="0"/>
              </a:rPr>
              <a:t>matricule</a:t>
            </a:r>
            <a:endParaRPr lang="fr-CA" sz="2000" b="1" kern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063FC91-FE8C-F44D-B159-827282D8CAF0}"/>
              </a:ext>
            </a:extLst>
          </p:cNvPr>
          <p:cNvSpPr txBox="1"/>
          <p:nvPr/>
        </p:nvSpPr>
        <p:spPr>
          <a:xfrm>
            <a:off x="575850" y="7872144"/>
            <a:ext cx="24950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Date : 2021-01</a:t>
            </a:r>
          </a:p>
          <a:p>
            <a:r>
              <a:rPr lang="en-CA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Renouvelable</a:t>
            </a: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tous</a:t>
            </a: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 les 3 </a:t>
            </a:r>
            <a:r>
              <a:rPr lang="en-CA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ans</a:t>
            </a:r>
            <a:endParaRPr lang="en-CA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CA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Renewable</a:t>
            </a:r>
            <a:r>
              <a:rPr lang="fr-CA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lang="fr-CA" sz="1200" dirty="0"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fr-CA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years</a:t>
            </a:r>
            <a:r>
              <a:rPr lang="fr-CA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347D826-27F1-0B4F-81A8-BF290BA1CB6E}"/>
              </a:ext>
            </a:extLst>
          </p:cNvPr>
          <p:cNvCxnSpPr>
            <a:cxnSpLocks/>
          </p:cNvCxnSpPr>
          <p:nvPr/>
        </p:nvCxnSpPr>
        <p:spPr>
          <a:xfrm>
            <a:off x="4396521" y="7932420"/>
            <a:ext cx="17832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Image 39">
            <a:extLst>
              <a:ext uri="{FF2B5EF4-FFF2-40B4-BE49-F238E27FC236}">
                <a16:creationId xmlns:a16="http://schemas.microsoft.com/office/drawing/2014/main" id="{DE4544BD-A231-7646-BD66-3787F1B3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601" y="7438116"/>
            <a:ext cx="1790219" cy="458511"/>
          </a:xfrm>
          <a:prstGeom prst="rect">
            <a:avLst/>
          </a:prstGeom>
        </p:spPr>
      </p:pic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D24A7F5-ECD8-2F41-A47D-8CED0901BD05}"/>
              </a:ext>
            </a:extLst>
          </p:cNvPr>
          <p:cNvCxnSpPr>
            <a:cxnSpLocks/>
          </p:cNvCxnSpPr>
          <p:nvPr/>
        </p:nvCxnSpPr>
        <p:spPr>
          <a:xfrm>
            <a:off x="2534163" y="7931383"/>
            <a:ext cx="17832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107302C8-8234-0A43-9D0C-FA610F384223}"/>
              </a:ext>
            </a:extLst>
          </p:cNvPr>
          <p:cNvSpPr txBox="1"/>
          <p:nvPr/>
        </p:nvSpPr>
        <p:spPr>
          <a:xfrm>
            <a:off x="2432183" y="7998619"/>
            <a:ext cx="1993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Émile Jetzer</a:t>
            </a:r>
          </a:p>
          <a:p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Officier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Sécurité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Laser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84DD3D6-2FB9-E34E-9B08-CBBE2894B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2183" y="7243078"/>
            <a:ext cx="15875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9394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theme1.xml><?xml version="1.0" encoding="utf-8"?>
<a:theme xmlns:a="http://schemas.openxmlformats.org/drawingml/2006/main" name="ind_0199_slide">
  <a:themeElements>
    <a:clrScheme name="Thème Office 2">
      <a:dk1>
        <a:srgbClr val="000000"/>
      </a:dk1>
      <a:lt1>
        <a:srgbClr val="FFFF66"/>
      </a:lt1>
      <a:dk2>
        <a:srgbClr val="000000"/>
      </a:dk2>
      <a:lt2>
        <a:srgbClr val="CCCCCC"/>
      </a:lt2>
      <a:accent1>
        <a:srgbClr val="947600"/>
      </a:accent1>
      <a:accent2>
        <a:srgbClr val="567300"/>
      </a:accent2>
      <a:accent3>
        <a:srgbClr val="FFFFB8"/>
      </a:accent3>
      <a:accent4>
        <a:srgbClr val="000000"/>
      </a:accent4>
      <a:accent5>
        <a:srgbClr val="C8BDAA"/>
      </a:accent5>
      <a:accent6>
        <a:srgbClr val="4D6800"/>
      </a:accent6>
      <a:hlink>
        <a:srgbClr val="616100"/>
      </a:hlink>
      <a:folHlink>
        <a:srgbClr val="1F661F"/>
      </a:folHlink>
    </a:clrScheme>
    <a:fontScheme name="Thème 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vert="horz" wrap="square" lIns="121920" tIns="60960" rIns="121920" bIns="60960" numCol="1" anchor="t" anchorCtr="0" compatLnSpc="1">
        <a:prstTxWarp prst="textNoShape">
          <a:avLst/>
        </a:prstTxWarp>
        <a:spAutoFit/>
      </a:bodyPr>
      <a:lstStyle>
        <a:defPPr algn="ctr">
          <a:defRPr sz="2000" b="1" dirty="0">
            <a:latin typeface="Calibri" charset="0"/>
            <a:ea typeface="Calibri" charset="0"/>
            <a:cs typeface="Calibri" charset="0"/>
          </a:defRPr>
        </a:defPPr>
      </a:lstStyle>
    </a:txDef>
  </a:objectDefaults>
  <a:extraClrSchemeLst>
    <a:extraClrScheme>
      <a:clrScheme name="Thème Office 1">
        <a:dk1>
          <a:srgbClr val="000000"/>
        </a:dk1>
        <a:lt1>
          <a:srgbClr val="FFFF66"/>
        </a:lt1>
        <a:dk2>
          <a:srgbClr val="000000"/>
        </a:dk2>
        <a:lt2>
          <a:srgbClr val="CCCCCC"/>
        </a:lt2>
        <a:accent1>
          <a:srgbClr val="8C8C00"/>
        </a:accent1>
        <a:accent2>
          <a:srgbClr val="7A7A00"/>
        </a:accent2>
        <a:accent3>
          <a:srgbClr val="FFFFB8"/>
        </a:accent3>
        <a:accent4>
          <a:srgbClr val="000000"/>
        </a:accent4>
        <a:accent5>
          <a:srgbClr val="C5C5AA"/>
        </a:accent5>
        <a:accent6>
          <a:srgbClr val="6E6E00"/>
        </a:accent6>
        <a:hlink>
          <a:srgbClr val="666600"/>
        </a:hlink>
        <a:folHlink>
          <a:srgbClr val="59591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66"/>
        </a:lt1>
        <a:dk2>
          <a:srgbClr val="000000"/>
        </a:dk2>
        <a:lt2>
          <a:srgbClr val="CCCCCC"/>
        </a:lt2>
        <a:accent1>
          <a:srgbClr val="947600"/>
        </a:accent1>
        <a:accent2>
          <a:srgbClr val="567300"/>
        </a:accent2>
        <a:accent3>
          <a:srgbClr val="FFFFB8"/>
        </a:accent3>
        <a:accent4>
          <a:srgbClr val="000000"/>
        </a:accent4>
        <a:accent5>
          <a:srgbClr val="C8BDAA"/>
        </a:accent5>
        <a:accent6>
          <a:srgbClr val="4D6800"/>
        </a:accent6>
        <a:hlink>
          <a:srgbClr val="616100"/>
        </a:hlink>
        <a:folHlink>
          <a:srgbClr val="1F661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66"/>
        </a:lt1>
        <a:dk2>
          <a:srgbClr val="000000"/>
        </a:dk2>
        <a:lt2>
          <a:srgbClr val="CCCCCC"/>
        </a:lt2>
        <a:accent1>
          <a:srgbClr val="2D5680"/>
        </a:accent1>
        <a:accent2>
          <a:srgbClr val="666600"/>
        </a:accent2>
        <a:accent3>
          <a:srgbClr val="FFFFB8"/>
        </a:accent3>
        <a:accent4>
          <a:srgbClr val="000000"/>
        </a:accent4>
        <a:accent5>
          <a:srgbClr val="ADB4C0"/>
        </a:accent5>
        <a:accent6>
          <a:srgbClr val="5C5C00"/>
        </a:accent6>
        <a:hlink>
          <a:srgbClr val="73283B"/>
        </a:hlink>
        <a:folHlink>
          <a:srgbClr val="562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66"/>
        </a:lt1>
        <a:dk2>
          <a:srgbClr val="000000"/>
        </a:dk2>
        <a:lt2>
          <a:srgbClr val="CCCCCC"/>
        </a:lt2>
        <a:accent1>
          <a:srgbClr val="8C4D23"/>
        </a:accent1>
        <a:accent2>
          <a:srgbClr val="225D73"/>
        </a:accent2>
        <a:accent3>
          <a:srgbClr val="FFFFB8"/>
        </a:accent3>
        <a:accent4>
          <a:srgbClr val="000000"/>
        </a:accent4>
        <a:accent5>
          <a:srgbClr val="C5B2AC"/>
        </a:accent5>
        <a:accent6>
          <a:srgbClr val="1E5368"/>
        </a:accent6>
        <a:hlink>
          <a:srgbClr val="5B37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C8C00"/>
        </a:accent1>
        <a:accent2>
          <a:srgbClr val="7A7A00"/>
        </a:accent2>
        <a:accent3>
          <a:srgbClr val="FFFFFF"/>
        </a:accent3>
        <a:accent4>
          <a:srgbClr val="000000"/>
        </a:accent4>
        <a:accent5>
          <a:srgbClr val="C5C5AA"/>
        </a:accent5>
        <a:accent6>
          <a:srgbClr val="6E6E00"/>
        </a:accent6>
        <a:hlink>
          <a:srgbClr val="666600"/>
        </a:hlink>
        <a:folHlink>
          <a:srgbClr val="59591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947600"/>
        </a:accent1>
        <a:accent2>
          <a:srgbClr val="567300"/>
        </a:accent2>
        <a:accent3>
          <a:srgbClr val="FFFFFF"/>
        </a:accent3>
        <a:accent4>
          <a:srgbClr val="000000"/>
        </a:accent4>
        <a:accent5>
          <a:srgbClr val="C8BDAA"/>
        </a:accent5>
        <a:accent6>
          <a:srgbClr val="4D6800"/>
        </a:accent6>
        <a:hlink>
          <a:srgbClr val="616100"/>
        </a:hlink>
        <a:folHlink>
          <a:srgbClr val="1F661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D5680"/>
        </a:accent1>
        <a:accent2>
          <a:srgbClr val="666600"/>
        </a:accent2>
        <a:accent3>
          <a:srgbClr val="FFFFFF"/>
        </a:accent3>
        <a:accent4>
          <a:srgbClr val="000000"/>
        </a:accent4>
        <a:accent5>
          <a:srgbClr val="ADB4C0"/>
        </a:accent5>
        <a:accent6>
          <a:srgbClr val="5C5C00"/>
        </a:accent6>
        <a:hlink>
          <a:srgbClr val="73283B"/>
        </a:hlink>
        <a:folHlink>
          <a:srgbClr val="562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C4D23"/>
        </a:accent1>
        <a:accent2>
          <a:srgbClr val="225D73"/>
        </a:accent2>
        <a:accent3>
          <a:srgbClr val="FFFFFF"/>
        </a:accent3>
        <a:accent4>
          <a:srgbClr val="000000"/>
        </a:accent4>
        <a:accent5>
          <a:srgbClr val="C5B2AC"/>
        </a:accent5>
        <a:accent6>
          <a:srgbClr val="1E5368"/>
        </a:accent6>
        <a:hlink>
          <a:srgbClr val="5B37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66"/>
      </a:lt1>
      <a:dk2>
        <a:srgbClr val="000000"/>
      </a:dk2>
      <a:lt2>
        <a:srgbClr val="CCCCCC"/>
      </a:lt2>
      <a:accent1>
        <a:srgbClr val="947600"/>
      </a:accent1>
      <a:accent2>
        <a:srgbClr val="567300"/>
      </a:accent2>
      <a:accent3>
        <a:srgbClr val="FFFFB8"/>
      </a:accent3>
      <a:accent4>
        <a:srgbClr val="000000"/>
      </a:accent4>
      <a:accent5>
        <a:srgbClr val="C8BDAA"/>
      </a:accent5>
      <a:accent6>
        <a:srgbClr val="4D6800"/>
      </a:accent6>
      <a:hlink>
        <a:srgbClr val="616100"/>
      </a:hlink>
      <a:folHlink>
        <a:srgbClr val="1F661F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66"/>
        </a:lt1>
        <a:dk2>
          <a:srgbClr val="000000"/>
        </a:dk2>
        <a:lt2>
          <a:srgbClr val="CCCCCC"/>
        </a:lt2>
        <a:accent1>
          <a:srgbClr val="8C8C00"/>
        </a:accent1>
        <a:accent2>
          <a:srgbClr val="7A7A00"/>
        </a:accent2>
        <a:accent3>
          <a:srgbClr val="FFFFB8"/>
        </a:accent3>
        <a:accent4>
          <a:srgbClr val="000000"/>
        </a:accent4>
        <a:accent5>
          <a:srgbClr val="C5C5AA"/>
        </a:accent5>
        <a:accent6>
          <a:srgbClr val="6E6E00"/>
        </a:accent6>
        <a:hlink>
          <a:srgbClr val="666600"/>
        </a:hlink>
        <a:folHlink>
          <a:srgbClr val="59591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66"/>
        </a:lt1>
        <a:dk2>
          <a:srgbClr val="000000"/>
        </a:dk2>
        <a:lt2>
          <a:srgbClr val="CCCCCC"/>
        </a:lt2>
        <a:accent1>
          <a:srgbClr val="947600"/>
        </a:accent1>
        <a:accent2>
          <a:srgbClr val="567300"/>
        </a:accent2>
        <a:accent3>
          <a:srgbClr val="FFFFB8"/>
        </a:accent3>
        <a:accent4>
          <a:srgbClr val="000000"/>
        </a:accent4>
        <a:accent5>
          <a:srgbClr val="C8BDAA"/>
        </a:accent5>
        <a:accent6>
          <a:srgbClr val="4D6800"/>
        </a:accent6>
        <a:hlink>
          <a:srgbClr val="616100"/>
        </a:hlink>
        <a:folHlink>
          <a:srgbClr val="1F661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66"/>
        </a:lt1>
        <a:dk2>
          <a:srgbClr val="000000"/>
        </a:dk2>
        <a:lt2>
          <a:srgbClr val="CCCCCC"/>
        </a:lt2>
        <a:accent1>
          <a:srgbClr val="2D5680"/>
        </a:accent1>
        <a:accent2>
          <a:srgbClr val="666600"/>
        </a:accent2>
        <a:accent3>
          <a:srgbClr val="FFFFB8"/>
        </a:accent3>
        <a:accent4>
          <a:srgbClr val="000000"/>
        </a:accent4>
        <a:accent5>
          <a:srgbClr val="ADB4C0"/>
        </a:accent5>
        <a:accent6>
          <a:srgbClr val="5C5C00"/>
        </a:accent6>
        <a:hlink>
          <a:srgbClr val="73283B"/>
        </a:hlink>
        <a:folHlink>
          <a:srgbClr val="562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66"/>
        </a:lt1>
        <a:dk2>
          <a:srgbClr val="000000"/>
        </a:dk2>
        <a:lt2>
          <a:srgbClr val="CCCCCC"/>
        </a:lt2>
        <a:accent1>
          <a:srgbClr val="8C4D23"/>
        </a:accent1>
        <a:accent2>
          <a:srgbClr val="225D73"/>
        </a:accent2>
        <a:accent3>
          <a:srgbClr val="FFFFB8"/>
        </a:accent3>
        <a:accent4>
          <a:srgbClr val="000000"/>
        </a:accent4>
        <a:accent5>
          <a:srgbClr val="C5B2AC"/>
        </a:accent5>
        <a:accent6>
          <a:srgbClr val="1E5368"/>
        </a:accent6>
        <a:hlink>
          <a:srgbClr val="5B37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C8C00"/>
        </a:accent1>
        <a:accent2>
          <a:srgbClr val="7A7A00"/>
        </a:accent2>
        <a:accent3>
          <a:srgbClr val="FFFFFF"/>
        </a:accent3>
        <a:accent4>
          <a:srgbClr val="000000"/>
        </a:accent4>
        <a:accent5>
          <a:srgbClr val="C5C5AA"/>
        </a:accent5>
        <a:accent6>
          <a:srgbClr val="6E6E00"/>
        </a:accent6>
        <a:hlink>
          <a:srgbClr val="666600"/>
        </a:hlink>
        <a:folHlink>
          <a:srgbClr val="59591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947600"/>
        </a:accent1>
        <a:accent2>
          <a:srgbClr val="567300"/>
        </a:accent2>
        <a:accent3>
          <a:srgbClr val="FFFFFF"/>
        </a:accent3>
        <a:accent4>
          <a:srgbClr val="000000"/>
        </a:accent4>
        <a:accent5>
          <a:srgbClr val="C8BDAA"/>
        </a:accent5>
        <a:accent6>
          <a:srgbClr val="4D6800"/>
        </a:accent6>
        <a:hlink>
          <a:srgbClr val="616100"/>
        </a:hlink>
        <a:folHlink>
          <a:srgbClr val="1F661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D5680"/>
        </a:accent1>
        <a:accent2>
          <a:srgbClr val="666600"/>
        </a:accent2>
        <a:accent3>
          <a:srgbClr val="FFFFFF"/>
        </a:accent3>
        <a:accent4>
          <a:srgbClr val="000000"/>
        </a:accent4>
        <a:accent5>
          <a:srgbClr val="ADB4C0"/>
        </a:accent5>
        <a:accent6>
          <a:srgbClr val="5C5C00"/>
        </a:accent6>
        <a:hlink>
          <a:srgbClr val="73283B"/>
        </a:hlink>
        <a:folHlink>
          <a:srgbClr val="562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C4D23"/>
        </a:accent1>
        <a:accent2>
          <a:srgbClr val="225D73"/>
        </a:accent2>
        <a:accent3>
          <a:srgbClr val="FFFFFF"/>
        </a:accent3>
        <a:accent4>
          <a:srgbClr val="000000"/>
        </a:accent4>
        <a:accent5>
          <a:srgbClr val="C5B2AC"/>
        </a:accent5>
        <a:accent6>
          <a:srgbClr val="1E5368"/>
        </a:accent6>
        <a:hlink>
          <a:srgbClr val="5B37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F1E758C94A2B49993590281BB477B3" ma:contentTypeVersion="9" ma:contentTypeDescription="Crée un document." ma:contentTypeScope="" ma:versionID="2d0b686c1e05af8fda6c2d9932009ae4">
  <xsd:schema xmlns:xsd="http://www.w3.org/2001/XMLSchema" xmlns:xs="http://www.w3.org/2001/XMLSchema" xmlns:p="http://schemas.microsoft.com/office/2006/metadata/properties" xmlns:ns2="78a3f452-7116-446a-ba38-8940c77d49ad" targetNamespace="http://schemas.microsoft.com/office/2006/metadata/properties" ma:root="true" ma:fieldsID="5c8ac8a262658ba4d8f04697c6202e7c" ns2:_="">
    <xsd:import namespace="78a3f452-7116-446a-ba38-8940c77d49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a3f452-7116-446a-ba38-8940c77d49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E90DB7-C913-495C-ADBC-F166AA4B27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a3f452-7116-446a-ba38-8940c77d49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404E10-BF82-4979-BE04-AD1C882937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BE810A-7508-47BA-B73F-8259526F10B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ind_0199_slide.pot</Template>
  <TotalTime>2040</TotalTime>
  <Words>43</Words>
  <Application>Microsoft Macintosh PowerPoint</Application>
  <PresentationFormat>Affichage à l'écran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ind_0199_slide</vt:lpstr>
      <vt:lpstr>1_Default Design</vt:lpstr>
      <vt:lpstr>Présentation PowerPoint</vt:lpstr>
    </vt:vector>
  </TitlesOfParts>
  <Manager/>
  <Company>Polytechnique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sur la sécurité Laser </dc:title>
  <dc:subject/>
  <dc:creator>Mikael Leduc</dc:creator>
  <cp:keywords/>
  <dc:description/>
  <cp:lastModifiedBy>Émile Jetzer</cp:lastModifiedBy>
  <cp:revision>113</cp:revision>
  <cp:lastPrinted>2018-12-13T14:11:55Z</cp:lastPrinted>
  <dcterms:created xsi:type="dcterms:W3CDTF">2011-05-11T00:51:01Z</dcterms:created>
  <dcterms:modified xsi:type="dcterms:W3CDTF">2021-02-04T19:57:36Z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0x010100E9F1E758C94A2B49993590281BB477B3</vt:lpwstr>
  </property>
</Properties>
</file>