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notesMasterIdLst>
    <p:notesMasterId r:id="rId4"/>
  </p:notesMasterIdLst>
  <p:sldIdLst>
    <p:sldId id="259" r:id="rId2"/>
    <p:sldId id="256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B36"/>
    <a:srgbClr val="403732"/>
    <a:srgbClr val="80340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9862" autoAdjust="0"/>
  </p:normalViewPr>
  <p:slideViewPr>
    <p:cSldViewPr snapToGrid="0" snapToObjects="1">
      <p:cViewPr>
        <p:scale>
          <a:sx n="103" d="100"/>
          <a:sy n="103" d="100"/>
        </p:scale>
        <p:origin x="-414" y="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C5224-E7C9-7E44-89EA-DCB9174972C8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708A8-9C89-084C-B416-24967D273C0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9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08A8-9C89-084C-B416-24967D273C0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708A8-9C89-084C-B416-24967D273C0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FA9C-475D-4047-92D9-028B4264C12B}" type="datetimeFigureOut">
              <a:rPr lang="en-US" smtClean="0"/>
              <a:pPr/>
              <a:t>7/16/2014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EF6A4-C9A0-4F44-AA83-5864878FA867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19AFA9C-475D-4047-92D9-028B4264C12B}" type="datetimeFigureOut">
              <a:rPr lang="en-US" smtClean="0"/>
              <a:pPr/>
              <a:t>7/16/2014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rgbClr val="FFFFFF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EF6A4-C9A0-4F44-AA83-5864878FA867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d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file://localhost/Users/toddszymanski/Documents/01%20Work/S2014/Presenter%20Slides/S14_Logo192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file://localhost/Users/toddszymanski/Documents/01%20Work/S2014/Presenter%20Slides/S14_LogoH_TS2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14_Logo1920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 r:link="rId4"/>
              <a:stretch>
                <a:fillRect/>
              </a:stretch>
            </p:blipFill>
          </mc:Choice>
          <mc:Fallback>
            <p:blipFill>
              <a:blip r:embed="rId5" r:link="rId4"/>
              <a:stretch>
                <a:fillRect/>
              </a:stretch>
            </p:blipFill>
          </mc:Fallback>
        </mc:AlternateContent>
        <p:spPr>
          <a:xfrm>
            <a:off x="917676" y="-81936"/>
            <a:ext cx="7315200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84777" y="1765718"/>
            <a:ext cx="5259223" cy="3377782"/>
          </a:xfrm>
          <a:prstGeom prst="rect">
            <a:avLst/>
          </a:prstGeom>
          <a:solidFill>
            <a:srgbClr val="413B36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118872"/>
            <a:r>
              <a:rPr lang="en-US" dirty="0" smtClean="0">
                <a:solidFill>
                  <a:srgbClr val="FFFFFF"/>
                </a:solidFill>
              </a:rPr>
              <a:t>Title of your submission here. Title of your submission here. Title of your submission here. Title of your submission here.</a:t>
            </a:r>
          </a:p>
          <a:p>
            <a:pPr marL="118872"/>
            <a:endParaRPr lang="en-US" dirty="0" smtClean="0">
              <a:solidFill>
                <a:srgbClr val="FFFFFF"/>
              </a:solidFill>
            </a:endParaRPr>
          </a:p>
          <a:p>
            <a:pPr marL="118872"/>
            <a:r>
              <a:rPr lang="en-US" sz="1400" dirty="0" smtClean="0">
                <a:solidFill>
                  <a:srgbClr val="FFFFFF"/>
                </a:solidFill>
              </a:rPr>
              <a:t>Presenter Name</a:t>
            </a:r>
          </a:p>
          <a:p>
            <a:pPr marL="118872"/>
            <a:r>
              <a:rPr lang="en-US" sz="1400" dirty="0" smtClean="0">
                <a:solidFill>
                  <a:srgbClr val="FFFFFF"/>
                </a:solidFill>
              </a:rPr>
              <a:t>Company/Affiliation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765717"/>
            <a:ext cx="3884777" cy="33777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64402" y="2485587"/>
            <a:ext cx="1935598" cy="192191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>
                <a:solidFill>
                  <a:srgbClr val="413B36"/>
                </a:solidFill>
              </a:rPr>
              <a:t>Your logo on white centered in this space.</a:t>
            </a:r>
          </a:p>
        </p:txBody>
      </p:sp>
      <p:pic>
        <p:nvPicPr>
          <p:cNvPr id="12" name="Picture 11" descr="S14_LogoH_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 r:link="rId4"/>
              <a:stretch>
                <a:fillRect/>
              </a:stretch>
            </p:blipFill>
          </mc:Choice>
          <mc:Fallback>
            <p:blipFill>
              <a:blip r:embed="rId5" r:link="rId4"/>
              <a:stretch>
                <a:fillRect/>
              </a:stretch>
            </p:blipFill>
          </mc:Fallback>
        </mc:AlternateContent>
        <p:spPr>
          <a:xfrm>
            <a:off x="0" y="286192"/>
            <a:ext cx="10972800" cy="1234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14_Preso">
  <a:themeElements>
    <a:clrScheme name="SIG2014">
      <a:dk1>
        <a:srgbClr val="413B36"/>
      </a:dk1>
      <a:lt1>
        <a:sysClr val="window" lastClr="FFFFFF"/>
      </a:lt1>
      <a:dk2>
        <a:srgbClr val="413B36"/>
      </a:dk2>
      <a:lt2>
        <a:srgbClr val="F8F8F8"/>
      </a:lt2>
      <a:accent1>
        <a:srgbClr val="413B36"/>
      </a:accent1>
      <a:accent2>
        <a:srgbClr val="D94E32"/>
      </a:accent2>
      <a:accent3>
        <a:srgbClr val="008F73"/>
      </a:accent3>
      <a:accent4>
        <a:srgbClr val="ACA091"/>
      </a:accent4>
      <a:accent5>
        <a:srgbClr val="5F5F5F"/>
      </a:accent5>
      <a:accent6>
        <a:srgbClr val="4D4D4D"/>
      </a:accent6>
      <a:hlink>
        <a:srgbClr val="D94E32"/>
      </a:hlink>
      <a:folHlink>
        <a:srgbClr val="DC795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38</Words>
  <Application>Microsoft Office PowerPoint</Application>
  <PresentationFormat>Affichage à l'écran (16:9)</PresentationFormat>
  <Paragraphs>7</Paragraphs>
  <Slides>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S14_Preso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Todd Szymanski</dc:creator>
  <cp:lastModifiedBy>Florent</cp:lastModifiedBy>
  <cp:revision>26</cp:revision>
  <dcterms:created xsi:type="dcterms:W3CDTF">2014-06-13T19:50:08Z</dcterms:created>
  <dcterms:modified xsi:type="dcterms:W3CDTF">2014-07-16T15:33:29Z</dcterms:modified>
</cp:coreProperties>
</file>