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14" autoAdjust="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2D85-8564-4232-8964-43D3492D4C90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BA1D-EAE5-4AF1-B42B-5DC5A6D0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1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Розглянемо зв’язок Фабричного</a:t>
            </a:r>
            <a:r>
              <a:rPr lang="uk-UA" baseline="0" smtClean="0"/>
              <a:t> методу з іншими патернами на прикладі фрагменту «Карти патернів» з книги Банди Чотирьох.</a:t>
            </a:r>
          </a:p>
          <a:p>
            <a:r>
              <a:rPr lang="uk-UA" baseline="0" smtClean="0"/>
              <a:t>Шаблонний метод нерідко використовує Фабричний метод.</a:t>
            </a:r>
          </a:p>
          <a:p>
            <a:r>
              <a:rPr lang="uk-UA" baseline="0" smtClean="0"/>
              <a:t>Класи Абстрактної фабрики частіше за все реалізовані за допомогою Фабричних методів.</a:t>
            </a:r>
          </a:p>
          <a:p>
            <a:endParaRPr lang="uk-UA" baseline="0" smtClean="0"/>
          </a:p>
          <a:p>
            <a:r>
              <a:rPr lang="uk-UA" baseline="0" smtClean="0"/>
              <a:t>(буде розглянуто детальніше трохи пізніше)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Уявіть,</a:t>
            </a:r>
            <a:r>
              <a:rPr lang="uk-UA" baseline="0" smtClean="0"/>
              <a:t> що ви працюєте проектим менеджером в </a:t>
            </a:r>
            <a:r>
              <a:rPr lang="en-US" baseline="0" smtClean="0"/>
              <a:t>IT </a:t>
            </a:r>
            <a:r>
              <a:rPr lang="uk-UA" baseline="0" smtClean="0"/>
              <a:t>компанії. До вас приходить клієнт, і каже, що його компанія займається вантажними перевезеннями на автомобілях, і йому потрібне застосування, яке б контролювало цей процес.</a:t>
            </a:r>
          </a:p>
          <a:p>
            <a:endParaRPr lang="uk-UA" baseline="0" smtClean="0"/>
          </a:p>
          <a:p>
            <a:r>
              <a:rPr lang="uk-UA" baseline="0" smtClean="0"/>
              <a:t>Ви, як розумний проектний менеджер, питаєте, чи використовує компанія замовника ще щось крім вантажних машин для перевезень, і чи планують в майбутньому. Замовник запевняє вас, що ні, і навіть не планують.</a:t>
            </a:r>
          </a:p>
          <a:p>
            <a:endParaRPr lang="uk-UA" baseline="0" smtClean="0"/>
          </a:p>
          <a:p>
            <a:r>
              <a:rPr lang="uk-UA" baseline="0" smtClean="0"/>
              <a:t>Тому ви створюєте архітектуру, яка напряму використовує клас </a:t>
            </a:r>
            <a:r>
              <a:rPr lang="uk-UA" b="0" i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Вантажна машина</a:t>
            </a:r>
            <a:r>
              <a:rPr lang="en-US" b="0" i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ru-RU" b="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Проходить півроку.</a:t>
            </a:r>
            <a:r>
              <a:rPr lang="uk-UA" baseline="0" smtClean="0"/>
              <a:t> Замовник знову приходить до вас, щасливий. Каже, що знайшов спонсорів, і тепер вони хочуть перевозити вантажі ще на Кораблях, і просить вас внести зміни у програму.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0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501775"/>
            <a:ext cx="3456384" cy="1927225"/>
          </a:xfrm>
        </p:spPr>
        <p:txBody>
          <a:bodyPr/>
          <a:lstStyle/>
          <a:p>
            <a:r>
              <a:rPr lang="en-US" smtClean="0"/>
              <a:t>Factory </a:t>
            </a:r>
            <a:br>
              <a:rPr lang="en-US" smtClean="0"/>
            </a:br>
            <a:r>
              <a:rPr lang="en-US" smtClean="0"/>
              <a:t>Method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6400800" cy="2520280"/>
          </a:xfrm>
        </p:spPr>
        <p:txBody>
          <a:bodyPr>
            <a:normAutofit/>
          </a:bodyPr>
          <a:lstStyle/>
          <a:p>
            <a:r>
              <a:rPr lang="en-US" smtClean="0"/>
              <a:t>Author: Polina Shlepakova</a:t>
            </a:r>
          </a:p>
          <a:p>
            <a:r>
              <a:rPr lang="en-US" sz="1800"/>
              <a:t>	</a:t>
            </a:r>
            <a:r>
              <a:rPr lang="en-US" sz="1800">
                <a:solidFill>
                  <a:schemeClr val="accent6"/>
                </a:solidFill>
              </a:rPr>
              <a:t>G</a:t>
            </a:r>
            <a:r>
              <a:rPr lang="en-US" sz="1800" smtClean="0">
                <a:solidFill>
                  <a:schemeClr val="accent6"/>
                </a:solidFill>
              </a:rPr>
              <a:t>ithub: @PolinaShlepakova</a:t>
            </a:r>
          </a:p>
          <a:p>
            <a:r>
              <a:rPr lang="en-US" smtClean="0"/>
              <a:t>Reviewer: Kyrylo Vasylenko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1800" smtClean="0">
                <a:solidFill>
                  <a:schemeClr val="accent6"/>
                </a:solidFill>
              </a:rPr>
              <a:t>Github: @bellkross</a:t>
            </a:r>
          </a:p>
          <a:p>
            <a:r>
              <a:rPr lang="en-US" smtClean="0"/>
              <a:t>Teacher: Volodymyr Boublik</a:t>
            </a:r>
          </a:p>
          <a:p>
            <a:r>
              <a:rPr lang="en-US" sz="1800" smtClean="0">
                <a:solidFill>
                  <a:schemeClr val="accent6"/>
                </a:solidFill>
              </a:rPr>
              <a:t>	E-mail: vboublik@gmail.com</a:t>
            </a:r>
            <a:endParaRPr lang="ru-RU" sz="1800">
              <a:solidFill>
                <a:schemeClr val="accent6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6640"/>
            <a:ext cx="4823125" cy="2980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644404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69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Pattern map</a:t>
            </a:r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8025"/>
            <a:ext cx="7355160" cy="4247239"/>
          </a:xfrm>
        </p:spPr>
      </p:pic>
      <p:sp>
        <p:nvSpPr>
          <p:cNvPr id="4" name="TextBox 3"/>
          <p:cNvSpPr txBox="1"/>
          <p:nvPr/>
        </p:nvSpPr>
        <p:spPr>
          <a:xfrm>
            <a:off x="1043608" y="616530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69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075" y="586798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Diagram source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: Fragment of pattern map from the GoF book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0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Pattern map</a:t>
            </a:r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1916832"/>
            <a:ext cx="6954221" cy="3705742"/>
          </a:xfrm>
        </p:spPr>
      </p:pic>
      <p:sp>
        <p:nvSpPr>
          <p:cNvPr id="4" name="TextBox 3"/>
          <p:cNvSpPr txBox="1"/>
          <p:nvPr/>
        </p:nvSpPr>
        <p:spPr>
          <a:xfrm>
            <a:off x="1043608" y="616530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70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3</a:t>
            </a:r>
            <a:r>
              <a:rPr lang="en-US" smtClean="0">
                <a:solidFill>
                  <a:srgbClr val="002060"/>
                </a:solidFill>
              </a:rPr>
              <a:t>/20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Pattern map</a:t>
            </a:r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1916832"/>
            <a:ext cx="6954221" cy="3705742"/>
          </a:xfrm>
        </p:spPr>
      </p:pic>
      <p:sp>
        <p:nvSpPr>
          <p:cNvPr id="4" name="TextBox 3"/>
          <p:cNvSpPr txBox="1"/>
          <p:nvPr/>
        </p:nvSpPr>
        <p:spPr>
          <a:xfrm>
            <a:off x="1043608" y="616530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70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4</a:t>
            </a:r>
            <a:r>
              <a:rPr lang="en-US" smtClean="0">
                <a:solidFill>
                  <a:srgbClr val="002060"/>
                </a:solidFill>
              </a:rPr>
              <a:t>/20</a:t>
            </a:r>
            <a:endParaRPr lang="en-US" smtClean="0">
              <a:solidFill>
                <a:srgbClr val="00206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83" y="2348880"/>
            <a:ext cx="196419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Pattern map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43608" y="616530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69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2320135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495</TotalTime>
  <Words>283</Words>
  <Application>Microsoft Office PowerPoint</Application>
  <PresentationFormat>Экран (4:3)</PresentationFormat>
  <Paragraphs>42</Paragraphs>
  <Slides>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Ясность</vt:lpstr>
      <vt:lpstr>Factory  Method</vt:lpstr>
      <vt:lpstr>Pattern map</vt:lpstr>
      <vt:lpstr>Pattern map</vt:lpstr>
      <vt:lpstr>Pattern map</vt:lpstr>
      <vt:lpstr>Pattern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Polina Shlepakova</dc:creator>
  <cp:lastModifiedBy>polia</cp:lastModifiedBy>
  <cp:revision>15</cp:revision>
  <dcterms:created xsi:type="dcterms:W3CDTF">2019-02-12T11:50:28Z</dcterms:created>
  <dcterms:modified xsi:type="dcterms:W3CDTF">2019-02-16T16:18:35Z</dcterms:modified>
</cp:coreProperties>
</file>