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Factory </a:t>
            </a:r>
            <a:br>
              <a:rPr lang="en-US" smtClean="0"/>
            </a:br>
            <a:r>
              <a:rPr lang="en-US" smtClean="0"/>
              <a:t>Method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6640"/>
            <a:ext cx="4823125" cy="2980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644404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Topic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Blah Blah Blah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43608" y="6165304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69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428</TotalTime>
  <Words>41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Ясность</vt:lpstr>
      <vt:lpstr>Factory  Method</vt:lpstr>
      <vt:lpstr>Topic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6</cp:revision>
  <dcterms:created xsi:type="dcterms:W3CDTF">2019-02-12T11:50:28Z</dcterms:created>
  <dcterms:modified xsi:type="dcterms:W3CDTF">2019-02-12T19:02:37Z</dcterms:modified>
</cp:coreProperties>
</file>