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2BDE0"/>
    <a:srgbClr val="83E2FA"/>
    <a:srgbClr val="3ECEFE"/>
    <a:srgbClr val="D882DD"/>
    <a:srgbClr val="FBA9EB"/>
    <a:srgbClr val="FD7CD9"/>
    <a:srgbClr val="FFA7BC"/>
    <a:srgbClr val="BB4A5D"/>
    <a:srgbClr val="F65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5749-95EF-4705-AEEE-C19C952CF6D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D03-ABB4-46CE-AEC0-72FF741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5749-95EF-4705-AEEE-C19C952CF6D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D03-ABB4-46CE-AEC0-72FF741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5749-95EF-4705-AEEE-C19C952CF6D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D03-ABB4-46CE-AEC0-72FF741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5749-95EF-4705-AEEE-C19C952CF6D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D03-ABB4-46CE-AEC0-72FF741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0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5749-95EF-4705-AEEE-C19C952CF6D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D03-ABB4-46CE-AEC0-72FF741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2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5749-95EF-4705-AEEE-C19C952CF6D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D03-ABB4-46CE-AEC0-72FF741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5749-95EF-4705-AEEE-C19C952CF6D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D03-ABB4-46CE-AEC0-72FF741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5749-95EF-4705-AEEE-C19C952CF6D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D03-ABB4-46CE-AEC0-72FF741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6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5749-95EF-4705-AEEE-C19C952CF6D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D03-ABB4-46CE-AEC0-72FF741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3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5749-95EF-4705-AEEE-C19C952CF6D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D03-ABB4-46CE-AEC0-72FF741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5749-95EF-4705-AEEE-C19C952CF6D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7D03-ABB4-46CE-AEC0-72FF741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85749-95EF-4705-AEEE-C19C952CF6D5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7D03-ABB4-46CE-AEC0-72FF741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/>
          <p:cNvGrpSpPr/>
          <p:nvPr/>
        </p:nvGrpSpPr>
        <p:grpSpPr>
          <a:xfrm>
            <a:off x="4088773" y="424800"/>
            <a:ext cx="3680460" cy="3680460"/>
            <a:chOff x="4031623" y="300118"/>
            <a:chExt cx="3820088" cy="3820088"/>
          </a:xfrm>
        </p:grpSpPr>
        <p:sp>
          <p:nvSpPr>
            <p:cNvPr id="4" name="Oval 3"/>
            <p:cNvSpPr/>
            <p:nvPr/>
          </p:nvSpPr>
          <p:spPr>
            <a:xfrm>
              <a:off x="4031623" y="300118"/>
              <a:ext cx="3820088" cy="3820088"/>
            </a:xfrm>
            <a:prstGeom prst="ellipse">
              <a:avLst/>
            </a:prstGeom>
            <a:noFill/>
            <a:ln w="139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290340" y="504879"/>
              <a:ext cx="3350211" cy="33502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92100" dist="63500" dir="7800000" sx="102000" sy="102000" algn="tr" rotWithShape="0">
                <a:prstClr val="black">
                  <a:alpha val="41000"/>
                </a:prst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rot="4288309">
            <a:off x="3559954" y="-115514"/>
            <a:ext cx="4700518" cy="4700518"/>
          </a:xfrm>
          <a:prstGeom prst="arc">
            <a:avLst>
              <a:gd name="adj1" fmla="val 15749458"/>
              <a:gd name="adj2" fmla="val 8100709"/>
            </a:avLst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-1182335" y="296870"/>
            <a:ext cx="260350" cy="787400"/>
            <a:chOff x="508000" y="368300"/>
            <a:chExt cx="260350" cy="787400"/>
          </a:xfrm>
        </p:grpSpPr>
        <p:sp>
          <p:nvSpPr>
            <p:cNvPr id="13" name="Rectangle 12"/>
            <p:cNvSpPr/>
            <p:nvPr/>
          </p:nvSpPr>
          <p:spPr>
            <a:xfrm>
              <a:off x="508000" y="368300"/>
              <a:ext cx="260350" cy="228600"/>
            </a:xfrm>
            <a:prstGeom prst="rect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8000" y="647700"/>
              <a:ext cx="260350" cy="228600"/>
            </a:xfrm>
            <a:prstGeom prst="rect">
              <a:avLst/>
            </a:prstGeom>
            <a:solidFill>
              <a:srgbClr val="FFE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8000" y="927100"/>
              <a:ext cx="260350" cy="228600"/>
            </a:xfrm>
            <a:prstGeom prst="rect">
              <a:avLst/>
            </a:prstGeom>
            <a:solidFill>
              <a:srgbClr val="F1C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-642608" y="298348"/>
            <a:ext cx="260350" cy="844550"/>
            <a:chOff x="508000" y="2247900"/>
            <a:chExt cx="260350" cy="844550"/>
          </a:xfrm>
        </p:grpSpPr>
        <p:sp>
          <p:nvSpPr>
            <p:cNvPr id="61" name="Rectangle 60"/>
            <p:cNvSpPr/>
            <p:nvPr/>
          </p:nvSpPr>
          <p:spPr>
            <a:xfrm>
              <a:off x="508000" y="2247900"/>
              <a:ext cx="260350" cy="234950"/>
            </a:xfrm>
            <a:prstGeom prst="rect">
              <a:avLst/>
            </a:prstGeom>
            <a:solidFill>
              <a:srgbClr val="1DD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08000" y="2565400"/>
              <a:ext cx="260350" cy="234950"/>
            </a:xfrm>
            <a:prstGeom prst="rect">
              <a:avLst/>
            </a:prstGeom>
            <a:solidFill>
              <a:srgbClr val="8CF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08000" y="2857500"/>
              <a:ext cx="260350" cy="234950"/>
            </a:xfrm>
            <a:prstGeom prst="rect">
              <a:avLst/>
            </a:prstGeom>
            <a:solidFill>
              <a:srgbClr val="3BBC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-1182335" y="1420480"/>
            <a:ext cx="260350" cy="844550"/>
            <a:chOff x="1548807" y="4797062"/>
            <a:chExt cx="260350" cy="844550"/>
          </a:xfrm>
        </p:grpSpPr>
        <p:sp>
          <p:nvSpPr>
            <p:cNvPr id="183" name="Rectangle 182"/>
            <p:cNvSpPr/>
            <p:nvPr/>
          </p:nvSpPr>
          <p:spPr>
            <a:xfrm>
              <a:off x="1548807" y="4797062"/>
              <a:ext cx="260350" cy="234950"/>
            </a:xfrm>
            <a:prstGeom prst="rect">
              <a:avLst/>
            </a:prstGeom>
            <a:solidFill>
              <a:srgbClr val="F65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548807" y="5114562"/>
              <a:ext cx="260350" cy="234950"/>
            </a:xfrm>
            <a:prstGeom prst="rect">
              <a:avLst/>
            </a:prstGeom>
            <a:solidFill>
              <a:srgbClr val="FFA7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48807" y="5406662"/>
              <a:ext cx="260350" cy="234950"/>
            </a:xfrm>
            <a:prstGeom prst="rect">
              <a:avLst/>
            </a:prstGeom>
            <a:solidFill>
              <a:srgbClr val="BB4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488744" y="3897358"/>
            <a:ext cx="1539705" cy="1539705"/>
            <a:chOff x="2490070" y="4234808"/>
            <a:chExt cx="1869742" cy="1869742"/>
          </a:xfrm>
        </p:grpSpPr>
        <p:grpSp>
          <p:nvGrpSpPr>
            <p:cNvPr id="93" name="Group 92"/>
            <p:cNvGrpSpPr/>
            <p:nvPr/>
          </p:nvGrpSpPr>
          <p:grpSpPr>
            <a:xfrm>
              <a:off x="2490070" y="4234808"/>
              <a:ext cx="1869742" cy="1869742"/>
              <a:chOff x="1385272" y="2618182"/>
              <a:chExt cx="1869742" cy="1869742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385272" y="2618182"/>
                <a:ext cx="1869742" cy="1869742"/>
                <a:chOff x="1105470" y="385244"/>
                <a:chExt cx="1869742" cy="1869742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1168093" y="447867"/>
                  <a:ext cx="1744496" cy="1744496"/>
                </a:xfrm>
                <a:prstGeom prst="ellipse">
                  <a:avLst/>
                </a:prstGeom>
                <a:solidFill>
                  <a:srgbClr val="F6596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1105470" y="385244"/>
                  <a:ext cx="1869742" cy="1869742"/>
                </a:xfrm>
                <a:prstGeom prst="ellipse">
                  <a:avLst/>
                </a:prstGeom>
                <a:noFill/>
                <a:ln w="19050">
                  <a:solidFill>
                    <a:srgbClr val="F6596E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ardrop 104"/>
                <p:cNvSpPr/>
                <p:nvPr/>
              </p:nvSpPr>
              <p:spPr>
                <a:xfrm rot="21336072">
                  <a:off x="1322943" y="1026832"/>
                  <a:ext cx="1119357" cy="1132274"/>
                </a:xfrm>
                <a:prstGeom prst="teardrop">
                  <a:avLst>
                    <a:gd name="adj" fmla="val 88717"/>
                  </a:avLst>
                </a:prstGeom>
                <a:solidFill>
                  <a:srgbClr val="000000">
                    <a:alpha val="10980"/>
                  </a:srgbClr>
                </a:solidFill>
                <a:ln>
                  <a:noFill/>
                </a:ln>
                <a:effectLst>
                  <a:glow rad="101600">
                    <a:schemeClr val="tx1">
                      <a:alpha val="8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" name="Group 106"/>
                <p:cNvGrpSpPr/>
                <p:nvPr/>
              </p:nvGrpSpPr>
              <p:grpSpPr>
                <a:xfrm>
                  <a:off x="1392869" y="677439"/>
                  <a:ext cx="1285351" cy="1285351"/>
                  <a:chOff x="1282890" y="562664"/>
                  <a:chExt cx="1514902" cy="1514902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282890" y="562664"/>
                    <a:ext cx="1514902" cy="1514902"/>
                  </a:xfrm>
                  <a:prstGeom prst="ellipse">
                    <a:avLst/>
                  </a:prstGeom>
                  <a:noFill/>
                  <a:ln w="57150">
                    <a:solidFill>
                      <a:srgbClr val="FFA7BC"/>
                    </a:solidFill>
                  </a:ln>
                  <a:effectLst>
                    <a:outerShdw blurRad="127000" dist="25400" dir="8100000" sx="104000" sy="104000" algn="tr" rotWithShape="0">
                      <a:prstClr val="black">
                        <a:alpha val="2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1310269" y="585169"/>
                    <a:ext cx="1469894" cy="1469894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rgbClr val="BB4A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00" name="Straight Connector 99"/>
              <p:cNvCxnSpPr/>
              <p:nvPr/>
            </p:nvCxnSpPr>
            <p:spPr>
              <a:xfrm flipH="1">
                <a:off x="2001061" y="3790036"/>
                <a:ext cx="881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939" y="4864318"/>
              <a:ext cx="580718" cy="580718"/>
            </a:xfrm>
            <a:prstGeom prst="rect">
              <a:avLst/>
            </a:prstGeom>
          </p:spPr>
        </p:pic>
        <p:sp>
          <p:nvSpPr>
            <p:cNvPr id="188" name="Oval 187"/>
            <p:cNvSpPr/>
            <p:nvPr/>
          </p:nvSpPr>
          <p:spPr>
            <a:xfrm>
              <a:off x="3489325" y="5067468"/>
              <a:ext cx="63064" cy="65082"/>
            </a:xfrm>
            <a:prstGeom prst="ellipse">
              <a:avLst/>
            </a:prstGeom>
            <a:solidFill>
              <a:srgbClr val="FFA7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Isosceles Triangle 188"/>
            <p:cNvSpPr/>
            <p:nvPr/>
          </p:nvSpPr>
          <p:spPr>
            <a:xfrm>
              <a:off x="3329032" y="5150644"/>
              <a:ext cx="62623" cy="76444"/>
            </a:xfrm>
            <a:prstGeom prst="triangle">
              <a:avLst/>
            </a:prstGeom>
            <a:solidFill>
              <a:srgbClr val="FFA7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H="1">
              <a:off x="2991546" y="5236241"/>
              <a:ext cx="881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3391656" y="5502809"/>
              <a:ext cx="486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105859" y="4934077"/>
              <a:ext cx="881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3464230" y="4835137"/>
              <a:ext cx="881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>
              <a:off x="3642498" y="5406662"/>
              <a:ext cx="881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730657" y="5001906"/>
              <a:ext cx="881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3846862" y="5001906"/>
              <a:ext cx="436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3634485" y="1038201"/>
            <a:ext cx="319137" cy="319137"/>
            <a:chOff x="3577335" y="1053147"/>
            <a:chExt cx="319137" cy="319137"/>
          </a:xfrm>
        </p:grpSpPr>
        <p:sp>
          <p:nvSpPr>
            <p:cNvPr id="201" name="Oval 200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FFC500"/>
            </a:solidFill>
            <a:ln w="19050">
              <a:solidFill>
                <a:srgbClr val="FFE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Donut 20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3431651" y="2506812"/>
            <a:ext cx="319137" cy="319137"/>
            <a:chOff x="3577335" y="1053147"/>
            <a:chExt cx="319137" cy="319137"/>
          </a:xfrm>
        </p:grpSpPr>
        <p:sp>
          <p:nvSpPr>
            <p:cNvPr id="206" name="Oval 205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70E3D2"/>
            </a:solidFill>
            <a:ln w="19050">
              <a:solidFill>
                <a:srgbClr val="8CF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Donut 206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1DD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852331" y="1024396"/>
            <a:ext cx="319137" cy="319137"/>
            <a:chOff x="3577335" y="1053147"/>
            <a:chExt cx="319137" cy="319137"/>
          </a:xfrm>
        </p:grpSpPr>
        <p:sp>
          <p:nvSpPr>
            <p:cNvPr id="209" name="Oval 208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A1CC1C"/>
            </a:solidFill>
            <a:ln w="19050">
              <a:solidFill>
                <a:srgbClr val="C6F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Donut 209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A7D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3998054" y="3658429"/>
            <a:ext cx="319137" cy="319137"/>
            <a:chOff x="3577335" y="1053147"/>
            <a:chExt cx="319137" cy="319137"/>
          </a:xfrm>
        </p:grpSpPr>
        <p:sp>
          <p:nvSpPr>
            <p:cNvPr id="215" name="Oval 214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BB4A5D"/>
            </a:solidFill>
            <a:ln w="19050">
              <a:solidFill>
                <a:srgbClr val="FFA7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Donut 215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F65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-640252" y="1438946"/>
            <a:ext cx="260350" cy="844550"/>
            <a:chOff x="1834524" y="4244125"/>
            <a:chExt cx="260350" cy="844550"/>
          </a:xfrm>
        </p:grpSpPr>
        <p:sp>
          <p:nvSpPr>
            <p:cNvPr id="347" name="Rectangle 346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FD7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FBA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D88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4113292" y="4792308"/>
            <a:ext cx="1539705" cy="1539705"/>
            <a:chOff x="4056142" y="4807254"/>
            <a:chExt cx="1539705" cy="1539705"/>
          </a:xfrm>
        </p:grpSpPr>
        <p:grpSp>
          <p:nvGrpSpPr>
            <p:cNvPr id="226" name="Group 225"/>
            <p:cNvGrpSpPr/>
            <p:nvPr/>
          </p:nvGrpSpPr>
          <p:grpSpPr>
            <a:xfrm>
              <a:off x="4056142" y="4807254"/>
              <a:ext cx="1539705" cy="1539705"/>
              <a:chOff x="2490070" y="4234808"/>
              <a:chExt cx="1869742" cy="1869742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2490070" y="4234808"/>
                <a:ext cx="1869742" cy="1869742"/>
                <a:chOff x="1385272" y="2618182"/>
                <a:chExt cx="1869742" cy="1869742"/>
              </a:xfrm>
            </p:grpSpPr>
            <p:grpSp>
              <p:nvGrpSpPr>
                <p:cNvPr id="238" name="Group 237"/>
                <p:cNvGrpSpPr/>
                <p:nvPr/>
              </p:nvGrpSpPr>
              <p:grpSpPr>
                <a:xfrm>
                  <a:off x="1385272" y="2618182"/>
                  <a:ext cx="1869742" cy="1869742"/>
                  <a:chOff x="1105470" y="385244"/>
                  <a:chExt cx="1869742" cy="1869742"/>
                </a:xfrm>
              </p:grpSpPr>
              <p:sp>
                <p:nvSpPr>
                  <p:cNvPr id="240" name="Oval 239"/>
                  <p:cNvSpPr/>
                  <p:nvPr/>
                </p:nvSpPr>
                <p:spPr>
                  <a:xfrm>
                    <a:off x="1168093" y="447867"/>
                    <a:ext cx="1744496" cy="1744496"/>
                  </a:xfrm>
                  <a:prstGeom prst="ellipse">
                    <a:avLst/>
                  </a:prstGeom>
                  <a:solidFill>
                    <a:srgbClr val="FD7C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1105470" y="385244"/>
                    <a:ext cx="1869742" cy="18697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D7CD9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Teardrop 241"/>
                  <p:cNvSpPr/>
                  <p:nvPr/>
                </p:nvSpPr>
                <p:spPr>
                  <a:xfrm rot="21336072">
                    <a:off x="1322943" y="1026832"/>
                    <a:ext cx="1119357" cy="1132274"/>
                  </a:xfrm>
                  <a:prstGeom prst="teardrop">
                    <a:avLst>
                      <a:gd name="adj" fmla="val 88717"/>
                    </a:avLst>
                  </a:prstGeom>
                  <a:solidFill>
                    <a:srgbClr val="000000">
                      <a:alpha val="10980"/>
                    </a:srgbClr>
                  </a:solidFill>
                  <a:ln>
                    <a:noFill/>
                  </a:ln>
                  <a:effectLst>
                    <a:glow rad="101600">
                      <a:schemeClr val="tx1">
                        <a:alpha val="8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43" name="Group 242"/>
                  <p:cNvGrpSpPr/>
                  <p:nvPr/>
                </p:nvGrpSpPr>
                <p:grpSpPr>
                  <a:xfrm>
                    <a:off x="1392869" y="677439"/>
                    <a:ext cx="1285351" cy="1285351"/>
                    <a:chOff x="1282890" y="562664"/>
                    <a:chExt cx="1514902" cy="1514902"/>
                  </a:xfrm>
                </p:grpSpPr>
                <p:sp>
                  <p:nvSpPr>
                    <p:cNvPr id="244" name="Oval 243"/>
                    <p:cNvSpPr/>
                    <p:nvPr/>
                  </p:nvSpPr>
                  <p:spPr>
                    <a:xfrm>
                      <a:off x="1282890" y="562664"/>
                      <a:ext cx="1514902" cy="1514902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rgbClr val="FBA9EB"/>
                      </a:solidFill>
                    </a:ln>
                    <a:effectLst>
                      <a:outerShdw blurRad="127000" dist="25400" dir="8100000" sx="104000" sy="104000" algn="tr" rotWithShape="0">
                        <a:prstClr val="black">
                          <a:alpha val="27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5" name="Oval 244"/>
                    <p:cNvSpPr/>
                    <p:nvPr/>
                  </p:nvSpPr>
                  <p:spPr>
                    <a:xfrm>
                      <a:off x="1310269" y="585169"/>
                      <a:ext cx="1469894" cy="1469894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D882D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239" name="Straight Connector 238"/>
                <p:cNvCxnSpPr/>
                <p:nvPr/>
              </p:nvCxnSpPr>
              <p:spPr>
                <a:xfrm flipH="1">
                  <a:off x="2197695" y="3850066"/>
                  <a:ext cx="881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/>
              <p:cNvCxnSpPr/>
              <p:nvPr/>
            </p:nvCxnSpPr>
            <p:spPr>
              <a:xfrm flipH="1">
                <a:off x="2991546" y="5236241"/>
                <a:ext cx="881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oup 385"/>
            <p:cNvGrpSpPr/>
            <p:nvPr/>
          </p:nvGrpSpPr>
          <p:grpSpPr>
            <a:xfrm>
              <a:off x="4526680" y="5256636"/>
              <a:ext cx="575740" cy="565056"/>
              <a:chOff x="4526680" y="5256636"/>
              <a:chExt cx="575740" cy="565056"/>
            </a:xfrm>
          </p:grpSpPr>
          <p:pic>
            <p:nvPicPr>
              <p:cNvPr id="350" name="Picture 34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2979" y="5256636"/>
                <a:ext cx="539441" cy="539441"/>
              </a:xfrm>
              <a:prstGeom prst="rect">
                <a:avLst/>
              </a:prstGeom>
            </p:spPr>
          </p:pic>
          <p:cxnSp>
            <p:nvCxnSpPr>
              <p:cNvPr id="352" name="Straight Connector 351"/>
              <p:cNvCxnSpPr/>
              <p:nvPr/>
            </p:nvCxnSpPr>
            <p:spPr>
              <a:xfrm flipH="1">
                <a:off x="4526680" y="5821692"/>
                <a:ext cx="725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 flipH="1">
                <a:off x="4599278" y="5492937"/>
                <a:ext cx="725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 flipH="1">
                <a:off x="4562979" y="5346524"/>
                <a:ext cx="1200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 flipH="1">
                <a:off x="4832699" y="5704217"/>
                <a:ext cx="725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Oval 356"/>
              <p:cNvSpPr/>
              <p:nvPr/>
            </p:nvSpPr>
            <p:spPr>
              <a:xfrm>
                <a:off x="4811085" y="5370289"/>
                <a:ext cx="163439" cy="163439"/>
              </a:xfrm>
              <a:prstGeom prst="ellipse">
                <a:avLst/>
              </a:prstGeom>
              <a:solidFill>
                <a:srgbClr val="FBA9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4763107" y="5309252"/>
                <a:ext cx="294158" cy="285511"/>
              </a:xfrm>
              <a:prstGeom prst="ellipse">
                <a:avLst/>
              </a:prstGeom>
              <a:noFill/>
              <a:ln>
                <a:solidFill>
                  <a:srgbClr val="FBA9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3" name="Group 362"/>
          <p:cNvGrpSpPr/>
          <p:nvPr/>
        </p:nvGrpSpPr>
        <p:grpSpPr>
          <a:xfrm>
            <a:off x="-1177412" y="2517629"/>
            <a:ext cx="260350" cy="844550"/>
            <a:chOff x="1834524" y="4244125"/>
            <a:chExt cx="260350" cy="844550"/>
          </a:xfrm>
        </p:grpSpPr>
        <p:sp>
          <p:nvSpPr>
            <p:cNvPr id="364" name="Rectangle 363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3EC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83E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42B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6047178" y="4792308"/>
            <a:ext cx="1539705" cy="1539705"/>
            <a:chOff x="5990028" y="4807254"/>
            <a:chExt cx="1539705" cy="1539705"/>
          </a:xfrm>
        </p:grpSpPr>
        <p:grpSp>
          <p:nvGrpSpPr>
            <p:cNvPr id="246" name="Group 245"/>
            <p:cNvGrpSpPr/>
            <p:nvPr/>
          </p:nvGrpSpPr>
          <p:grpSpPr>
            <a:xfrm>
              <a:off x="5990028" y="4807254"/>
              <a:ext cx="1539705" cy="1539705"/>
              <a:chOff x="2490070" y="4234808"/>
              <a:chExt cx="1869742" cy="1869742"/>
            </a:xfrm>
          </p:grpSpPr>
          <p:grpSp>
            <p:nvGrpSpPr>
              <p:cNvPr id="247" name="Group 246"/>
              <p:cNvGrpSpPr/>
              <p:nvPr/>
            </p:nvGrpSpPr>
            <p:grpSpPr>
              <a:xfrm>
                <a:off x="2490070" y="4234808"/>
                <a:ext cx="1869742" cy="1869742"/>
                <a:chOff x="1385272" y="2618182"/>
                <a:chExt cx="1869742" cy="1869742"/>
              </a:xfrm>
            </p:grpSpPr>
            <p:grpSp>
              <p:nvGrpSpPr>
                <p:cNvPr id="258" name="Group 257"/>
                <p:cNvGrpSpPr/>
                <p:nvPr/>
              </p:nvGrpSpPr>
              <p:grpSpPr>
                <a:xfrm>
                  <a:off x="1385272" y="2618182"/>
                  <a:ext cx="1869742" cy="1869742"/>
                  <a:chOff x="1105470" y="385244"/>
                  <a:chExt cx="1869742" cy="1869742"/>
                </a:xfrm>
              </p:grpSpPr>
              <p:sp>
                <p:nvSpPr>
                  <p:cNvPr id="260" name="Oval 259"/>
                  <p:cNvSpPr/>
                  <p:nvPr/>
                </p:nvSpPr>
                <p:spPr>
                  <a:xfrm>
                    <a:off x="1168093" y="447867"/>
                    <a:ext cx="1744496" cy="1744496"/>
                  </a:xfrm>
                  <a:prstGeom prst="ellipse">
                    <a:avLst/>
                  </a:prstGeom>
                  <a:solidFill>
                    <a:srgbClr val="3ECE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Oval 260"/>
                  <p:cNvSpPr/>
                  <p:nvPr/>
                </p:nvSpPr>
                <p:spPr>
                  <a:xfrm>
                    <a:off x="1105470" y="385244"/>
                    <a:ext cx="1869742" cy="18697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3ECEFE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Teardrop 261"/>
                  <p:cNvSpPr/>
                  <p:nvPr/>
                </p:nvSpPr>
                <p:spPr>
                  <a:xfrm rot="21336072">
                    <a:off x="1322943" y="1026832"/>
                    <a:ext cx="1119357" cy="1132274"/>
                  </a:xfrm>
                  <a:prstGeom prst="teardrop">
                    <a:avLst>
                      <a:gd name="adj" fmla="val 88717"/>
                    </a:avLst>
                  </a:prstGeom>
                  <a:solidFill>
                    <a:srgbClr val="000000">
                      <a:alpha val="10980"/>
                    </a:srgbClr>
                  </a:solidFill>
                  <a:ln>
                    <a:noFill/>
                  </a:ln>
                  <a:effectLst>
                    <a:glow rad="101600">
                      <a:schemeClr val="tx1">
                        <a:alpha val="8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3" name="Group 262"/>
                  <p:cNvGrpSpPr/>
                  <p:nvPr/>
                </p:nvGrpSpPr>
                <p:grpSpPr>
                  <a:xfrm>
                    <a:off x="1392869" y="677439"/>
                    <a:ext cx="1285351" cy="1285351"/>
                    <a:chOff x="1282890" y="562664"/>
                    <a:chExt cx="1514902" cy="1514902"/>
                  </a:xfrm>
                </p:grpSpPr>
                <p:sp>
                  <p:nvSpPr>
                    <p:cNvPr id="264" name="Oval 263"/>
                    <p:cNvSpPr/>
                    <p:nvPr/>
                  </p:nvSpPr>
                  <p:spPr>
                    <a:xfrm>
                      <a:off x="1282890" y="562664"/>
                      <a:ext cx="1514902" cy="1514902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rgbClr val="83E2FA"/>
                      </a:solidFill>
                    </a:ln>
                    <a:effectLst>
                      <a:outerShdw blurRad="127000" dist="25400" dir="8100000" sx="104000" sy="104000" algn="tr" rotWithShape="0">
                        <a:prstClr val="black">
                          <a:alpha val="27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Oval 264"/>
                    <p:cNvSpPr/>
                    <p:nvPr/>
                  </p:nvSpPr>
                  <p:spPr>
                    <a:xfrm>
                      <a:off x="1310269" y="585169"/>
                      <a:ext cx="1469894" cy="1469894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42BDE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259" name="Straight Connector 258"/>
                <p:cNvCxnSpPr/>
                <p:nvPr/>
              </p:nvCxnSpPr>
              <p:spPr>
                <a:xfrm flipH="1">
                  <a:off x="2001061" y="3790036"/>
                  <a:ext cx="881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1" name="Straight Connector 250"/>
              <p:cNvCxnSpPr/>
              <p:nvPr/>
            </p:nvCxnSpPr>
            <p:spPr>
              <a:xfrm flipH="1">
                <a:off x="2991546" y="5236241"/>
                <a:ext cx="881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3040895" y="4934077"/>
                <a:ext cx="1531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9" name="Picture 3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9746" y="5317997"/>
              <a:ext cx="537490" cy="537490"/>
            </a:xfrm>
            <a:prstGeom prst="rect">
              <a:avLst/>
            </a:prstGeom>
          </p:spPr>
        </p:pic>
        <p:sp>
          <p:nvSpPr>
            <p:cNvPr id="360" name="Rectangle 359"/>
            <p:cNvSpPr/>
            <p:nvPr/>
          </p:nvSpPr>
          <p:spPr>
            <a:xfrm>
              <a:off x="6719764" y="5370289"/>
              <a:ext cx="302648" cy="206817"/>
            </a:xfrm>
            <a:prstGeom prst="rect">
              <a:avLst/>
            </a:prstGeom>
            <a:noFill/>
            <a:ln w="19050">
              <a:solidFill>
                <a:srgbClr val="83E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6603192" y="5524137"/>
              <a:ext cx="64310" cy="146413"/>
            </a:xfrm>
            <a:prstGeom prst="rect">
              <a:avLst/>
            </a:prstGeom>
            <a:solidFill>
              <a:srgbClr val="83E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7" name="Straight Connector 366"/>
            <p:cNvCxnSpPr/>
            <p:nvPr/>
          </p:nvCxnSpPr>
          <p:spPr>
            <a:xfrm flipH="1">
              <a:off x="6762761" y="5258103"/>
              <a:ext cx="725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H="1">
              <a:off x="7039147" y="5707695"/>
              <a:ext cx="725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6762761" y="5798297"/>
              <a:ext cx="725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flipH="1">
              <a:off x="7090374" y="5452009"/>
              <a:ext cx="349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/>
          <p:cNvGrpSpPr/>
          <p:nvPr/>
        </p:nvGrpSpPr>
        <p:grpSpPr>
          <a:xfrm>
            <a:off x="-623483" y="2490796"/>
            <a:ext cx="260350" cy="844550"/>
            <a:chOff x="1834524" y="4244125"/>
            <a:chExt cx="260350" cy="844550"/>
          </a:xfrm>
        </p:grpSpPr>
        <p:sp>
          <p:nvSpPr>
            <p:cNvPr id="389" name="Rectangle 388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17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A48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84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7708515" y="3839985"/>
            <a:ext cx="1539705" cy="1539705"/>
            <a:chOff x="7651365" y="3854931"/>
            <a:chExt cx="1539705" cy="1539705"/>
          </a:xfrm>
        </p:grpSpPr>
        <p:grpSp>
          <p:nvGrpSpPr>
            <p:cNvPr id="384" name="Group 383"/>
            <p:cNvGrpSpPr/>
            <p:nvPr/>
          </p:nvGrpSpPr>
          <p:grpSpPr>
            <a:xfrm>
              <a:off x="7651365" y="3854931"/>
              <a:ext cx="1539705" cy="1539705"/>
              <a:chOff x="7651365" y="3854931"/>
              <a:chExt cx="1539705" cy="1539705"/>
            </a:xfrm>
          </p:grpSpPr>
          <p:grpSp>
            <p:nvGrpSpPr>
              <p:cNvPr id="267" name="Group 266"/>
              <p:cNvGrpSpPr/>
              <p:nvPr/>
            </p:nvGrpSpPr>
            <p:grpSpPr>
              <a:xfrm>
                <a:off x="7651365" y="3854931"/>
                <a:ext cx="1539705" cy="1539705"/>
                <a:chOff x="1385272" y="2618182"/>
                <a:chExt cx="1869742" cy="1869742"/>
              </a:xfrm>
            </p:grpSpPr>
            <p:grpSp>
              <p:nvGrpSpPr>
                <p:cNvPr id="278" name="Group 277"/>
                <p:cNvGrpSpPr/>
                <p:nvPr/>
              </p:nvGrpSpPr>
              <p:grpSpPr>
                <a:xfrm>
                  <a:off x="1385272" y="2618182"/>
                  <a:ext cx="1869742" cy="1869742"/>
                  <a:chOff x="1105470" y="385244"/>
                  <a:chExt cx="1869742" cy="1869742"/>
                </a:xfrm>
              </p:grpSpPr>
              <p:sp>
                <p:nvSpPr>
                  <p:cNvPr id="280" name="Oval 279"/>
                  <p:cNvSpPr/>
                  <p:nvPr/>
                </p:nvSpPr>
                <p:spPr>
                  <a:xfrm>
                    <a:off x="1168093" y="447867"/>
                    <a:ext cx="1744496" cy="1744496"/>
                  </a:xfrm>
                  <a:prstGeom prst="ellipse">
                    <a:avLst/>
                  </a:prstGeom>
                  <a:solidFill>
                    <a:srgbClr val="A179B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Oval 280"/>
                  <p:cNvSpPr/>
                  <p:nvPr/>
                </p:nvSpPr>
                <p:spPr>
                  <a:xfrm>
                    <a:off x="1105470" y="385244"/>
                    <a:ext cx="1869742" cy="18697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A179B7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2" name="Teardrop 281"/>
                  <p:cNvSpPr/>
                  <p:nvPr/>
                </p:nvSpPr>
                <p:spPr>
                  <a:xfrm rot="21336072">
                    <a:off x="1322943" y="1026832"/>
                    <a:ext cx="1119357" cy="1132274"/>
                  </a:xfrm>
                  <a:prstGeom prst="teardrop">
                    <a:avLst>
                      <a:gd name="adj" fmla="val 88717"/>
                    </a:avLst>
                  </a:prstGeom>
                  <a:solidFill>
                    <a:srgbClr val="000000">
                      <a:alpha val="10980"/>
                    </a:srgbClr>
                  </a:solidFill>
                  <a:ln>
                    <a:noFill/>
                  </a:ln>
                  <a:effectLst>
                    <a:glow rad="101600">
                      <a:schemeClr val="tx1">
                        <a:alpha val="8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83" name="Group 282"/>
                  <p:cNvGrpSpPr/>
                  <p:nvPr/>
                </p:nvGrpSpPr>
                <p:grpSpPr>
                  <a:xfrm>
                    <a:off x="1392869" y="677439"/>
                    <a:ext cx="1285351" cy="1285351"/>
                    <a:chOff x="1282890" y="562664"/>
                    <a:chExt cx="1514902" cy="1514902"/>
                  </a:xfrm>
                </p:grpSpPr>
                <p:sp>
                  <p:nvSpPr>
                    <p:cNvPr id="284" name="Oval 283"/>
                    <p:cNvSpPr/>
                    <p:nvPr/>
                  </p:nvSpPr>
                  <p:spPr>
                    <a:xfrm>
                      <a:off x="1282890" y="562664"/>
                      <a:ext cx="1514902" cy="1514902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rgbClr val="A481DA"/>
                      </a:solidFill>
                    </a:ln>
                    <a:effectLst>
                      <a:outerShdw blurRad="127000" dist="25400" dir="8100000" sx="104000" sy="104000" algn="tr" rotWithShape="0">
                        <a:prstClr val="black">
                          <a:alpha val="27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5" name="Oval 284"/>
                    <p:cNvSpPr/>
                    <p:nvPr/>
                  </p:nvSpPr>
                  <p:spPr>
                    <a:xfrm>
                      <a:off x="1308456" y="585167"/>
                      <a:ext cx="1469894" cy="1469894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8469A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2065349" y="3893033"/>
                  <a:ext cx="881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73" name="Picture 37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0069" y="4315008"/>
                <a:ext cx="556671" cy="564797"/>
              </a:xfrm>
              <a:prstGeom prst="rect">
                <a:avLst/>
              </a:prstGeom>
            </p:spPr>
          </p:pic>
          <p:cxnSp>
            <p:nvCxnSpPr>
              <p:cNvPr id="375" name="Straight Connector 374"/>
              <p:cNvCxnSpPr/>
              <p:nvPr/>
            </p:nvCxnSpPr>
            <p:spPr>
              <a:xfrm flipH="1">
                <a:off x="8133770" y="4699965"/>
                <a:ext cx="725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 flipH="1">
                <a:off x="8317836" y="4858823"/>
                <a:ext cx="725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 flipH="1">
                <a:off x="8667978" y="4647710"/>
                <a:ext cx="725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H="1">
                <a:off x="8153655" y="4454829"/>
                <a:ext cx="725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 flipH="1">
                <a:off x="8639165" y="4349293"/>
                <a:ext cx="725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flipH="1">
                <a:off x="8634858" y="4858645"/>
                <a:ext cx="1259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 flipH="1">
                <a:off x="8566567" y="4858823"/>
                <a:ext cx="4459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3" name="Rectangle 392"/>
            <p:cNvSpPr/>
            <p:nvPr/>
          </p:nvSpPr>
          <p:spPr>
            <a:xfrm>
              <a:off x="8316377" y="4587447"/>
              <a:ext cx="74057" cy="149522"/>
            </a:xfrm>
            <a:prstGeom prst="rect">
              <a:avLst/>
            </a:prstGeom>
            <a:solidFill>
              <a:srgbClr val="A48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8-Point Star 393"/>
            <p:cNvSpPr/>
            <p:nvPr/>
          </p:nvSpPr>
          <p:spPr>
            <a:xfrm>
              <a:off x="8446627" y="4628776"/>
              <a:ext cx="99384" cy="80479"/>
            </a:xfrm>
            <a:prstGeom prst="star8">
              <a:avLst/>
            </a:prstGeom>
            <a:solidFill>
              <a:srgbClr val="A48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-1186118" y="3656537"/>
            <a:ext cx="260350" cy="844550"/>
            <a:chOff x="1834524" y="4244125"/>
            <a:chExt cx="260350" cy="844550"/>
          </a:xfrm>
        </p:grpSpPr>
        <p:sp>
          <p:nvSpPr>
            <p:cNvPr id="397" name="Rectangle 396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FE9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FEB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E39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8616741" y="2070328"/>
            <a:ext cx="1539705" cy="1539705"/>
            <a:chOff x="8559591" y="2085274"/>
            <a:chExt cx="1539705" cy="1539705"/>
          </a:xfrm>
        </p:grpSpPr>
        <p:grpSp>
          <p:nvGrpSpPr>
            <p:cNvPr id="318" name="Group 317"/>
            <p:cNvGrpSpPr/>
            <p:nvPr/>
          </p:nvGrpSpPr>
          <p:grpSpPr>
            <a:xfrm>
              <a:off x="8559591" y="2085274"/>
              <a:ext cx="1539705" cy="1539705"/>
              <a:chOff x="1105470" y="385244"/>
              <a:chExt cx="1869742" cy="1869742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1168093" y="447867"/>
                <a:ext cx="1744496" cy="1744496"/>
              </a:xfrm>
              <a:prstGeom prst="ellipse">
                <a:avLst/>
              </a:prstGeom>
              <a:solidFill>
                <a:srgbClr val="FE9B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1105470" y="385244"/>
                <a:ext cx="1869742" cy="1869742"/>
              </a:xfrm>
              <a:prstGeom prst="ellipse">
                <a:avLst/>
              </a:prstGeom>
              <a:noFill/>
              <a:ln w="19050">
                <a:solidFill>
                  <a:srgbClr val="FE9B7E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Teardrop 321"/>
              <p:cNvSpPr/>
              <p:nvPr/>
            </p:nvSpPr>
            <p:spPr>
              <a:xfrm rot="21336072">
                <a:off x="1322943" y="1026832"/>
                <a:ext cx="1119357" cy="1132274"/>
              </a:xfrm>
              <a:prstGeom prst="teardrop">
                <a:avLst>
                  <a:gd name="adj" fmla="val 88717"/>
                </a:avLst>
              </a:prstGeom>
              <a:solidFill>
                <a:srgbClr val="000000">
                  <a:alpha val="10980"/>
                </a:srgbClr>
              </a:solidFill>
              <a:ln>
                <a:noFill/>
              </a:ln>
              <a:effectLst>
                <a:glow rad="101600">
                  <a:schemeClr val="tx1">
                    <a:alpha val="8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3" name="Group 322"/>
              <p:cNvGrpSpPr/>
              <p:nvPr/>
            </p:nvGrpSpPr>
            <p:grpSpPr>
              <a:xfrm>
                <a:off x="1392869" y="677439"/>
                <a:ext cx="1285351" cy="1285351"/>
                <a:chOff x="1282890" y="562664"/>
                <a:chExt cx="1514902" cy="1514902"/>
              </a:xfrm>
            </p:grpSpPr>
            <p:sp>
              <p:nvSpPr>
                <p:cNvPr id="324" name="Oval 323"/>
                <p:cNvSpPr/>
                <p:nvPr/>
              </p:nvSpPr>
              <p:spPr>
                <a:xfrm>
                  <a:off x="1282890" y="562664"/>
                  <a:ext cx="1514902" cy="1514902"/>
                </a:xfrm>
                <a:prstGeom prst="ellipse">
                  <a:avLst/>
                </a:prstGeom>
                <a:noFill/>
                <a:ln w="57150">
                  <a:solidFill>
                    <a:srgbClr val="FEB283"/>
                  </a:solidFill>
                </a:ln>
                <a:effectLst>
                  <a:outerShdw blurRad="127000" dist="25400" dir="8100000" sx="104000" sy="104000" algn="tr" rotWithShape="0">
                    <a:prstClr val="black">
                      <a:alpha val="2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1310269" y="585169"/>
                  <a:ext cx="1469894" cy="146989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E392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92" name="Picture 39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2961" y="2567201"/>
              <a:ext cx="534046" cy="534046"/>
            </a:xfrm>
            <a:prstGeom prst="rect">
              <a:avLst/>
            </a:prstGeom>
          </p:spPr>
        </p:pic>
        <p:sp>
          <p:nvSpPr>
            <p:cNvPr id="400" name="Right Triangle 399"/>
            <p:cNvSpPr/>
            <p:nvPr/>
          </p:nvSpPr>
          <p:spPr>
            <a:xfrm rot="1736576">
              <a:off x="9429053" y="2701885"/>
              <a:ext cx="123521" cy="221994"/>
            </a:xfrm>
            <a:prstGeom prst="rtTriangle">
              <a:avLst/>
            </a:prstGeom>
            <a:solidFill>
              <a:srgbClr val="FEB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ight Triangle 400"/>
            <p:cNvSpPr/>
            <p:nvPr/>
          </p:nvSpPr>
          <p:spPr>
            <a:xfrm rot="2322550" flipH="1">
              <a:off x="9222687" y="2690746"/>
              <a:ext cx="77824" cy="165313"/>
            </a:xfrm>
            <a:prstGeom prst="rtTriangle">
              <a:avLst/>
            </a:prstGeom>
            <a:solidFill>
              <a:srgbClr val="FEB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-631239" y="3628954"/>
            <a:ext cx="260350" cy="844550"/>
            <a:chOff x="1834524" y="4244125"/>
            <a:chExt cx="260350" cy="844550"/>
          </a:xfrm>
        </p:grpSpPr>
        <p:sp>
          <p:nvSpPr>
            <p:cNvPr id="404" name="Rectangle 403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7D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C6F7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A1C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476815" y="162947"/>
            <a:ext cx="1539705" cy="1539705"/>
            <a:chOff x="8476815" y="162947"/>
            <a:chExt cx="1539705" cy="1539705"/>
          </a:xfrm>
        </p:grpSpPr>
        <p:grpSp>
          <p:nvGrpSpPr>
            <p:cNvPr id="326" name="Group 325"/>
            <p:cNvGrpSpPr/>
            <p:nvPr/>
          </p:nvGrpSpPr>
          <p:grpSpPr>
            <a:xfrm>
              <a:off x="8476815" y="162947"/>
              <a:ext cx="1539705" cy="1539705"/>
              <a:chOff x="2490070" y="4234808"/>
              <a:chExt cx="1869742" cy="186974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2490070" y="4234808"/>
                <a:ext cx="1869742" cy="1869742"/>
                <a:chOff x="1385272" y="2618182"/>
                <a:chExt cx="1869742" cy="1869742"/>
              </a:xfrm>
            </p:grpSpPr>
            <p:grpSp>
              <p:nvGrpSpPr>
                <p:cNvPr id="338" name="Group 337"/>
                <p:cNvGrpSpPr/>
                <p:nvPr/>
              </p:nvGrpSpPr>
              <p:grpSpPr>
                <a:xfrm>
                  <a:off x="1385272" y="2618182"/>
                  <a:ext cx="1869742" cy="1869742"/>
                  <a:chOff x="1105470" y="385244"/>
                  <a:chExt cx="1869742" cy="1869742"/>
                </a:xfrm>
              </p:grpSpPr>
              <p:sp>
                <p:nvSpPr>
                  <p:cNvPr id="340" name="Oval 339"/>
                  <p:cNvSpPr/>
                  <p:nvPr/>
                </p:nvSpPr>
                <p:spPr>
                  <a:xfrm>
                    <a:off x="1168093" y="447867"/>
                    <a:ext cx="1744496" cy="1744496"/>
                  </a:xfrm>
                  <a:prstGeom prst="ellipse">
                    <a:avLst/>
                  </a:prstGeom>
                  <a:solidFill>
                    <a:srgbClr val="A7D5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1" name="Oval 340"/>
                  <p:cNvSpPr/>
                  <p:nvPr/>
                </p:nvSpPr>
                <p:spPr>
                  <a:xfrm>
                    <a:off x="1105470" y="385244"/>
                    <a:ext cx="1869742" cy="18697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A7D50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Teardrop 341"/>
                  <p:cNvSpPr/>
                  <p:nvPr/>
                </p:nvSpPr>
                <p:spPr>
                  <a:xfrm rot="21336072">
                    <a:off x="1322943" y="1026832"/>
                    <a:ext cx="1119357" cy="1132274"/>
                  </a:xfrm>
                  <a:prstGeom prst="teardrop">
                    <a:avLst>
                      <a:gd name="adj" fmla="val 88717"/>
                    </a:avLst>
                  </a:prstGeom>
                  <a:solidFill>
                    <a:srgbClr val="000000">
                      <a:alpha val="10980"/>
                    </a:srgbClr>
                  </a:solidFill>
                  <a:ln>
                    <a:noFill/>
                  </a:ln>
                  <a:effectLst>
                    <a:glow rad="101600">
                      <a:schemeClr val="tx1">
                        <a:alpha val="8000"/>
                      </a:schemeClr>
                    </a:glo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43" name="Group 342"/>
                  <p:cNvGrpSpPr/>
                  <p:nvPr/>
                </p:nvGrpSpPr>
                <p:grpSpPr>
                  <a:xfrm>
                    <a:off x="1392869" y="677439"/>
                    <a:ext cx="1285351" cy="1285351"/>
                    <a:chOff x="1282890" y="562664"/>
                    <a:chExt cx="1514902" cy="1514902"/>
                  </a:xfrm>
                </p:grpSpPr>
                <p:sp>
                  <p:nvSpPr>
                    <p:cNvPr id="344" name="Oval 343"/>
                    <p:cNvSpPr/>
                    <p:nvPr/>
                  </p:nvSpPr>
                  <p:spPr>
                    <a:xfrm>
                      <a:off x="1282890" y="562664"/>
                      <a:ext cx="1514902" cy="1514902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rgbClr val="C6F74B"/>
                      </a:solidFill>
                    </a:ln>
                    <a:effectLst>
                      <a:outerShdw blurRad="127000" dist="25400" dir="8100000" sx="104000" sy="104000" algn="tr" rotWithShape="0">
                        <a:prstClr val="black">
                          <a:alpha val="27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Oval 344"/>
                    <p:cNvSpPr/>
                    <p:nvPr/>
                  </p:nvSpPr>
                  <p:spPr>
                    <a:xfrm>
                      <a:off x="1310269" y="578774"/>
                      <a:ext cx="1469894" cy="1469894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A1CC1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339" name="Straight Connector 338"/>
                <p:cNvCxnSpPr/>
                <p:nvPr/>
              </p:nvCxnSpPr>
              <p:spPr>
                <a:xfrm flipH="1">
                  <a:off x="1983887" y="3765450"/>
                  <a:ext cx="881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Connector 330"/>
              <p:cNvCxnSpPr/>
              <p:nvPr/>
            </p:nvCxnSpPr>
            <p:spPr>
              <a:xfrm flipH="1">
                <a:off x="2991546" y="5236241"/>
                <a:ext cx="881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3400004" y="5525942"/>
                <a:ext cx="486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3055906" y="5030879"/>
                <a:ext cx="881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3464230" y="4835137"/>
                <a:ext cx="881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>
                <a:off x="3642498" y="5406662"/>
                <a:ext cx="881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7" name="Picture 40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0207" y="722743"/>
              <a:ext cx="439404" cy="439404"/>
            </a:xfrm>
            <a:prstGeom prst="rect">
              <a:avLst/>
            </a:prstGeom>
          </p:spPr>
        </p:pic>
        <p:cxnSp>
          <p:nvCxnSpPr>
            <p:cNvPr id="409" name="Straight Connector 408"/>
            <p:cNvCxnSpPr/>
            <p:nvPr/>
          </p:nvCxnSpPr>
          <p:spPr>
            <a:xfrm flipH="1">
              <a:off x="9415678" y="932799"/>
              <a:ext cx="725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flipH="1">
              <a:off x="8979072" y="675624"/>
              <a:ext cx="127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flipH="1">
              <a:off x="9362669" y="999526"/>
              <a:ext cx="127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H="1">
              <a:off x="9311563" y="1002399"/>
              <a:ext cx="40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5-Point Star 413"/>
            <p:cNvSpPr/>
            <p:nvPr/>
          </p:nvSpPr>
          <p:spPr>
            <a:xfrm>
              <a:off x="9213834" y="818500"/>
              <a:ext cx="45719" cy="45719"/>
            </a:xfrm>
            <a:prstGeom prst="star5">
              <a:avLst/>
            </a:prstGeom>
            <a:solidFill>
              <a:srgbClr val="A6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/>
            <p:cNvSpPr/>
            <p:nvPr/>
          </p:nvSpPr>
          <p:spPr>
            <a:xfrm>
              <a:off x="9150932" y="746012"/>
              <a:ext cx="45719" cy="45719"/>
            </a:xfrm>
            <a:prstGeom prst="ellipse">
              <a:avLst/>
            </a:prstGeom>
            <a:solidFill>
              <a:srgbClr val="A6D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4731773" y="1706711"/>
            <a:ext cx="2630810" cy="944374"/>
            <a:chOff x="4654355" y="1372284"/>
            <a:chExt cx="2630810" cy="944374"/>
          </a:xfrm>
        </p:grpSpPr>
        <p:sp>
          <p:nvSpPr>
            <p:cNvPr id="417" name="TextBox 416"/>
            <p:cNvSpPr txBox="1"/>
            <p:nvPr/>
          </p:nvSpPr>
          <p:spPr>
            <a:xfrm>
              <a:off x="4654355" y="1372284"/>
              <a:ext cx="2630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Tw Cen MT" panose="020B0602020104020603" pitchFamily="34" charset="0"/>
                </a:rPr>
                <a:t>INFOGRAPHICS </a:t>
              </a:r>
              <a:endParaRPr lang="en-US" sz="2800" b="1" dirty="0">
                <a:latin typeface="Tw Cen MT" panose="020B0602020104020603" pitchFamily="34" charset="0"/>
              </a:endParaRP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4908854" y="1793438"/>
              <a:ext cx="2110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Gulim" panose="020B0600000101010101" pitchFamily="34" charset="-127"/>
                  <a:ea typeface="Gulim" panose="020B0600000101010101" pitchFamily="34" charset="-127"/>
                </a:rPr>
                <a:t>ELEMENTS</a:t>
              </a:r>
              <a:r>
                <a:rPr lang="en-US" sz="2800" b="1" dirty="0" smtClean="0">
                  <a:latin typeface="Gulim" panose="020B0600000101010101" pitchFamily="34" charset="-127"/>
                  <a:ea typeface="Gulim" panose="020B0600000101010101" pitchFamily="34" charset="-127"/>
                </a:rPr>
                <a:t> </a:t>
              </a:r>
              <a:endParaRPr lang="en-US" sz="2800" b="1" dirty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10015789" y="1027798"/>
            <a:ext cx="1889193" cy="1077526"/>
            <a:chOff x="10010939" y="993959"/>
            <a:chExt cx="1889193" cy="1077526"/>
          </a:xfrm>
        </p:grpSpPr>
        <p:sp>
          <p:nvSpPr>
            <p:cNvPr id="421" name="TextBox 420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w Cen MT" panose="020B0602020104020603" pitchFamily="34" charset="0"/>
                </a:rPr>
                <a:t>Add Your Text</a:t>
              </a:r>
              <a:endParaRPr lang="en-US" b="1" dirty="0">
                <a:latin typeface="Tw Cen MT" panose="020B0602020104020603" pitchFamily="34" charset="0"/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Type your text in here. insert your sample text in here. 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10065733" y="3202925"/>
            <a:ext cx="1889193" cy="1077526"/>
            <a:chOff x="10010939" y="993959"/>
            <a:chExt cx="1889193" cy="1077526"/>
          </a:xfrm>
        </p:grpSpPr>
        <p:sp>
          <p:nvSpPr>
            <p:cNvPr id="425" name="TextBox 424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w Cen MT" panose="020B0602020104020603" pitchFamily="34" charset="0"/>
                </a:rPr>
                <a:t>Add Your Text</a:t>
              </a:r>
              <a:endParaRPr lang="en-US" b="1" dirty="0">
                <a:latin typeface="Tw Cen MT" panose="020B0602020104020603" pitchFamily="34" charset="0"/>
              </a:endParaRP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Type your text in here. insert your sample text in here. 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9360125" y="4785357"/>
            <a:ext cx="1889193" cy="1077526"/>
            <a:chOff x="10010939" y="993959"/>
            <a:chExt cx="1889193" cy="1077526"/>
          </a:xfrm>
        </p:grpSpPr>
        <p:sp>
          <p:nvSpPr>
            <p:cNvPr id="428" name="TextBox 427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w Cen MT" panose="020B0602020104020603" pitchFamily="34" charset="0"/>
                </a:rPr>
                <a:t>Add Your Text</a:t>
              </a:r>
              <a:endParaRPr lang="en-US" b="1" dirty="0">
                <a:latin typeface="Tw Cen MT" panose="020B0602020104020603" pitchFamily="34" charset="0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Type your text in here. insert your sample text in here. 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30" name="Group 429"/>
          <p:cNvGrpSpPr/>
          <p:nvPr/>
        </p:nvGrpSpPr>
        <p:grpSpPr>
          <a:xfrm>
            <a:off x="7473476" y="5764640"/>
            <a:ext cx="1889193" cy="1077526"/>
            <a:chOff x="10010939" y="993959"/>
            <a:chExt cx="1889193" cy="1077526"/>
          </a:xfrm>
        </p:grpSpPr>
        <p:sp>
          <p:nvSpPr>
            <p:cNvPr id="431" name="TextBox 430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w Cen MT" panose="020B0602020104020603" pitchFamily="34" charset="0"/>
                </a:rPr>
                <a:t>Add Your Text</a:t>
              </a:r>
              <a:endParaRPr lang="en-US" b="1" dirty="0">
                <a:latin typeface="Tw Cen MT" panose="020B0602020104020603" pitchFamily="34" charset="0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Type your text in here. insert your sample text in here. 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>
            <a:off x="2537937" y="5629272"/>
            <a:ext cx="1889193" cy="1077526"/>
            <a:chOff x="10010939" y="993959"/>
            <a:chExt cx="1889193" cy="1077526"/>
          </a:xfrm>
        </p:grpSpPr>
        <p:sp>
          <p:nvSpPr>
            <p:cNvPr id="434" name="TextBox 433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w Cen MT" panose="020B0602020104020603" pitchFamily="34" charset="0"/>
                </a:rPr>
                <a:t>Add Your Text</a:t>
              </a:r>
              <a:endParaRPr lang="en-US" b="1" dirty="0">
                <a:latin typeface="Tw Cen MT" panose="020B0602020104020603" pitchFamily="34" charset="0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Type your text in here. insert your sample text in here. 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36" name="Group 435"/>
          <p:cNvGrpSpPr/>
          <p:nvPr/>
        </p:nvGrpSpPr>
        <p:grpSpPr>
          <a:xfrm>
            <a:off x="537183" y="4509887"/>
            <a:ext cx="1889193" cy="1077526"/>
            <a:chOff x="10010939" y="993959"/>
            <a:chExt cx="1889193" cy="1077526"/>
          </a:xfrm>
        </p:grpSpPr>
        <p:sp>
          <p:nvSpPr>
            <p:cNvPr id="437" name="TextBox 436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w Cen MT" panose="020B0602020104020603" pitchFamily="34" charset="0"/>
                </a:rPr>
                <a:t>Add Your Text</a:t>
              </a:r>
              <a:endParaRPr lang="en-US" b="1" dirty="0">
                <a:latin typeface="Tw Cen MT" panose="020B0602020104020603" pitchFamily="34" charset="0"/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Type your text in here. insert your sample text in here. 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227225" y="3099915"/>
            <a:ext cx="1889193" cy="1077526"/>
            <a:chOff x="10010939" y="993959"/>
            <a:chExt cx="1889193" cy="1077526"/>
          </a:xfrm>
        </p:grpSpPr>
        <p:sp>
          <p:nvSpPr>
            <p:cNvPr id="443" name="TextBox 442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w Cen MT" panose="020B0602020104020603" pitchFamily="34" charset="0"/>
                </a:rPr>
                <a:t>Add Your Text</a:t>
              </a:r>
              <a:endParaRPr lang="en-US" b="1" dirty="0">
                <a:latin typeface="Tw Cen MT" panose="020B0602020104020603" pitchFamily="34" charset="0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Type your text in here. insert your sample text in here. 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445" name="Group 444"/>
          <p:cNvGrpSpPr/>
          <p:nvPr/>
        </p:nvGrpSpPr>
        <p:grpSpPr>
          <a:xfrm>
            <a:off x="237803" y="1088306"/>
            <a:ext cx="1889193" cy="1077526"/>
            <a:chOff x="10010939" y="993959"/>
            <a:chExt cx="1889193" cy="1077526"/>
          </a:xfrm>
        </p:grpSpPr>
        <p:sp>
          <p:nvSpPr>
            <p:cNvPr id="446" name="TextBox 445"/>
            <p:cNvSpPr txBox="1"/>
            <p:nvPr/>
          </p:nvSpPr>
          <p:spPr>
            <a:xfrm>
              <a:off x="10051353" y="993959"/>
              <a:ext cx="1530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w Cen MT" panose="020B0602020104020603" pitchFamily="34" charset="0"/>
                </a:rPr>
                <a:t>Add Your Text</a:t>
              </a:r>
              <a:endParaRPr lang="en-US" b="1" dirty="0">
                <a:latin typeface="Tw Cen MT" panose="020B0602020104020603" pitchFamily="34" charset="0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10010939" y="1332821"/>
              <a:ext cx="18891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Type your text in here. insert your sample text in here. 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1801240" y="224627"/>
            <a:ext cx="1545704" cy="1545704"/>
            <a:chOff x="1105470" y="385244"/>
            <a:chExt cx="1869742" cy="1869742"/>
          </a:xfrm>
        </p:grpSpPr>
        <p:sp>
          <p:nvSpPr>
            <p:cNvPr id="256" name="Oval 255"/>
            <p:cNvSpPr/>
            <p:nvPr/>
          </p:nvSpPr>
          <p:spPr>
            <a:xfrm>
              <a:off x="1168093" y="447867"/>
              <a:ext cx="1744496" cy="1744496"/>
            </a:xfrm>
            <a:prstGeom prst="ellipse">
              <a:avLst/>
            </a:prstGeom>
            <a:solidFill>
              <a:srgbClr val="FFC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1105470" y="385244"/>
              <a:ext cx="1869742" cy="1869742"/>
            </a:xfrm>
            <a:prstGeom prst="ellipse">
              <a:avLst/>
            </a:prstGeom>
            <a:noFill/>
            <a:ln w="19050">
              <a:solidFill>
                <a:srgbClr val="FFC5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ardrop 265"/>
            <p:cNvSpPr/>
            <p:nvPr/>
          </p:nvSpPr>
          <p:spPr>
            <a:xfrm rot="21336072">
              <a:off x="1322943" y="1026832"/>
              <a:ext cx="1119357" cy="1132274"/>
            </a:xfrm>
            <a:prstGeom prst="teardrop">
              <a:avLst>
                <a:gd name="adj" fmla="val 88717"/>
              </a:avLst>
            </a:prstGeom>
            <a:solidFill>
              <a:srgbClr val="000000">
                <a:alpha val="10980"/>
              </a:srgbClr>
            </a:solidFill>
            <a:ln>
              <a:noFill/>
            </a:ln>
            <a:effectLst>
              <a:glow rad="101600">
                <a:schemeClr val="tx1">
                  <a:alpha val="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8" name="Group 267"/>
            <p:cNvGrpSpPr/>
            <p:nvPr/>
          </p:nvGrpSpPr>
          <p:grpSpPr>
            <a:xfrm>
              <a:off x="1392869" y="677439"/>
              <a:ext cx="1285351" cy="1285351"/>
              <a:chOff x="1672238" y="2600066"/>
              <a:chExt cx="1285351" cy="1285351"/>
            </a:xfrm>
          </p:grpSpPr>
          <p:grpSp>
            <p:nvGrpSpPr>
              <p:cNvPr id="269" name="Group 268"/>
              <p:cNvGrpSpPr/>
              <p:nvPr/>
            </p:nvGrpSpPr>
            <p:grpSpPr>
              <a:xfrm>
                <a:off x="1672238" y="2600066"/>
                <a:ext cx="1285351" cy="1285351"/>
                <a:chOff x="1397665" y="665785"/>
                <a:chExt cx="1285351" cy="1285351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397665" y="665785"/>
                  <a:ext cx="1285351" cy="1285351"/>
                  <a:chOff x="1282890" y="562664"/>
                  <a:chExt cx="1514902" cy="1514902"/>
                </a:xfrm>
              </p:grpSpPr>
              <p:sp>
                <p:nvSpPr>
                  <p:cNvPr id="292" name="Oval 291"/>
                  <p:cNvSpPr/>
                  <p:nvPr/>
                </p:nvSpPr>
                <p:spPr>
                  <a:xfrm>
                    <a:off x="1282890" y="562664"/>
                    <a:ext cx="1514902" cy="1514902"/>
                  </a:xfrm>
                  <a:prstGeom prst="ellipse">
                    <a:avLst/>
                  </a:prstGeom>
                  <a:noFill/>
                  <a:ln w="57150">
                    <a:solidFill>
                      <a:srgbClr val="FFE978"/>
                    </a:solidFill>
                  </a:ln>
                  <a:effectLst>
                    <a:outerShdw blurRad="127000" dist="25400" dir="8100000" sx="104000" sy="104000" algn="tr" rotWithShape="0">
                      <a:prstClr val="black">
                        <a:alpha val="2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Oval 292"/>
                  <p:cNvSpPr/>
                  <p:nvPr/>
                </p:nvSpPr>
                <p:spPr>
                  <a:xfrm>
                    <a:off x="1310269" y="585168"/>
                    <a:ext cx="1469894" cy="1469894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rgbClr val="F1CE4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91" name="Picture 29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6109" y="876299"/>
                  <a:ext cx="848461" cy="848462"/>
                </a:xfrm>
                <a:prstGeom prst="rect">
                  <a:avLst/>
                </a:prstGeom>
              </p:spPr>
            </p:pic>
          </p:grpSp>
          <p:grpSp>
            <p:nvGrpSpPr>
              <p:cNvPr id="270" name="Group 269"/>
              <p:cNvGrpSpPr/>
              <p:nvPr/>
            </p:nvGrpSpPr>
            <p:grpSpPr>
              <a:xfrm>
                <a:off x="1841955" y="2844032"/>
                <a:ext cx="923360" cy="612434"/>
                <a:chOff x="1567382" y="927100"/>
                <a:chExt cx="923360" cy="612434"/>
              </a:xfrm>
            </p:grpSpPr>
            <p:sp>
              <p:nvSpPr>
                <p:cNvPr id="271" name="Oval 270"/>
                <p:cNvSpPr/>
                <p:nvPr/>
              </p:nvSpPr>
              <p:spPr>
                <a:xfrm>
                  <a:off x="1935565" y="1161365"/>
                  <a:ext cx="209550" cy="222250"/>
                </a:xfrm>
                <a:prstGeom prst="ellipse">
                  <a:avLst/>
                </a:prstGeom>
                <a:solidFill>
                  <a:srgbClr val="FFE9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2" name="Straight Connector 271"/>
                <p:cNvCxnSpPr/>
                <p:nvPr/>
              </p:nvCxnSpPr>
              <p:spPr>
                <a:xfrm flipH="1">
                  <a:off x="2288743" y="993434"/>
                  <a:ext cx="8791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 flipH="1">
                  <a:off x="2376657" y="1145834"/>
                  <a:ext cx="8791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 flipH="1">
                  <a:off x="2352229" y="1310934"/>
                  <a:ext cx="138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 flipH="1">
                  <a:off x="2308272" y="1484435"/>
                  <a:ext cx="8791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H="1">
                  <a:off x="1616109" y="1313768"/>
                  <a:ext cx="8791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 flipH="1">
                  <a:off x="1567382" y="1145152"/>
                  <a:ext cx="13664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 flipH="1">
                  <a:off x="1704023" y="927100"/>
                  <a:ext cx="10382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flipH="1">
                  <a:off x="1671205" y="1481480"/>
                  <a:ext cx="9314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 flipH="1">
                  <a:off x="1764348" y="1539534"/>
                  <a:ext cx="869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 flipH="1">
                  <a:off x="2246516" y="1482384"/>
                  <a:ext cx="422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4" name="Group 293"/>
          <p:cNvGrpSpPr/>
          <p:nvPr/>
        </p:nvGrpSpPr>
        <p:grpSpPr>
          <a:xfrm>
            <a:off x="1723206" y="2156288"/>
            <a:ext cx="1520607" cy="1520607"/>
            <a:chOff x="1385272" y="2618182"/>
            <a:chExt cx="1869742" cy="1869742"/>
          </a:xfrm>
        </p:grpSpPr>
        <p:grpSp>
          <p:nvGrpSpPr>
            <p:cNvPr id="295" name="Group 294"/>
            <p:cNvGrpSpPr/>
            <p:nvPr/>
          </p:nvGrpSpPr>
          <p:grpSpPr>
            <a:xfrm>
              <a:off x="1385272" y="2618182"/>
              <a:ext cx="1869742" cy="1869742"/>
              <a:chOff x="1105470" y="385244"/>
              <a:chExt cx="1869742" cy="1869742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1168093" y="447867"/>
                <a:ext cx="1744496" cy="1744496"/>
              </a:xfrm>
              <a:prstGeom prst="ellipse">
                <a:avLst/>
              </a:prstGeom>
              <a:solidFill>
                <a:srgbClr val="1DD6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1105470" y="385244"/>
                <a:ext cx="1869742" cy="1869742"/>
              </a:xfrm>
              <a:prstGeom prst="ellipse">
                <a:avLst/>
              </a:prstGeom>
              <a:noFill/>
              <a:ln w="19050">
                <a:solidFill>
                  <a:srgbClr val="1DD6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Teardrop 305"/>
              <p:cNvSpPr/>
              <p:nvPr/>
            </p:nvSpPr>
            <p:spPr>
              <a:xfrm rot="21336072">
                <a:off x="1322943" y="1026832"/>
                <a:ext cx="1119357" cy="1132274"/>
              </a:xfrm>
              <a:prstGeom prst="teardrop">
                <a:avLst>
                  <a:gd name="adj" fmla="val 88717"/>
                </a:avLst>
              </a:prstGeom>
              <a:solidFill>
                <a:srgbClr val="000000">
                  <a:alpha val="10980"/>
                </a:srgbClr>
              </a:solidFill>
              <a:ln>
                <a:noFill/>
              </a:ln>
              <a:effectLst>
                <a:glow rad="101600">
                  <a:schemeClr val="tx1">
                    <a:alpha val="8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1392869" y="677439"/>
                <a:ext cx="1285351" cy="1285351"/>
                <a:chOff x="1672238" y="2600066"/>
                <a:chExt cx="1285351" cy="1285351"/>
              </a:xfrm>
            </p:grpSpPr>
            <p:grpSp>
              <p:nvGrpSpPr>
                <p:cNvPr id="308" name="Group 307"/>
                <p:cNvGrpSpPr/>
                <p:nvPr/>
              </p:nvGrpSpPr>
              <p:grpSpPr>
                <a:xfrm>
                  <a:off x="1672238" y="2600066"/>
                  <a:ext cx="1285351" cy="1285351"/>
                  <a:chOff x="1282890" y="562664"/>
                  <a:chExt cx="1514902" cy="1514902"/>
                </a:xfrm>
              </p:grpSpPr>
              <p:sp>
                <p:nvSpPr>
                  <p:cNvPr id="310" name="Oval 309"/>
                  <p:cNvSpPr/>
                  <p:nvPr/>
                </p:nvSpPr>
                <p:spPr>
                  <a:xfrm>
                    <a:off x="1282890" y="562664"/>
                    <a:ext cx="1514902" cy="1514902"/>
                  </a:xfrm>
                  <a:prstGeom prst="ellipse">
                    <a:avLst/>
                  </a:prstGeom>
                  <a:noFill/>
                  <a:ln w="57150">
                    <a:solidFill>
                      <a:srgbClr val="8CF7E7"/>
                    </a:solidFill>
                  </a:ln>
                  <a:effectLst>
                    <a:outerShdw blurRad="127000" dist="25400" dir="8100000" sx="104000" sy="104000" algn="tr" rotWithShape="0">
                      <a:prstClr val="black">
                        <a:alpha val="27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Oval 310"/>
                  <p:cNvSpPr/>
                  <p:nvPr/>
                </p:nvSpPr>
                <p:spPr>
                  <a:xfrm>
                    <a:off x="1310270" y="585169"/>
                    <a:ext cx="1469894" cy="1469894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rgbClr val="3BBCA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09" name="Straight Connector 308"/>
                <p:cNvCxnSpPr/>
                <p:nvPr/>
              </p:nvCxnSpPr>
              <p:spPr>
                <a:xfrm flipH="1">
                  <a:off x="2653986" y="2946085"/>
                  <a:ext cx="9194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96" name="Picture 29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28752">
              <a:off x="1933194" y="3147008"/>
              <a:ext cx="771706" cy="771706"/>
            </a:xfrm>
            <a:prstGeom prst="rect">
              <a:avLst/>
            </a:prstGeom>
          </p:spPr>
        </p:pic>
        <p:cxnSp>
          <p:nvCxnSpPr>
            <p:cNvPr id="297" name="Straight Connector 296"/>
            <p:cNvCxnSpPr/>
            <p:nvPr/>
          </p:nvCxnSpPr>
          <p:spPr>
            <a:xfrm flipH="1">
              <a:off x="2371725" y="3824961"/>
              <a:ext cx="101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H="1">
              <a:off x="2556762" y="3774161"/>
              <a:ext cx="653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>
              <a:off x="1962150" y="3863061"/>
              <a:ext cx="656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2057400" y="3415386"/>
              <a:ext cx="881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>
              <a:off x="1834555" y="3801149"/>
              <a:ext cx="881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val 301"/>
            <p:cNvSpPr/>
            <p:nvPr/>
          </p:nvSpPr>
          <p:spPr>
            <a:xfrm>
              <a:off x="2329712" y="3371632"/>
              <a:ext cx="181420" cy="181420"/>
            </a:xfrm>
            <a:prstGeom prst="ellipse">
              <a:avLst/>
            </a:prstGeom>
            <a:solidFill>
              <a:srgbClr val="8CF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347212" y="3256229"/>
              <a:ext cx="104775" cy="67829"/>
            </a:xfrm>
            <a:prstGeom prst="rect">
              <a:avLst/>
            </a:prstGeom>
            <a:solidFill>
              <a:srgbClr val="8CF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1" name="Group 500"/>
          <p:cNvGrpSpPr/>
          <p:nvPr/>
        </p:nvGrpSpPr>
        <p:grpSpPr>
          <a:xfrm>
            <a:off x="-1174864" y="2536095"/>
            <a:ext cx="260350" cy="844550"/>
            <a:chOff x="1834524" y="4244125"/>
            <a:chExt cx="260350" cy="844550"/>
          </a:xfrm>
        </p:grpSpPr>
        <p:sp>
          <p:nvSpPr>
            <p:cNvPr id="502" name="Rectangle 501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3EC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83E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42B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5" name="Group 524"/>
          <p:cNvGrpSpPr/>
          <p:nvPr/>
        </p:nvGrpSpPr>
        <p:grpSpPr>
          <a:xfrm>
            <a:off x="-620935" y="2509262"/>
            <a:ext cx="260350" cy="844550"/>
            <a:chOff x="1834524" y="4244125"/>
            <a:chExt cx="260350" cy="844550"/>
          </a:xfrm>
        </p:grpSpPr>
        <p:sp>
          <p:nvSpPr>
            <p:cNvPr id="526" name="Rectangle 525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17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A48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846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0" name="Group 549"/>
          <p:cNvGrpSpPr/>
          <p:nvPr/>
        </p:nvGrpSpPr>
        <p:grpSpPr>
          <a:xfrm>
            <a:off x="-1183570" y="3675003"/>
            <a:ext cx="260350" cy="844550"/>
            <a:chOff x="1834524" y="4244125"/>
            <a:chExt cx="260350" cy="844550"/>
          </a:xfrm>
        </p:grpSpPr>
        <p:sp>
          <p:nvSpPr>
            <p:cNvPr id="551" name="Rectangle 550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FE9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FEB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E392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5" name="Group 564"/>
          <p:cNvGrpSpPr/>
          <p:nvPr/>
        </p:nvGrpSpPr>
        <p:grpSpPr>
          <a:xfrm>
            <a:off x="-628691" y="3647420"/>
            <a:ext cx="260350" cy="844550"/>
            <a:chOff x="1834524" y="4244125"/>
            <a:chExt cx="260350" cy="844550"/>
          </a:xfrm>
        </p:grpSpPr>
        <p:sp>
          <p:nvSpPr>
            <p:cNvPr id="566" name="Rectangle 565"/>
            <p:cNvSpPr/>
            <p:nvPr/>
          </p:nvSpPr>
          <p:spPr>
            <a:xfrm>
              <a:off x="1834524" y="4244125"/>
              <a:ext cx="260350" cy="234950"/>
            </a:xfrm>
            <a:prstGeom prst="rect">
              <a:avLst/>
            </a:prstGeom>
            <a:solidFill>
              <a:srgbClr val="A7D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1834524" y="4561625"/>
              <a:ext cx="260350" cy="234950"/>
            </a:xfrm>
            <a:prstGeom prst="rect">
              <a:avLst/>
            </a:prstGeom>
            <a:solidFill>
              <a:srgbClr val="C6F7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1834524" y="4853725"/>
              <a:ext cx="260350" cy="234950"/>
            </a:xfrm>
            <a:prstGeom prst="rect">
              <a:avLst/>
            </a:prstGeom>
            <a:solidFill>
              <a:srgbClr val="A1CC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8055849" y="2506811"/>
            <a:ext cx="319137" cy="319137"/>
            <a:chOff x="3577335" y="1053147"/>
            <a:chExt cx="319137" cy="319137"/>
          </a:xfrm>
        </p:grpSpPr>
        <p:sp>
          <p:nvSpPr>
            <p:cNvPr id="212" name="Oval 211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E39279"/>
            </a:solidFill>
            <a:ln w="19050">
              <a:solidFill>
                <a:srgbClr val="FEB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onut 212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FE9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7505648" y="3658429"/>
            <a:ext cx="319137" cy="319137"/>
            <a:chOff x="3577335" y="1053147"/>
            <a:chExt cx="319137" cy="319137"/>
          </a:xfrm>
        </p:grpSpPr>
        <p:sp>
          <p:nvSpPr>
            <p:cNvPr id="218" name="Oval 217"/>
            <p:cNvSpPr/>
            <p:nvPr/>
          </p:nvSpPr>
          <p:spPr>
            <a:xfrm>
              <a:off x="3672593" y="1148405"/>
              <a:ext cx="128620" cy="128620"/>
            </a:xfrm>
            <a:prstGeom prst="ellipse">
              <a:avLst/>
            </a:prstGeom>
            <a:solidFill>
              <a:srgbClr val="8469A1"/>
            </a:solidFill>
            <a:ln w="19050">
              <a:solidFill>
                <a:srgbClr val="A481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Donut 218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A17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6500774" y="4315894"/>
            <a:ext cx="319137" cy="319137"/>
            <a:chOff x="3577335" y="1053147"/>
            <a:chExt cx="319137" cy="319137"/>
          </a:xfrm>
        </p:grpSpPr>
        <p:sp>
          <p:nvSpPr>
            <p:cNvPr id="221" name="Oval 220"/>
            <p:cNvSpPr/>
            <p:nvPr/>
          </p:nvSpPr>
          <p:spPr>
            <a:xfrm>
              <a:off x="3672593" y="1139682"/>
              <a:ext cx="128620" cy="128620"/>
            </a:xfrm>
            <a:prstGeom prst="ellipse">
              <a:avLst/>
            </a:prstGeom>
            <a:solidFill>
              <a:srgbClr val="42BDE0"/>
            </a:solidFill>
            <a:ln w="19050">
              <a:solidFill>
                <a:srgbClr val="83E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onut 221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3EC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5018295" y="4313627"/>
            <a:ext cx="319137" cy="319137"/>
            <a:chOff x="3577335" y="1053147"/>
            <a:chExt cx="319137" cy="319137"/>
          </a:xfrm>
        </p:grpSpPr>
        <p:sp>
          <p:nvSpPr>
            <p:cNvPr id="224" name="Oval 223"/>
            <p:cNvSpPr/>
            <p:nvPr/>
          </p:nvSpPr>
          <p:spPr>
            <a:xfrm>
              <a:off x="3676269" y="1148406"/>
              <a:ext cx="128620" cy="128620"/>
            </a:xfrm>
            <a:prstGeom prst="ellipse">
              <a:avLst/>
            </a:prstGeom>
            <a:solidFill>
              <a:srgbClr val="D882DD"/>
            </a:solidFill>
            <a:ln w="19050">
              <a:solidFill>
                <a:srgbClr val="FBA9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Donut 224"/>
            <p:cNvSpPr/>
            <p:nvPr/>
          </p:nvSpPr>
          <p:spPr>
            <a:xfrm>
              <a:off x="3577335" y="1053147"/>
              <a:ext cx="319137" cy="319137"/>
            </a:xfrm>
            <a:prstGeom prst="donut">
              <a:avLst>
                <a:gd name="adj" fmla="val 19304"/>
              </a:avLst>
            </a:prstGeom>
            <a:solidFill>
              <a:srgbClr val="F77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12" name="Picture 3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333" y="519974"/>
            <a:ext cx="701418" cy="701418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8752">
            <a:off x="12549312" y="1398351"/>
            <a:ext cx="627606" cy="627606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008" y="2105324"/>
            <a:ext cx="478213" cy="478213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077" y="2725746"/>
            <a:ext cx="539441" cy="539441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461" y="3397775"/>
            <a:ext cx="537490" cy="537490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618" y="4092096"/>
            <a:ext cx="556671" cy="564797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774" y="4856324"/>
            <a:ext cx="534046" cy="534046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547" y="5613939"/>
            <a:ext cx="439404" cy="4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Gulim</vt:lpstr>
      <vt:lpstr>Arial</vt:lpstr>
      <vt:lpstr>Calibri</vt:lpstr>
      <vt:lpstr>Calibri Light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CHANDIKA</dc:creator>
  <cp:lastModifiedBy>CHANDIKA</cp:lastModifiedBy>
  <cp:revision>46</cp:revision>
  <dcterms:created xsi:type="dcterms:W3CDTF">2019-02-24T06:40:40Z</dcterms:created>
  <dcterms:modified xsi:type="dcterms:W3CDTF">2019-02-26T14:15:30Z</dcterms:modified>
</cp:coreProperties>
</file>