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3" r:id="rId3"/>
    <p:sldId id="273" r:id="rId4"/>
    <p:sldId id="272" r:id="rId5"/>
    <p:sldId id="271" r:id="rId6"/>
    <p:sldId id="279" r:id="rId7"/>
    <p:sldId id="333" r:id="rId8"/>
    <p:sldId id="281" r:id="rId9"/>
    <p:sldId id="315" r:id="rId10"/>
    <p:sldId id="275" r:id="rId11"/>
    <p:sldId id="277" r:id="rId12"/>
    <p:sldId id="290" r:id="rId13"/>
    <p:sldId id="310" r:id="rId14"/>
    <p:sldId id="284" r:id="rId15"/>
    <p:sldId id="327" r:id="rId16"/>
    <p:sldId id="325" r:id="rId17"/>
    <p:sldId id="303" r:id="rId18"/>
    <p:sldId id="298" r:id="rId19"/>
    <p:sldId id="328" r:id="rId20"/>
    <p:sldId id="329" r:id="rId21"/>
    <p:sldId id="305" r:id="rId22"/>
    <p:sldId id="326" r:id="rId23"/>
    <p:sldId id="330" r:id="rId24"/>
    <p:sldId id="324" r:id="rId25"/>
    <p:sldId id="304" r:id="rId26"/>
    <p:sldId id="320" r:id="rId27"/>
    <p:sldId id="321" r:id="rId28"/>
    <p:sldId id="322" r:id="rId29"/>
    <p:sldId id="319" r:id="rId30"/>
    <p:sldId id="311" r:id="rId31"/>
    <p:sldId id="323" r:id="rId32"/>
    <p:sldId id="312" r:id="rId33"/>
    <p:sldId id="306" r:id="rId34"/>
    <p:sldId id="313" r:id="rId35"/>
    <p:sldId id="307" r:id="rId36"/>
    <p:sldId id="331" r:id="rId37"/>
    <p:sldId id="332" r:id="rId38"/>
    <p:sldId id="297" r:id="rId39"/>
    <p:sldId id="314" r:id="rId40"/>
    <p:sldId id="267" r:id="rId41"/>
    <p:sldId id="2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r Swahab" initials="AS" lastIdx="1" clrIdx="0">
    <p:extLst>
      <p:ext uri="{19B8F6BF-5375-455C-9EA6-DF929625EA0E}">
        <p15:presenceInfo xmlns:p15="http://schemas.microsoft.com/office/powerpoint/2012/main" userId="624b419d6538f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759"/>
    <a:srgbClr val="29AF8C"/>
    <a:srgbClr val="7C60C6"/>
    <a:srgbClr val="000000"/>
    <a:srgbClr val="3D9CCC"/>
    <a:srgbClr val="97BE49"/>
    <a:srgbClr val="3367D6"/>
    <a:srgbClr val="396CD7"/>
    <a:srgbClr val="EAF2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E49AF-2AFE-45BB-8988-681F893E9061}" v="10" dt="2021-11-03T08:26:5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05" autoAdjust="0"/>
    <p:restoredTop sz="91791" autoAdjust="0"/>
  </p:normalViewPr>
  <p:slideViewPr>
    <p:cSldViewPr snapToGrid="0" showGuides="1">
      <p:cViewPr varScale="1">
        <p:scale>
          <a:sx n="103" d="100"/>
          <a:sy n="103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r Sami Alabdulwahab" userId="624b419d6538f54b" providerId="LiveId" clId="{A93E49AF-2AFE-45BB-8988-681F893E9061}"/>
    <pc:docChg chg="undo redo custSel addSld delSld modSld sldOrd">
      <pc:chgData name="Abrar Sami Alabdulwahab" userId="624b419d6538f54b" providerId="LiveId" clId="{A93E49AF-2AFE-45BB-8988-681F893E9061}" dt="2021-11-03T08:26:56.656" v="41"/>
      <pc:docMkLst>
        <pc:docMk/>
      </pc:docMkLst>
      <pc:sldChg chg="del">
        <pc:chgData name="Abrar Sami Alabdulwahab" userId="624b419d6538f54b" providerId="LiveId" clId="{A93E49AF-2AFE-45BB-8988-681F893E9061}" dt="2021-11-03T08:24:04.749" v="35" actId="47"/>
        <pc:sldMkLst>
          <pc:docMk/>
          <pc:sldMk cId="4084523996" sldId="263"/>
        </pc:sldMkLst>
      </pc:sldChg>
      <pc:sldChg chg="add del">
        <pc:chgData name="Abrar Sami Alabdulwahab" userId="624b419d6538f54b" providerId="LiveId" clId="{A93E49AF-2AFE-45BB-8988-681F893E9061}" dt="2021-11-03T08:24:05.928" v="36"/>
        <pc:sldMkLst>
          <pc:docMk/>
          <pc:sldMk cId="2340805754" sldId="271"/>
        </pc:sldMkLst>
      </pc:sldChg>
      <pc:sldChg chg="add del">
        <pc:chgData name="Abrar Sami Alabdulwahab" userId="624b419d6538f54b" providerId="LiveId" clId="{A93E49AF-2AFE-45BB-8988-681F893E9061}" dt="2021-11-03T08:24:05.928" v="36"/>
        <pc:sldMkLst>
          <pc:docMk/>
          <pc:sldMk cId="1532858275" sldId="272"/>
        </pc:sldMkLst>
      </pc:sldChg>
      <pc:sldChg chg="add del">
        <pc:chgData name="Abrar Sami Alabdulwahab" userId="624b419d6538f54b" providerId="LiveId" clId="{A93E49AF-2AFE-45BB-8988-681F893E9061}" dt="2021-11-03T08:24:05.928" v="36"/>
        <pc:sldMkLst>
          <pc:docMk/>
          <pc:sldMk cId="2261598952" sldId="273"/>
        </pc:sldMkLst>
      </pc:sldChg>
      <pc:sldChg chg="add del modAnim">
        <pc:chgData name="Abrar Sami Alabdulwahab" userId="624b419d6538f54b" providerId="LiveId" clId="{A93E49AF-2AFE-45BB-8988-681F893E9061}" dt="2021-11-03T08:24:05.928" v="36"/>
        <pc:sldMkLst>
          <pc:docMk/>
          <pc:sldMk cId="1477559909" sldId="275"/>
        </pc:sldMkLst>
      </pc:sldChg>
      <pc:sldChg chg="add del">
        <pc:chgData name="Abrar Sami Alabdulwahab" userId="624b419d6538f54b" providerId="LiveId" clId="{A93E49AF-2AFE-45BB-8988-681F893E9061}" dt="2021-11-03T08:24:05.928" v="36"/>
        <pc:sldMkLst>
          <pc:docMk/>
          <pc:sldMk cId="434891760" sldId="277"/>
        </pc:sldMkLst>
      </pc:sldChg>
      <pc:sldChg chg="add del modAnim">
        <pc:chgData name="Abrar Sami Alabdulwahab" userId="624b419d6538f54b" providerId="LiveId" clId="{A93E49AF-2AFE-45BB-8988-681F893E9061}" dt="2021-11-03T08:22:49.500" v="34" actId="47"/>
        <pc:sldMkLst>
          <pc:docMk/>
          <pc:sldMk cId="3219169955" sldId="278"/>
        </pc:sldMkLst>
      </pc:sldChg>
      <pc:sldChg chg="add">
        <pc:chgData name="Abrar Sami Alabdulwahab" userId="624b419d6538f54b" providerId="LiveId" clId="{A93E49AF-2AFE-45BB-8988-681F893E9061}" dt="2021-11-03T08:24:05.928" v="36"/>
        <pc:sldMkLst>
          <pc:docMk/>
          <pc:sldMk cId="22105340" sldId="279"/>
        </pc:sldMkLst>
      </pc:sldChg>
      <pc:sldChg chg="del">
        <pc:chgData name="Abrar Sami Alabdulwahab" userId="624b419d6538f54b" providerId="LiveId" clId="{A93E49AF-2AFE-45BB-8988-681F893E9061}" dt="2021-11-03T08:24:04.749" v="35" actId="47"/>
        <pc:sldMkLst>
          <pc:docMk/>
          <pc:sldMk cId="424077551" sldId="279"/>
        </pc:sldMkLst>
      </pc:sldChg>
      <pc:sldChg chg="add">
        <pc:chgData name="Abrar Sami Alabdulwahab" userId="624b419d6538f54b" providerId="LiveId" clId="{A93E49AF-2AFE-45BB-8988-681F893E9061}" dt="2021-11-03T08:24:05.928" v="36"/>
        <pc:sldMkLst>
          <pc:docMk/>
          <pc:sldMk cId="1742941505" sldId="281"/>
        </pc:sldMkLst>
      </pc:sldChg>
      <pc:sldChg chg="ord">
        <pc:chgData name="Abrar Sami Alabdulwahab" userId="624b419d6538f54b" providerId="LiveId" clId="{A93E49AF-2AFE-45BB-8988-681F893E9061}" dt="2021-11-03T08:26:25.482" v="40"/>
        <pc:sldMkLst>
          <pc:docMk/>
          <pc:sldMk cId="3999902367" sldId="290"/>
        </pc:sldMkLst>
      </pc:sldChg>
      <pc:sldChg chg="modAnim">
        <pc:chgData name="Abrar Sami Alabdulwahab" userId="624b419d6538f54b" providerId="LiveId" clId="{A93E49AF-2AFE-45BB-8988-681F893E9061}" dt="2021-11-03T08:21:30.345" v="15"/>
        <pc:sldMkLst>
          <pc:docMk/>
          <pc:sldMk cId="3424382033" sldId="297"/>
        </pc:sldMkLst>
      </pc:sldChg>
      <pc:sldChg chg="addSp delSp mod addAnim delAnim modAnim">
        <pc:chgData name="Abrar Sami Alabdulwahab" userId="624b419d6538f54b" providerId="LiveId" clId="{A93E49AF-2AFE-45BB-8988-681F893E9061}" dt="2021-11-03T08:22:22.329" v="29"/>
        <pc:sldMkLst>
          <pc:docMk/>
          <pc:sldMk cId="3360560377" sldId="310"/>
        </pc:sldMkLst>
        <pc:spChg chg="add del">
          <ac:chgData name="Abrar Sami Alabdulwahab" userId="624b419d6538f54b" providerId="LiveId" clId="{A93E49AF-2AFE-45BB-8988-681F893E9061}" dt="2021-11-03T08:22:19.048" v="28" actId="478"/>
          <ac:spMkLst>
            <pc:docMk/>
            <pc:sldMk cId="3360560377" sldId="310"/>
            <ac:spMk id="11" creationId="{B28601AF-E80A-4907-9514-692DCB0692A1}"/>
          </ac:spMkLst>
        </pc:spChg>
        <pc:spChg chg="add del">
          <ac:chgData name="Abrar Sami Alabdulwahab" userId="624b419d6538f54b" providerId="LiveId" clId="{A93E49AF-2AFE-45BB-8988-681F893E9061}" dt="2021-11-03T08:22:11.932" v="23" actId="478"/>
          <ac:spMkLst>
            <pc:docMk/>
            <pc:sldMk cId="3360560377" sldId="310"/>
            <ac:spMk id="13" creationId="{3ECF01F9-E6A9-4FAA-AFB4-F844FBA25FFA}"/>
          </ac:spMkLst>
        </pc:spChg>
        <pc:spChg chg="add del">
          <ac:chgData name="Abrar Sami Alabdulwahab" userId="624b419d6538f54b" providerId="LiveId" clId="{A93E49AF-2AFE-45BB-8988-681F893E9061}" dt="2021-11-03T08:22:18.794" v="27" actId="478"/>
          <ac:spMkLst>
            <pc:docMk/>
            <pc:sldMk cId="3360560377" sldId="310"/>
            <ac:spMk id="19" creationId="{DA7BFAE7-C090-409E-9100-3257DEB9F9DC}"/>
          </ac:spMkLst>
        </pc:spChg>
      </pc:sldChg>
      <pc:sldChg chg="add del">
        <pc:chgData name="Abrar Sami Alabdulwahab" userId="624b419d6538f54b" providerId="LiveId" clId="{A93E49AF-2AFE-45BB-8988-681F893E9061}" dt="2021-11-03T08:26:56.656" v="41"/>
        <pc:sldMkLst>
          <pc:docMk/>
          <pc:sldMk cId="3056087269" sldId="315"/>
        </pc:sldMkLst>
      </pc:sldChg>
      <pc:sldChg chg="delSp mod delAnim modAnim">
        <pc:chgData name="Abrar Sami Alabdulwahab" userId="624b419d6538f54b" providerId="LiveId" clId="{A93E49AF-2AFE-45BB-8988-681F893E9061}" dt="2021-11-03T08:21:46.007" v="18"/>
        <pc:sldMkLst>
          <pc:docMk/>
          <pc:sldMk cId="3888278463" sldId="324"/>
        </pc:sldMkLst>
        <pc:spChg chg="del">
          <ac:chgData name="Abrar Sami Alabdulwahab" userId="624b419d6538f54b" providerId="LiveId" clId="{A93E49AF-2AFE-45BB-8988-681F893E9061}" dt="2021-11-03T08:21:41.377" v="17" actId="478"/>
          <ac:spMkLst>
            <pc:docMk/>
            <pc:sldMk cId="3888278463" sldId="324"/>
            <ac:spMk id="23" creationId="{D2FAB63D-8D6D-4D60-9579-972B1EBBD6E4}"/>
          </ac:spMkLst>
        </pc:spChg>
        <pc:spChg chg="del">
          <ac:chgData name="Abrar Sami Alabdulwahab" userId="624b419d6538f54b" providerId="LiveId" clId="{A93E49AF-2AFE-45BB-8988-681F893E9061}" dt="2021-11-03T08:21:40.473" v="16" actId="478"/>
          <ac:spMkLst>
            <pc:docMk/>
            <pc:sldMk cId="3888278463" sldId="324"/>
            <ac:spMk id="26" creationId="{EE262E0F-0B9A-4D85-8B6A-D05F1723E771}"/>
          </ac:spMkLst>
        </pc:spChg>
      </pc:sldChg>
      <pc:sldChg chg="delSp mod delAnim modAnim">
        <pc:chgData name="Abrar Sami Alabdulwahab" userId="624b419d6538f54b" providerId="LiveId" clId="{A93E49AF-2AFE-45BB-8988-681F893E9061}" dt="2021-11-03T08:21:57.167" v="20"/>
        <pc:sldMkLst>
          <pc:docMk/>
          <pc:sldMk cId="660001118" sldId="326"/>
        </pc:sldMkLst>
        <pc:spChg chg="del">
          <ac:chgData name="Abrar Sami Alabdulwahab" userId="624b419d6538f54b" providerId="LiveId" clId="{A93E49AF-2AFE-45BB-8988-681F893E9061}" dt="2021-11-03T08:21:53.999" v="19" actId="478"/>
          <ac:spMkLst>
            <pc:docMk/>
            <pc:sldMk cId="660001118" sldId="326"/>
            <ac:spMk id="9" creationId="{3EFCCE36-CFF0-48E7-932A-E70278FF4A62}"/>
          </ac:spMkLst>
        </pc:spChg>
      </pc:sldChg>
      <pc:sldChg chg="delSp mod delAnim">
        <pc:chgData name="Abrar Sami Alabdulwahab" userId="624b419d6538f54b" providerId="LiveId" clId="{A93E49AF-2AFE-45BB-8988-681F893E9061}" dt="2021-11-03T08:20:44.760" v="2" actId="478"/>
        <pc:sldMkLst>
          <pc:docMk/>
          <pc:sldMk cId="2075476039" sldId="331"/>
        </pc:sldMkLst>
        <pc:spChg chg="del">
          <ac:chgData name="Abrar Sami Alabdulwahab" userId="624b419d6538f54b" providerId="LiveId" clId="{A93E49AF-2AFE-45BB-8988-681F893E9061}" dt="2021-11-03T08:20:41.774" v="1" actId="478"/>
          <ac:spMkLst>
            <pc:docMk/>
            <pc:sldMk cId="2075476039" sldId="331"/>
            <ac:spMk id="2" creationId="{A3100DC9-ECD6-4BDB-A840-9053F9193018}"/>
          </ac:spMkLst>
        </pc:spChg>
        <pc:spChg chg="del">
          <ac:chgData name="Abrar Sami Alabdulwahab" userId="624b419d6538f54b" providerId="LiveId" clId="{A93E49AF-2AFE-45BB-8988-681F893E9061}" dt="2021-11-03T08:20:44.760" v="2" actId="478"/>
          <ac:spMkLst>
            <pc:docMk/>
            <pc:sldMk cId="2075476039" sldId="331"/>
            <ac:spMk id="7" creationId="{2691776D-5197-4E16-A649-BF1E3EA56D49}"/>
          </ac:spMkLst>
        </pc:spChg>
        <pc:spChg chg="del">
          <ac:chgData name="Abrar Sami Alabdulwahab" userId="624b419d6538f54b" providerId="LiveId" clId="{A93E49AF-2AFE-45BB-8988-681F893E9061}" dt="2021-11-03T08:20:44.760" v="2" actId="478"/>
          <ac:spMkLst>
            <pc:docMk/>
            <pc:sldMk cId="2075476039" sldId="331"/>
            <ac:spMk id="8" creationId="{7797A3F4-E19E-452F-A027-8594366747E7}"/>
          </ac:spMkLst>
        </pc:spChg>
      </pc:sldChg>
      <pc:sldChg chg="delSp modSp add mod delAnim modAnim">
        <pc:chgData name="Abrar Sami Alabdulwahab" userId="624b419d6538f54b" providerId="LiveId" clId="{A93E49AF-2AFE-45BB-8988-681F893E9061}" dt="2021-11-03T08:21:22.043" v="14"/>
        <pc:sldMkLst>
          <pc:docMk/>
          <pc:sldMk cId="2560737788" sldId="332"/>
        </pc:sldMkLst>
        <pc:spChg chg="del">
          <ac:chgData name="Abrar Sami Alabdulwahab" userId="624b419d6538f54b" providerId="LiveId" clId="{A93E49AF-2AFE-45BB-8988-681F893E9061}" dt="2021-11-03T08:20:48.864" v="3" actId="478"/>
          <ac:spMkLst>
            <pc:docMk/>
            <pc:sldMk cId="2560737788" sldId="332"/>
            <ac:spMk id="2" creationId="{A3100DC9-ECD6-4BDB-A840-9053F9193018}"/>
          </ac:spMkLst>
        </pc:spChg>
        <pc:spChg chg="mod">
          <ac:chgData name="Abrar Sami Alabdulwahab" userId="624b419d6538f54b" providerId="LiveId" clId="{A93E49AF-2AFE-45BB-8988-681F893E9061}" dt="2021-11-03T08:21:06.573" v="13" actId="1076"/>
          <ac:spMkLst>
            <pc:docMk/>
            <pc:sldMk cId="2560737788" sldId="332"/>
            <ac:spMk id="8" creationId="{7797A3F4-E19E-452F-A027-8594366747E7}"/>
          </ac:spMkLst>
        </pc:spChg>
        <pc:spChg chg="del">
          <ac:chgData name="Abrar Sami Alabdulwahab" userId="624b419d6538f54b" providerId="LiveId" clId="{A93E49AF-2AFE-45BB-8988-681F893E9061}" dt="2021-11-03T08:20:52.268" v="5" actId="478"/>
          <ac:spMkLst>
            <pc:docMk/>
            <pc:sldMk cId="2560737788" sldId="332"/>
            <ac:spMk id="21" creationId="{084BB6FD-0033-4097-877F-941C02AD7BE2}"/>
          </ac:spMkLst>
        </pc:spChg>
        <pc:spChg chg="del">
          <ac:chgData name="Abrar Sami Alabdulwahab" userId="624b419d6538f54b" providerId="LiveId" clId="{A93E49AF-2AFE-45BB-8988-681F893E9061}" dt="2021-11-03T08:20:54.346" v="6" actId="478"/>
          <ac:spMkLst>
            <pc:docMk/>
            <pc:sldMk cId="2560737788" sldId="332"/>
            <ac:spMk id="23" creationId="{46541C1F-485D-4ED9-A900-FD2009902602}"/>
          </ac:spMkLst>
        </pc:spChg>
        <pc:spChg chg="del">
          <ac:chgData name="Abrar Sami Alabdulwahab" userId="624b419d6538f54b" providerId="LiveId" clId="{A93E49AF-2AFE-45BB-8988-681F893E9061}" dt="2021-11-03T08:21:00.061" v="10" actId="478"/>
          <ac:spMkLst>
            <pc:docMk/>
            <pc:sldMk cId="2560737788" sldId="332"/>
            <ac:spMk id="25" creationId="{86208B6C-5C13-46F7-AC19-4F5F164659A7}"/>
          </ac:spMkLst>
        </pc:spChg>
        <pc:spChg chg="del">
          <ac:chgData name="Abrar Sami Alabdulwahab" userId="624b419d6538f54b" providerId="LiveId" clId="{A93E49AF-2AFE-45BB-8988-681F893E9061}" dt="2021-11-03T08:20:58.423" v="9" actId="478"/>
          <ac:spMkLst>
            <pc:docMk/>
            <pc:sldMk cId="2560737788" sldId="332"/>
            <ac:spMk id="29" creationId="{1DF4177C-5324-4876-9C42-FC7918805B3D}"/>
          </ac:spMkLst>
        </pc:spChg>
        <pc:spChg chg="del">
          <ac:chgData name="Abrar Sami Alabdulwahab" userId="624b419d6538f54b" providerId="LiveId" clId="{A93E49AF-2AFE-45BB-8988-681F893E9061}" dt="2021-11-03T08:20:57.089" v="8" actId="478"/>
          <ac:spMkLst>
            <pc:docMk/>
            <pc:sldMk cId="2560737788" sldId="332"/>
            <ac:spMk id="30" creationId="{FF9F5418-8D3D-44EF-A84B-7489796C8623}"/>
          </ac:spMkLst>
        </pc:spChg>
        <pc:spChg chg="del">
          <ac:chgData name="Abrar Sami Alabdulwahab" userId="624b419d6538f54b" providerId="LiveId" clId="{A93E49AF-2AFE-45BB-8988-681F893E9061}" dt="2021-11-03T08:21:04.243" v="12" actId="478"/>
          <ac:spMkLst>
            <pc:docMk/>
            <pc:sldMk cId="2560737788" sldId="332"/>
            <ac:spMk id="31" creationId="{A6A6CDAE-7EF9-45DF-8BDB-92DC336DA551}"/>
          </ac:spMkLst>
        </pc:spChg>
        <pc:picChg chg="del">
          <ac:chgData name="Abrar Sami Alabdulwahab" userId="624b419d6538f54b" providerId="LiveId" clId="{A93E49AF-2AFE-45BB-8988-681F893E9061}" dt="2021-11-03T08:20:50.272" v="4" actId="478"/>
          <ac:picMkLst>
            <pc:docMk/>
            <pc:sldMk cId="2560737788" sldId="332"/>
            <ac:picMk id="16" creationId="{8F2814DB-C52F-4443-89B7-36E763CC7849}"/>
          </ac:picMkLst>
        </pc:picChg>
        <pc:picChg chg="del">
          <ac:chgData name="Abrar Sami Alabdulwahab" userId="624b419d6538f54b" providerId="LiveId" clId="{A93E49AF-2AFE-45BB-8988-681F893E9061}" dt="2021-11-03T08:21:04.243" v="12" actId="478"/>
          <ac:picMkLst>
            <pc:docMk/>
            <pc:sldMk cId="2560737788" sldId="332"/>
            <ac:picMk id="17" creationId="{3FA647A1-C16D-407B-9003-F995F4243B5A}"/>
          </ac:picMkLst>
        </pc:picChg>
        <pc:picChg chg="del">
          <ac:chgData name="Abrar Sami Alabdulwahab" userId="624b419d6538f54b" providerId="LiveId" clId="{A93E49AF-2AFE-45BB-8988-681F893E9061}" dt="2021-11-03T08:20:55.690" v="7" actId="478"/>
          <ac:picMkLst>
            <pc:docMk/>
            <pc:sldMk cId="2560737788" sldId="332"/>
            <ac:picMk id="19" creationId="{FAC8B8CA-7680-4EE6-8BB1-A8DE21E7811C}"/>
          </ac:picMkLst>
        </pc:picChg>
      </pc:sldChg>
      <pc:sldChg chg="add">
        <pc:chgData name="Abrar Sami Alabdulwahab" userId="624b419d6538f54b" providerId="LiveId" clId="{A93E49AF-2AFE-45BB-8988-681F893E9061}" dt="2021-11-03T08:24:05.928" v="36"/>
        <pc:sldMkLst>
          <pc:docMk/>
          <pc:sldMk cId="3709488238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1E62D-5A6A-4A05-8A81-9D95F587E24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830C-2E91-410B-AE5F-FAF223C6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you can see here first the Raspberry Pi will go behind the monitor and after that we will attach the </a:t>
            </a:r>
            <a:r>
              <a:rPr lang="en-US" dirty="0" err="1"/>
              <a:t>the</a:t>
            </a:r>
            <a:r>
              <a:rPr lang="en-US" dirty="0"/>
              <a:t> glass in front of the monitor and after that we will bring the glass roll or glass I mean the mirror </a:t>
            </a:r>
            <a:r>
              <a:rPr lang="en-US" dirty="0" err="1"/>
              <a:t>miraero</a:t>
            </a:r>
            <a:r>
              <a:rPr lang="en-US" dirty="0"/>
              <a:t> and stick it to the glass and after that we will made our own frame and put it in the 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we will be we will have this kind of result and it will shows the date schedule and the I face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830C-2E91-410B-AE5F-FAF223C60B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EE4B-2C96-497D-9233-06D9A2979A8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584D-9CD3-48D7-B0A3-1D75CC2E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microsoft.com/office/2007/relationships/hdphoto" Target="../media/hdphoto2.wdp"/><Relationship Id="rId7" Type="http://schemas.openxmlformats.org/officeDocument/2006/relationships/image" Target="../media/image9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68.png"/><Relationship Id="rId9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sv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svg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4.svg"/><Relationship Id="rId21" Type="http://schemas.openxmlformats.org/officeDocument/2006/relationships/image" Target="../media/image47.svg"/><Relationship Id="rId34" Type="http://schemas.openxmlformats.org/officeDocument/2006/relationships/image" Target="../media/image59.pn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microsoft.com/office/2007/relationships/hdphoto" Target="../media/hdphoto1.wdp"/><Relationship Id="rId41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62.svg"/><Relationship Id="rId40" Type="http://schemas.openxmlformats.org/officeDocument/2006/relationships/image" Target="../media/image65.pn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23" Type="http://schemas.openxmlformats.org/officeDocument/2006/relationships/image" Target="../media/image49.svg"/><Relationship Id="rId28" Type="http://schemas.openxmlformats.org/officeDocument/2006/relationships/image" Target="../media/image54.png"/><Relationship Id="rId36" Type="http://schemas.openxmlformats.org/officeDocument/2006/relationships/image" Target="../media/image61.pn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31" Type="http://schemas.openxmlformats.org/officeDocument/2006/relationships/image" Target="../media/image56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svg"/><Relationship Id="rId30" Type="http://schemas.openxmlformats.org/officeDocument/2006/relationships/image" Target="../media/image55.png"/><Relationship Id="rId35" Type="http://schemas.openxmlformats.org/officeDocument/2006/relationships/image" Target="../media/image60.svg"/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51.svg"/><Relationship Id="rId33" Type="http://schemas.openxmlformats.org/officeDocument/2006/relationships/image" Target="../media/image58.svg"/><Relationship Id="rId38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Green Leaf</a:t>
            </a:r>
            <a:br>
              <a:rPr lang="en-US" dirty="0"/>
            </a:br>
            <a:r>
              <a:rPr lang="en-US" sz="2000" dirty="0"/>
              <a:t>The Smile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B944-9FFD-4C3C-B899-B2CD78423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634345"/>
            <a:ext cx="2831522" cy="204700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Team members</a:t>
            </a:r>
          </a:p>
          <a:p>
            <a:pPr algn="l"/>
            <a:r>
              <a:rPr lang="en-US" sz="2400" dirty="0"/>
              <a:t>An </a:t>
            </a:r>
            <a:r>
              <a:rPr lang="en-US" sz="2400" dirty="0" err="1"/>
              <a:t>Eui</a:t>
            </a:r>
            <a:r>
              <a:rPr lang="en-US" sz="2400" dirty="0"/>
              <a:t> Hyun</a:t>
            </a:r>
          </a:p>
          <a:p>
            <a:pPr algn="l"/>
            <a:r>
              <a:rPr lang="en-US" dirty="0"/>
              <a:t>Alabdulwahab Abrar</a:t>
            </a:r>
            <a:endParaRPr lang="en-US" sz="2400" dirty="0"/>
          </a:p>
          <a:p>
            <a:pPr algn="l"/>
            <a:r>
              <a:rPr lang="en-US" dirty="0"/>
              <a:t>Jamshid </a:t>
            </a:r>
            <a:r>
              <a:rPr lang="en-US" dirty="0" err="1"/>
              <a:t>Khaytbaev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ngineering Cartoon">
            <a:extLst>
              <a:ext uri="{FF2B5EF4-FFF2-40B4-BE49-F238E27FC236}">
                <a16:creationId xmlns:a16="http://schemas.microsoft.com/office/drawing/2014/main" id="{8EAFE084-F67B-4D74-8A47-0A7CC3AF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111" y1="17500" x2="51556" y2="13281"/>
                        <a14:foregroundMark x1="81556" y1="50781" x2="87333" y2="52188"/>
                        <a14:foregroundMark x1="87333" y1="52188" x2="85222" y2="43750"/>
                        <a14:foregroundMark x1="85222" y1="43750" x2="81556" y2="46719"/>
                        <a14:foregroundMark x1="73222" y1="74219" x2="79444" y2="70625"/>
                        <a14:foregroundMark x1="79444" y1="70625" x2="82778" y2="73438"/>
                        <a14:foregroundMark x1="30667" y1="28906" x2="28444" y2="28750"/>
                        <a14:foregroundMark x1="43889" y1="80625" x2="53667" y2="82500"/>
                        <a14:foregroundMark x1="53667" y1="82500" x2="61222" y2="81406"/>
                        <a14:foregroundMark x1="61222" y1="81406" x2="54333" y2="73594"/>
                        <a14:foregroundMark x1="54333" y1="73594" x2="47778" y2="72813"/>
                        <a14:foregroundMark x1="14778" y1="81250" x2="23556" y2="72813"/>
                        <a14:foregroundMark x1="23556" y1="72813" x2="30889" y2="71094"/>
                        <a14:foregroundMark x1="30889" y1="71094" x2="20222" y2="81094"/>
                        <a14:foregroundMark x1="86778" y1="46875" x2="88667" y2="54375"/>
                        <a14:foregroundMark x1="88667" y1="54375" x2="86778" y2="5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7" y="3006436"/>
            <a:ext cx="1385725" cy="985404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FCA085C2-0CAF-4101-8D8E-2D4F1CE85EFA}"/>
              </a:ext>
            </a:extLst>
          </p:cNvPr>
          <p:cNvSpPr/>
          <p:nvPr/>
        </p:nvSpPr>
        <p:spPr>
          <a:xfrm>
            <a:off x="1946564" y="2260758"/>
            <a:ext cx="3532074" cy="2279234"/>
          </a:xfrm>
          <a:prstGeom prst="frame">
            <a:avLst>
              <a:gd name="adj1" fmla="val 5814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718B8-20E9-4BFF-8A6B-E17A19E4BE5E}"/>
              </a:ext>
            </a:extLst>
          </p:cNvPr>
          <p:cNvSpPr/>
          <p:nvPr/>
        </p:nvSpPr>
        <p:spPr>
          <a:xfrm>
            <a:off x="4599709" y="2369668"/>
            <a:ext cx="3387436" cy="2170325"/>
          </a:xfrm>
          <a:prstGeom prst="rect">
            <a:avLst/>
          </a:prstGeom>
          <a:solidFill>
            <a:srgbClr val="CFF4EA">
              <a:alpha val="47843"/>
            </a:srgb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6490771" y="2369668"/>
            <a:ext cx="3491429" cy="2170325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2F0B35A-A448-4024-8C88-11D85150F26B}"/>
              </a:ext>
            </a:extLst>
          </p:cNvPr>
          <p:cNvSpPr/>
          <p:nvPr/>
        </p:nvSpPr>
        <p:spPr>
          <a:xfrm>
            <a:off x="8656483" y="2398201"/>
            <a:ext cx="3706091" cy="227923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D9CA4-5C89-414C-B667-DBDAD3789398}"/>
              </a:ext>
            </a:extLst>
          </p:cNvPr>
          <p:cNvSpPr txBox="1"/>
          <p:nvPr/>
        </p:nvSpPr>
        <p:spPr>
          <a:xfrm>
            <a:off x="154028" y="5588183"/>
            <a:ext cx="203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Raspberry pi</a:t>
            </a:r>
          </a:p>
          <a:p>
            <a:pPr algn="ctr"/>
            <a:r>
              <a:rPr lang="en-US" sz="2800" dirty="0"/>
              <a:t>Camera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27297-9A3D-47F0-A02C-2708EA421225}"/>
              </a:ext>
            </a:extLst>
          </p:cNvPr>
          <p:cNvSpPr txBox="1"/>
          <p:nvPr/>
        </p:nvSpPr>
        <p:spPr>
          <a:xfrm>
            <a:off x="2259919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Monitor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245C-28C2-4715-86CE-9AD2366A3003}"/>
              </a:ext>
            </a:extLst>
          </p:cNvPr>
          <p:cNvSpPr txBox="1"/>
          <p:nvPr/>
        </p:nvSpPr>
        <p:spPr>
          <a:xfrm>
            <a:off x="4151065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7531C-07A5-4EAC-A0A0-B76C2AA6DBB0}"/>
              </a:ext>
            </a:extLst>
          </p:cNvPr>
          <p:cNvSpPr txBox="1"/>
          <p:nvPr/>
        </p:nvSpPr>
        <p:spPr>
          <a:xfrm>
            <a:off x="6353937" y="5616955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Mirror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57E79-0048-41A1-A28E-F8520128EC89}"/>
              </a:ext>
            </a:extLst>
          </p:cNvPr>
          <p:cNvSpPr txBox="1"/>
          <p:nvPr/>
        </p:nvSpPr>
        <p:spPr>
          <a:xfrm>
            <a:off x="9196717" y="5588183"/>
            <a:ext cx="203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Frame</a:t>
            </a:r>
          </a:p>
        </p:txBody>
      </p:sp>
      <p:pic>
        <p:nvPicPr>
          <p:cNvPr id="19" name="Picture 2" descr="Camera-Lens-Transparent-PNG - Circular Space">
            <a:extLst>
              <a:ext uri="{FF2B5EF4-FFF2-40B4-BE49-F238E27FC236}">
                <a16:creationId xmlns:a16="http://schemas.microsoft.com/office/drawing/2014/main" id="{F447CE67-E405-494B-87DF-1295C160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3" y="2211969"/>
            <a:ext cx="276943" cy="270372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5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1859555" y="2481217"/>
            <a:ext cx="3706091" cy="2007657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D66C3-F868-47E6-9755-7B1414704FCB}"/>
              </a:ext>
            </a:extLst>
          </p:cNvPr>
          <p:cNvSpPr txBox="1"/>
          <p:nvPr/>
        </p:nvSpPr>
        <p:spPr>
          <a:xfrm>
            <a:off x="7697828" y="2523212"/>
            <a:ext cx="2031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Smart Mirror 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0DB01CC-0817-446C-8F2E-099F20578015}"/>
              </a:ext>
            </a:extLst>
          </p:cNvPr>
          <p:cNvSpPr/>
          <p:nvPr/>
        </p:nvSpPr>
        <p:spPr>
          <a:xfrm>
            <a:off x="1859555" y="2260757"/>
            <a:ext cx="3706091" cy="2279235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Camera-Lens-Transparent-PNG - Circular Space">
            <a:extLst>
              <a:ext uri="{FF2B5EF4-FFF2-40B4-BE49-F238E27FC236}">
                <a16:creationId xmlns:a16="http://schemas.microsoft.com/office/drawing/2014/main" id="{D39C555E-F3C2-4548-8E55-A9CA000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55" y="2260758"/>
            <a:ext cx="276943" cy="270372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9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Graphic Design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99990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CF01F9-E6A9-4FAA-AFB4-F844FBA25FFA}"/>
              </a:ext>
            </a:extLst>
          </p:cNvPr>
          <p:cNvSpPr/>
          <p:nvPr/>
        </p:nvSpPr>
        <p:spPr>
          <a:xfrm>
            <a:off x="393991" y="390658"/>
            <a:ext cx="11404021" cy="6076692"/>
          </a:xfrm>
          <a:prstGeom prst="rect">
            <a:avLst/>
          </a:prstGeom>
          <a:gradFill flip="none" rotWithShape="1">
            <a:gsLst>
              <a:gs pos="29000">
                <a:schemeClr val="tx1">
                  <a:lumMod val="95000"/>
                  <a:alpha val="38000"/>
                </a:schemeClr>
              </a:gs>
              <a:gs pos="60000">
                <a:schemeClr val="tx1">
                  <a:lumMod val="85000"/>
                  <a:shade val="67500"/>
                  <a:satMod val="115000"/>
                </a:schemeClr>
              </a:gs>
              <a:gs pos="88000">
                <a:schemeClr val="tx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59739-AA62-4235-B0DD-5A53B5234565}"/>
              </a:ext>
            </a:extLst>
          </p:cNvPr>
          <p:cNvSpPr txBox="1"/>
          <p:nvPr/>
        </p:nvSpPr>
        <p:spPr>
          <a:xfrm>
            <a:off x="8639954" y="518432"/>
            <a:ext cx="37490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_____________________________</a:t>
            </a:r>
          </a:p>
          <a:p>
            <a:endParaRPr lang="en-US" sz="1600" dirty="0"/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Columbus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Halloween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/>
              <a:t>Veterans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Thanksgiving Day</a:t>
            </a:r>
          </a:p>
          <a:p>
            <a:pPr marL="285760" indent="-28576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Christmas</a:t>
            </a:r>
          </a:p>
          <a:p>
            <a:endParaRPr lang="en-US" dirty="0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0DB01CC-0817-446C-8F2E-099F20578015}"/>
              </a:ext>
            </a:extLst>
          </p:cNvPr>
          <p:cNvSpPr/>
          <p:nvPr/>
        </p:nvSpPr>
        <p:spPr>
          <a:xfrm>
            <a:off x="0" y="4"/>
            <a:ext cx="12192000" cy="6858000"/>
          </a:xfrm>
          <a:prstGeom prst="frame">
            <a:avLst>
              <a:gd name="adj1" fmla="val 57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pic>
        <p:nvPicPr>
          <p:cNvPr id="14" name="Picture 2" descr="Camera-Lens-Transparent-PNG - Circular Space">
            <a:extLst>
              <a:ext uri="{FF2B5EF4-FFF2-40B4-BE49-F238E27FC236}">
                <a16:creationId xmlns:a16="http://schemas.microsoft.com/office/drawing/2014/main" id="{D39C555E-F3C2-4548-8E55-A9CA000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57" y="3"/>
            <a:ext cx="406489" cy="396843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34513E-F422-4B68-A99D-1071EC910B8B}"/>
              </a:ext>
            </a:extLst>
          </p:cNvPr>
          <p:cNvSpPr txBox="1"/>
          <p:nvPr/>
        </p:nvSpPr>
        <p:spPr>
          <a:xfrm>
            <a:off x="8836951" y="618823"/>
            <a:ext cx="117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Holidays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263EF-8CF3-4F6E-9DF9-C41D89F59973}"/>
              </a:ext>
            </a:extLst>
          </p:cNvPr>
          <p:cNvSpPr txBox="1"/>
          <p:nvPr/>
        </p:nvSpPr>
        <p:spPr>
          <a:xfrm>
            <a:off x="10514474" y="1241808"/>
            <a:ext cx="11739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Oct 11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Oct 31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st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Nov 11</a:t>
            </a:r>
            <a:r>
              <a:rPr lang="en-US" sz="1600" baseline="30000" dirty="0">
                <a:solidFill>
                  <a:schemeClr val="tx1">
                    <a:lumMod val="9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Nov 25</a:t>
            </a:r>
            <a:r>
              <a:rPr lang="en-US" sz="16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Dec 25</a:t>
            </a:r>
            <a:r>
              <a:rPr lang="en-US" sz="16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323A7-EA70-4393-AB8F-23A3E609F4C6}"/>
              </a:ext>
            </a:extLst>
          </p:cNvPr>
          <p:cNvSpPr txBox="1"/>
          <p:nvPr/>
        </p:nvSpPr>
        <p:spPr>
          <a:xfrm>
            <a:off x="575221" y="518432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Wednesday, September 22,2021</a:t>
            </a:r>
          </a:p>
          <a:p>
            <a:r>
              <a:rPr lang="en-US" sz="4800" dirty="0"/>
              <a:t>12:28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0A002-EEC6-4437-B454-0D6D7E03C27B}"/>
              </a:ext>
            </a:extLst>
          </p:cNvPr>
          <p:cNvSpPr txBox="1"/>
          <p:nvPr/>
        </p:nvSpPr>
        <p:spPr>
          <a:xfrm>
            <a:off x="4239052" y="4684756"/>
            <a:ext cx="3749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Hey Handsome </a:t>
            </a:r>
          </a:p>
        </p:txBody>
      </p:sp>
    </p:spTree>
    <p:extLst>
      <p:ext uri="{BB962C8B-B14F-4D97-AF65-F5344CB8AC3E}">
        <p14:creationId xmlns:p14="http://schemas.microsoft.com/office/powerpoint/2010/main" val="33605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D39D917-41DE-4793-A56A-03323B87CDD8}"/>
              </a:ext>
            </a:extLst>
          </p:cNvPr>
          <p:cNvSpPr/>
          <p:nvPr/>
        </p:nvSpPr>
        <p:spPr>
          <a:xfrm>
            <a:off x="1227725" y="1741301"/>
            <a:ext cx="2778704" cy="5194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82"/>
            <a:ext cx="10515600" cy="1325563"/>
          </a:xfrm>
        </p:spPr>
        <p:txBody>
          <a:bodyPr/>
          <a:lstStyle/>
          <a:p>
            <a:r>
              <a:rPr lang="en-US" dirty="0"/>
              <a:t>Graphic Design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6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6" y="1241049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1026" name="Picture 2" descr="Logo competition - we have a winner! - Raspberry Pi">
            <a:extLst>
              <a:ext uri="{FF2B5EF4-FFF2-40B4-BE49-F238E27FC236}">
                <a16:creationId xmlns:a16="http://schemas.microsoft.com/office/drawing/2014/main" id="{8A8D4C48-3452-4A50-8275-515B794D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715" y="1415489"/>
            <a:ext cx="4524807" cy="40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CE001E-B18A-4C79-A4F9-474C646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44" y="2467383"/>
            <a:ext cx="2743198" cy="27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02BB22-C2C3-446A-B314-30C9B0593772}"/>
              </a:ext>
            </a:extLst>
          </p:cNvPr>
          <p:cNvCxnSpPr/>
          <p:nvPr/>
        </p:nvCxnSpPr>
        <p:spPr>
          <a:xfrm>
            <a:off x="3088919" y="3587514"/>
            <a:ext cx="16209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51752-0849-4D05-8AC6-5A215EF41103}"/>
              </a:ext>
            </a:extLst>
          </p:cNvPr>
          <p:cNvCxnSpPr>
            <a:cxnSpLocks/>
          </p:cNvCxnSpPr>
          <p:nvPr/>
        </p:nvCxnSpPr>
        <p:spPr>
          <a:xfrm>
            <a:off x="7667061" y="3604388"/>
            <a:ext cx="17525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-javascript-png-html-code-allows-to-embed-javascript-logo-in-your-website-587  | FEDojo">
            <a:extLst>
              <a:ext uri="{FF2B5EF4-FFF2-40B4-BE49-F238E27FC236}">
                <a16:creationId xmlns:a16="http://schemas.microsoft.com/office/drawing/2014/main" id="{FF56C6AC-09EB-4358-9278-CE11FCA3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2855"/>
          <a:stretch/>
        </p:blipFill>
        <p:spPr bwMode="auto">
          <a:xfrm>
            <a:off x="9580291" y="2365319"/>
            <a:ext cx="2435198" cy="24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9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The Magic Mirror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w to Setup &amp;amp; Build a Magic Mirror with Raspberry Pi | Beginners Guide -  OKdo">
            <a:extLst>
              <a:ext uri="{FF2B5EF4-FFF2-40B4-BE49-F238E27FC236}">
                <a16:creationId xmlns:a16="http://schemas.microsoft.com/office/drawing/2014/main" id="{7B39DA09-BF3F-40FA-B9E2-DA3D61CB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8" y="385938"/>
            <a:ext cx="11502772" cy="6086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5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649" y="2505235"/>
            <a:ext cx="6594704" cy="1724632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our Pi Command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941983" y="1993024"/>
            <a:ext cx="7148855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512071" y="1583993"/>
            <a:ext cx="7148855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27525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AE768-8EF8-4D24-A28A-6141E2D8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64" y="1283832"/>
            <a:ext cx="6815536" cy="4665059"/>
          </a:xfrm>
        </p:spPr>
      </p:pic>
    </p:spTree>
    <p:extLst>
      <p:ext uri="{BB962C8B-B14F-4D97-AF65-F5344CB8AC3E}">
        <p14:creationId xmlns:p14="http://schemas.microsoft.com/office/powerpoint/2010/main" val="247813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045" y="1931970"/>
            <a:ext cx="9144000" cy="2387600"/>
          </a:xfrm>
        </p:spPr>
        <p:txBody>
          <a:bodyPr/>
          <a:lstStyle/>
          <a:p>
            <a:r>
              <a:rPr lang="en-US" dirty="0"/>
              <a:t>We can see the layout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194106" y="1948298"/>
            <a:ext cx="8365016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1764196" y="1539264"/>
            <a:ext cx="8365016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Fake it till you make 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2493818" y="1948298"/>
            <a:ext cx="7841673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063908" y="1539264"/>
            <a:ext cx="7841673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1127"/>
          <a:stretch/>
        </p:blipFill>
        <p:spPr>
          <a:xfrm>
            <a:off x="0" y="83712"/>
            <a:ext cx="12054625" cy="66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7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057" y="16634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Default Modules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6844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0DD08FE3-6774-4889-BFC6-2D42B0F5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28" y="2337034"/>
            <a:ext cx="1807029" cy="18070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2C45EB-36ED-4135-BC45-FF6140EECD9F}"/>
              </a:ext>
            </a:extLst>
          </p:cNvPr>
          <p:cNvCxnSpPr/>
          <p:nvPr/>
        </p:nvCxnSpPr>
        <p:spPr>
          <a:xfrm>
            <a:off x="2587477" y="3517020"/>
            <a:ext cx="2171699" cy="0"/>
          </a:xfrm>
          <a:prstGeom prst="straightConnector1">
            <a:avLst/>
          </a:prstGeom>
          <a:ln>
            <a:solidFill>
              <a:srgbClr val="3D9CCC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E8859E-ACC8-4E2C-8AEC-BBD4A38AF9D2}"/>
              </a:ext>
            </a:extLst>
          </p:cNvPr>
          <p:cNvSpPr txBox="1"/>
          <p:nvPr/>
        </p:nvSpPr>
        <p:spPr>
          <a:xfrm>
            <a:off x="914400" y="395939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AA4E-3363-4012-8150-C47AA6FA35FD}"/>
              </a:ext>
            </a:extLst>
          </p:cNvPr>
          <p:cNvSpPr txBox="1"/>
          <p:nvPr/>
        </p:nvSpPr>
        <p:spPr>
          <a:xfrm>
            <a:off x="6270172" y="832576"/>
            <a:ext cx="4884057" cy="5078313"/>
          </a:xfrm>
          <a:prstGeom prst="rect">
            <a:avLst/>
          </a:prstGeom>
          <a:noFill/>
          <a:ln w="12700">
            <a:solidFill>
              <a:srgbClr val="3D9CCC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alert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},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updatenotification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"clock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},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A9B7C6"/>
              </a:solidFill>
              <a:effectLst/>
              <a:latin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“calendar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“,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},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9B7C6"/>
              </a:solidFill>
              <a:latin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"compliments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“,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0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057" y="16634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Installed Modules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6634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4BDD1EDE-2B69-4FAA-9FB1-9074482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916" y="1309913"/>
            <a:ext cx="1807029" cy="1807029"/>
          </a:xfrm>
          <a:prstGeom prst="rect">
            <a:avLst/>
          </a:prstGeom>
        </p:spPr>
      </p:pic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EE5E882D-6E3B-41A6-955E-A8811A54B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9515" y="3595578"/>
            <a:ext cx="1807029" cy="1807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BBE96F-608C-42CF-A0C3-C548216B60A9}"/>
              </a:ext>
            </a:extLst>
          </p:cNvPr>
          <p:cNvSpPr txBox="1"/>
          <p:nvPr/>
        </p:nvSpPr>
        <p:spPr>
          <a:xfrm>
            <a:off x="6930572" y="1564253"/>
            <a:ext cx="3751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module: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"MMM-Detector"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position: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top_left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configDeepMerge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true,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config: </a:t>
            </a: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debug: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false,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 }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D23A2-E581-4F87-A654-963B2195E2EA}"/>
              </a:ext>
            </a:extLst>
          </p:cNvPr>
          <p:cNvSpPr txBox="1"/>
          <p:nvPr/>
        </p:nvSpPr>
        <p:spPr>
          <a:xfrm>
            <a:off x="6930572" y="4078512"/>
            <a:ext cx="4180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module: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MMM-GoogleAssis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tant"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position: 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bottom_bar</a:t>
            </a:r>
            <a:r>
              <a:rPr lang="en-US" sz="1800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 err="1">
                <a:effectLst/>
                <a:latin typeface="Courier New" panose="02070309020205020404" pitchFamily="49" charset="0"/>
              </a:rPr>
              <a:t>configDeepMerge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u="none" strike="noStrike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true,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467001-F338-4F39-8DD0-2881F7474101}"/>
              </a:ext>
            </a:extLst>
          </p:cNvPr>
          <p:cNvSpPr/>
          <p:nvPr/>
        </p:nvSpPr>
        <p:spPr>
          <a:xfrm>
            <a:off x="6792686" y="1382485"/>
            <a:ext cx="4318000" cy="2285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AFD050-D68A-46F8-BA18-25FA085F58C5}"/>
              </a:ext>
            </a:extLst>
          </p:cNvPr>
          <p:cNvSpPr/>
          <p:nvPr/>
        </p:nvSpPr>
        <p:spPr>
          <a:xfrm>
            <a:off x="6792686" y="3802405"/>
            <a:ext cx="4318000" cy="1658593"/>
          </a:xfrm>
          <a:prstGeom prst="rect">
            <a:avLst/>
          </a:prstGeom>
          <a:noFill/>
          <a:ln w="9525" cap="flat" cmpd="sng" algn="ctr">
            <a:solidFill>
              <a:srgbClr val="97BE4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81A2F-6E62-40E5-8EDE-A2A12630DAE9}"/>
              </a:ext>
            </a:extLst>
          </p:cNvPr>
          <p:cNvSpPr txBox="1"/>
          <p:nvPr/>
        </p:nvSpPr>
        <p:spPr>
          <a:xfrm>
            <a:off x="1944915" y="2828863"/>
            <a:ext cx="212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MMM-Detector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1E3F7-5AAF-447F-9A0D-AAB68FBE7B38}"/>
              </a:ext>
            </a:extLst>
          </p:cNvPr>
          <p:cNvSpPr txBox="1"/>
          <p:nvPr/>
        </p:nvSpPr>
        <p:spPr>
          <a:xfrm>
            <a:off x="1645559" y="5049601"/>
            <a:ext cx="24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MMM-</a:t>
            </a:r>
            <a:r>
              <a:rPr lang="en-US" dirty="0" err="1"/>
              <a:t>GoogleAssistant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E93CC-1974-455B-9505-0E3876465CC6}"/>
              </a:ext>
            </a:extLst>
          </p:cNvPr>
          <p:cNvCxnSpPr/>
          <p:nvPr/>
        </p:nvCxnSpPr>
        <p:spPr>
          <a:xfrm>
            <a:off x="4054930" y="2461178"/>
            <a:ext cx="2171699" cy="0"/>
          </a:xfrm>
          <a:prstGeom prst="straightConnector1">
            <a:avLst/>
          </a:prstGeom>
          <a:ln>
            <a:solidFill>
              <a:srgbClr val="29AF8C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4DC74E-D104-4ED3-AD64-D64672BDBCD6}"/>
              </a:ext>
            </a:extLst>
          </p:cNvPr>
          <p:cNvCxnSpPr/>
          <p:nvPr/>
        </p:nvCxnSpPr>
        <p:spPr>
          <a:xfrm>
            <a:off x="4127501" y="4712536"/>
            <a:ext cx="2171699" cy="0"/>
          </a:xfrm>
          <a:prstGeom prst="straightConnector1">
            <a:avLst/>
          </a:prstGeom>
          <a:ln>
            <a:solidFill>
              <a:srgbClr val="97BE4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7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Google Assistant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22278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B311A-0275-4B69-BFE3-85C91BC5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53" y="935503"/>
            <a:ext cx="9484242" cy="270142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D41C3-BF9A-44C4-A1DF-902EEDEE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9" y="3970300"/>
            <a:ext cx="9796409" cy="16674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440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A24BB0-19EC-4A67-83A4-1AE6EB5D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8" y="1987474"/>
            <a:ext cx="10588304" cy="32120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38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B287C6-E153-43D8-B9D9-48427B26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90" y="351149"/>
            <a:ext cx="6339939" cy="6155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A7188-1EF5-4F5D-B25C-BBF9CA9BDEE3}"/>
              </a:ext>
            </a:extLst>
          </p:cNvPr>
          <p:cNvSpPr/>
          <p:nvPr/>
        </p:nvSpPr>
        <p:spPr>
          <a:xfrm>
            <a:off x="4032997" y="4572000"/>
            <a:ext cx="2599362" cy="32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31B011-BE11-4D23-88E5-1276BEA25F6C}"/>
              </a:ext>
            </a:extLst>
          </p:cNvPr>
          <p:cNvCxnSpPr/>
          <p:nvPr/>
        </p:nvCxnSpPr>
        <p:spPr>
          <a:xfrm>
            <a:off x="1181528" y="4754367"/>
            <a:ext cx="27637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91F347-E649-4696-AC96-9369A3A9E8FC}"/>
              </a:ext>
            </a:extLst>
          </p:cNvPr>
          <p:cNvSpPr txBox="1"/>
          <p:nvPr/>
        </p:nvSpPr>
        <p:spPr>
          <a:xfrm>
            <a:off x="688368" y="4354213"/>
            <a:ext cx="193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0E221-471D-4ECC-AB29-294F5E75EE9A}"/>
              </a:ext>
            </a:extLst>
          </p:cNvPr>
          <p:cNvSpPr txBox="1"/>
          <p:nvPr/>
        </p:nvSpPr>
        <p:spPr>
          <a:xfrm>
            <a:off x="688368" y="4870590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Credentials.json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5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grating Google Assistant with VitalPBX: Fast 6 step tutorial | VitalPBX  - Advanced PBX System">
            <a:extLst>
              <a:ext uri="{FF2B5EF4-FFF2-40B4-BE49-F238E27FC236}">
                <a16:creationId xmlns:a16="http://schemas.microsoft.com/office/drawing/2014/main" id="{A58639DE-090D-49B4-940B-ED04308B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15" y="1306778"/>
            <a:ext cx="7090229" cy="424444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Worried face outline with solid fill">
            <a:extLst>
              <a:ext uri="{FF2B5EF4-FFF2-40B4-BE49-F238E27FC236}">
                <a16:creationId xmlns:a16="http://schemas.microsoft.com/office/drawing/2014/main" id="{8FEAD192-7E06-46A0-910B-4467DF599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4930" y="1910208"/>
            <a:ext cx="2859257" cy="2859257"/>
          </a:xfrm>
          <a:prstGeom prst="rect">
            <a:avLst/>
          </a:prstGeom>
        </p:spPr>
      </p:pic>
      <p:pic>
        <p:nvPicPr>
          <p:cNvPr id="7" name="Graphic 6" descr="Tired face outline with solid fill">
            <a:extLst>
              <a:ext uri="{FF2B5EF4-FFF2-40B4-BE49-F238E27FC236}">
                <a16:creationId xmlns:a16="http://schemas.microsoft.com/office/drawing/2014/main" id="{2C7985CE-F057-4B0E-99D0-EFCA65D66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187" y="1926101"/>
            <a:ext cx="2859257" cy="2859257"/>
          </a:xfrm>
          <a:prstGeom prst="rect">
            <a:avLst/>
          </a:prstGeom>
        </p:spPr>
      </p:pic>
      <p:pic>
        <p:nvPicPr>
          <p:cNvPr id="12" name="Graphic 11" descr="Angry face outline with solid fill">
            <a:extLst>
              <a:ext uri="{FF2B5EF4-FFF2-40B4-BE49-F238E27FC236}">
                <a16:creationId xmlns:a16="http://schemas.microsoft.com/office/drawing/2014/main" id="{98ED02B5-B676-49A7-994A-73F2A0AA8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5673" y="1926101"/>
            <a:ext cx="2859257" cy="2859257"/>
          </a:xfrm>
          <a:prstGeom prst="rect">
            <a:avLst/>
          </a:prstGeom>
        </p:spPr>
      </p:pic>
      <p:pic>
        <p:nvPicPr>
          <p:cNvPr id="16" name="Graphic 15" descr="Sad face outline with solid fill">
            <a:extLst>
              <a:ext uri="{FF2B5EF4-FFF2-40B4-BE49-F238E27FC236}">
                <a16:creationId xmlns:a16="http://schemas.microsoft.com/office/drawing/2014/main" id="{5A42AABD-08FB-4288-B261-52073344E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16" y="1926102"/>
            <a:ext cx="2859257" cy="28592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3ED5F9-E74E-4758-8905-E69FE837493D}"/>
              </a:ext>
            </a:extLst>
          </p:cNvPr>
          <p:cNvSpPr/>
          <p:nvPr/>
        </p:nvSpPr>
        <p:spPr>
          <a:xfrm>
            <a:off x="867591" y="4842980"/>
            <a:ext cx="10456818" cy="75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Through The Day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D132B-E49F-4FE9-B937-1AB01C32A23E}"/>
              </a:ext>
            </a:extLst>
          </p:cNvPr>
          <p:cNvSpPr/>
          <p:nvPr/>
        </p:nvSpPr>
        <p:spPr>
          <a:xfrm>
            <a:off x="160842" y="4769465"/>
            <a:ext cx="3288940" cy="824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Start Your Day ~</a:t>
            </a:r>
          </a:p>
        </p:txBody>
      </p:sp>
    </p:spTree>
    <p:extLst>
      <p:ext uri="{BB962C8B-B14F-4D97-AF65-F5344CB8AC3E}">
        <p14:creationId xmlns:p14="http://schemas.microsoft.com/office/powerpoint/2010/main" val="226159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r="1021"/>
          <a:stretch/>
        </p:blipFill>
        <p:spPr>
          <a:xfrm>
            <a:off x="0" y="130654"/>
            <a:ext cx="12067504" cy="6596691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EC6E128-B1BA-4434-BEE1-00CDD9CF2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0" r="880"/>
          <a:stretch/>
        </p:blipFill>
        <p:spPr>
          <a:xfrm>
            <a:off x="0" y="4218708"/>
            <a:ext cx="12013721" cy="2508637"/>
          </a:xfrm>
        </p:spPr>
      </p:pic>
    </p:spTree>
    <p:extLst>
      <p:ext uri="{BB962C8B-B14F-4D97-AF65-F5344CB8AC3E}">
        <p14:creationId xmlns:p14="http://schemas.microsoft.com/office/powerpoint/2010/main" val="1359872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7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Adding</a:t>
            </a:r>
            <a:br>
              <a:rPr lang="en-US" dirty="0"/>
            </a:br>
            <a:r>
              <a:rPr lang="en-US" dirty="0"/>
              <a:t>Calendar Events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14342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6CA9A-DF20-4623-A6E7-91FC43DF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738" b="41100"/>
          <a:stretch/>
        </p:blipFill>
        <p:spPr>
          <a:xfrm>
            <a:off x="10885" y="83712"/>
            <a:ext cx="12181115" cy="3878687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5DB1586-DEA9-41CC-99BB-F808BE8F4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36565" r="10489" b="25809"/>
          <a:stretch/>
        </p:blipFill>
        <p:spPr>
          <a:xfrm>
            <a:off x="8442423" y="260825"/>
            <a:ext cx="3588862" cy="172037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96D8031-ACC6-4C5E-A261-51643B2EC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1"/>
          <a:stretch/>
        </p:blipFill>
        <p:spPr>
          <a:xfrm>
            <a:off x="0" y="4717473"/>
            <a:ext cx="12192000" cy="2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Compliments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619406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D516D-385A-4BEF-B4D2-1AC42D31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A9092-F734-4D33-8DDE-90E5AAE9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" r="1127"/>
          <a:stretch/>
        </p:blipFill>
        <p:spPr>
          <a:xfrm>
            <a:off x="0" y="83712"/>
            <a:ext cx="12054625" cy="66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Smile Camera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10346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0DD08FE3-6774-4889-BFC6-2D42B0F5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867" y="200121"/>
            <a:ext cx="1807029" cy="180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8859E-ACC8-4E2C-8AEC-BBD4A38AF9D2}"/>
              </a:ext>
            </a:extLst>
          </p:cNvPr>
          <p:cNvSpPr txBox="1"/>
          <p:nvPr/>
        </p:nvSpPr>
        <p:spPr>
          <a:xfrm>
            <a:off x="1138030" y="1637818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Smile</a:t>
            </a:r>
          </a:p>
        </p:txBody>
      </p:sp>
      <p:pic>
        <p:nvPicPr>
          <p:cNvPr id="16" name="Graphic 15" descr="Paper with solid fill">
            <a:extLst>
              <a:ext uri="{FF2B5EF4-FFF2-40B4-BE49-F238E27FC236}">
                <a16:creationId xmlns:a16="http://schemas.microsoft.com/office/drawing/2014/main" id="{8F2814DB-C52F-4443-89B7-36E763CC7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9115" y="2047661"/>
            <a:ext cx="914400" cy="914400"/>
          </a:xfrm>
          <a:prstGeom prst="rect">
            <a:avLst/>
          </a:prstGeom>
        </p:spPr>
      </p:pic>
      <p:pic>
        <p:nvPicPr>
          <p:cNvPr id="17" name="Graphic 16" descr="Paper with solid fill">
            <a:extLst>
              <a:ext uri="{FF2B5EF4-FFF2-40B4-BE49-F238E27FC236}">
                <a16:creationId xmlns:a16="http://schemas.microsoft.com/office/drawing/2014/main" id="{3FA647A1-C16D-407B-9003-F995F424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244" y="3498124"/>
            <a:ext cx="914400" cy="914400"/>
          </a:xfrm>
          <a:prstGeom prst="rect">
            <a:avLst/>
          </a:prstGeom>
        </p:spPr>
      </p:pic>
      <p:pic>
        <p:nvPicPr>
          <p:cNvPr id="18" name="Graphic 17" descr="Paper with solid fill">
            <a:extLst>
              <a:ext uri="{FF2B5EF4-FFF2-40B4-BE49-F238E27FC236}">
                <a16:creationId xmlns:a16="http://schemas.microsoft.com/office/drawing/2014/main" id="{3D446F65-EC88-4146-B461-D7EDAA046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787" y="57937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4BB6FD-0033-4097-877F-941C02AD7BE2}"/>
              </a:ext>
            </a:extLst>
          </p:cNvPr>
          <p:cNvSpPr txBox="1"/>
          <p:nvPr/>
        </p:nvSpPr>
        <p:spPr>
          <a:xfrm>
            <a:off x="4490098" y="2949040"/>
            <a:ext cx="2458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haarcascade_smile.</a:t>
            </a:r>
            <a:r>
              <a:rPr lang="en-US" sz="1600" dirty="0"/>
              <a:t>xml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41C1F-485D-4ED9-A900-FD2009902602}"/>
              </a:ext>
            </a:extLst>
          </p:cNvPr>
          <p:cNvSpPr txBox="1"/>
          <p:nvPr/>
        </p:nvSpPr>
        <p:spPr>
          <a:xfrm>
            <a:off x="4490098" y="4381639"/>
            <a:ext cx="254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haarcascade_frontalface_default.xml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08B6C-5C13-46F7-AC19-4F5F164659A7}"/>
              </a:ext>
            </a:extLst>
          </p:cNvPr>
          <p:cNvSpPr txBox="1"/>
          <p:nvPr/>
        </p:nvSpPr>
        <p:spPr>
          <a:xfrm>
            <a:off x="5337309" y="5957284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sel.png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F4177C-5324-4876-9C42-FC7918805B3D}"/>
              </a:ext>
            </a:extLst>
          </p:cNvPr>
          <p:cNvSpPr/>
          <p:nvPr/>
        </p:nvSpPr>
        <p:spPr>
          <a:xfrm>
            <a:off x="5876923" y="5539382"/>
            <a:ext cx="192517" cy="234808"/>
          </a:xfrm>
          <a:custGeom>
            <a:avLst/>
            <a:gdLst>
              <a:gd name="connsiteX0" fmla="*/ 190500 w 192517"/>
              <a:gd name="connsiteY0" fmla="*/ 213932 h 234808"/>
              <a:gd name="connsiteX1" fmla="*/ 60103 w 192517"/>
              <a:gd name="connsiteY1" fmla="*/ 6096 h 234808"/>
              <a:gd name="connsiteX2" fmla="*/ 49149 w 192517"/>
              <a:gd name="connsiteY2" fmla="*/ 0 h 234808"/>
              <a:gd name="connsiteX3" fmla="*/ 38100 w 192517"/>
              <a:gd name="connsiteY3" fmla="*/ 6096 h 234808"/>
              <a:gd name="connsiteX4" fmla="*/ 0 w 192517"/>
              <a:gd name="connsiteY4" fmla="*/ 67247 h 234808"/>
              <a:gd name="connsiteX5" fmla="*/ 81725 w 192517"/>
              <a:gd name="connsiteY5" fmla="*/ 199454 h 234808"/>
              <a:gd name="connsiteX6" fmla="*/ 85725 w 192517"/>
              <a:gd name="connsiteY6" fmla="*/ 234791 h 234808"/>
              <a:gd name="connsiteX7" fmla="*/ 178117 w 192517"/>
              <a:gd name="connsiteY7" fmla="*/ 234791 h 234808"/>
              <a:gd name="connsiteX8" fmla="*/ 192500 w 192517"/>
              <a:gd name="connsiteY8" fmla="*/ 221776 h 234808"/>
              <a:gd name="connsiteX9" fmla="*/ 190500 w 192517"/>
              <a:gd name="connsiteY9" fmla="*/ 213932 h 23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517" h="234808">
                <a:moveTo>
                  <a:pt x="190500" y="213932"/>
                </a:moveTo>
                <a:lnTo>
                  <a:pt x="60103" y="6096"/>
                </a:lnTo>
                <a:cubicBezTo>
                  <a:pt x="57769" y="2287"/>
                  <a:pt x="53615" y="-25"/>
                  <a:pt x="49149" y="0"/>
                </a:cubicBezTo>
                <a:cubicBezTo>
                  <a:pt x="44663" y="-2"/>
                  <a:pt x="40490" y="2300"/>
                  <a:pt x="38100" y="6096"/>
                </a:cubicBezTo>
                <a:lnTo>
                  <a:pt x="0" y="67247"/>
                </a:lnTo>
                <a:lnTo>
                  <a:pt x="81725" y="199454"/>
                </a:lnTo>
                <a:cubicBezTo>
                  <a:pt x="88641" y="209912"/>
                  <a:pt x="90127" y="223051"/>
                  <a:pt x="85725" y="234791"/>
                </a:cubicBezTo>
                <a:lnTo>
                  <a:pt x="178117" y="234791"/>
                </a:lnTo>
                <a:cubicBezTo>
                  <a:pt x="185683" y="235170"/>
                  <a:pt x="192123" y="229342"/>
                  <a:pt x="192500" y="221776"/>
                </a:cubicBezTo>
                <a:cubicBezTo>
                  <a:pt x="192638" y="219020"/>
                  <a:pt x="191941" y="216286"/>
                  <a:pt x="190500" y="21393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F5418-8D3D-44EF-A84B-7489796C8623}"/>
              </a:ext>
            </a:extLst>
          </p:cNvPr>
          <p:cNvSpPr/>
          <p:nvPr/>
        </p:nvSpPr>
        <p:spPr>
          <a:xfrm>
            <a:off x="5482924" y="5412216"/>
            <a:ext cx="445097" cy="362080"/>
          </a:xfrm>
          <a:custGeom>
            <a:avLst/>
            <a:gdLst>
              <a:gd name="connsiteX0" fmla="*/ 442576 w 445097"/>
              <a:gd name="connsiteY0" fmla="*/ 342336 h 362080"/>
              <a:gd name="connsiteX1" fmla="*/ 235407 w 445097"/>
              <a:gd name="connsiteY1" fmla="*/ 5246 h 362080"/>
              <a:gd name="connsiteX2" fmla="*/ 224263 w 445097"/>
              <a:gd name="connsiteY2" fmla="*/ 7 h 362080"/>
              <a:gd name="connsiteX3" fmla="*/ 222549 w 445097"/>
              <a:gd name="connsiteY3" fmla="*/ 7 h 362080"/>
              <a:gd name="connsiteX4" fmla="*/ 220834 w 445097"/>
              <a:gd name="connsiteY4" fmla="*/ 7 h 362080"/>
              <a:gd name="connsiteX5" fmla="*/ 209690 w 445097"/>
              <a:gd name="connsiteY5" fmla="*/ 5246 h 362080"/>
              <a:gd name="connsiteX6" fmla="*/ 2521 w 445097"/>
              <a:gd name="connsiteY6" fmla="*/ 342336 h 362080"/>
              <a:gd name="connsiteX7" fmla="*/ 1473 w 445097"/>
              <a:gd name="connsiteY7" fmla="*/ 356338 h 362080"/>
              <a:gd name="connsiteX8" fmla="*/ 12999 w 445097"/>
              <a:gd name="connsiteY8" fmla="*/ 361957 h 362080"/>
              <a:gd name="connsiteX9" fmla="*/ 432099 w 445097"/>
              <a:gd name="connsiteY9" fmla="*/ 361957 h 362080"/>
              <a:gd name="connsiteX10" fmla="*/ 443624 w 445097"/>
              <a:gd name="connsiteY10" fmla="*/ 356338 h 362080"/>
              <a:gd name="connsiteX11" fmla="*/ 442576 w 445097"/>
              <a:gd name="connsiteY11" fmla="*/ 342336 h 362080"/>
              <a:gd name="connsiteX12" fmla="*/ 257220 w 445097"/>
              <a:gd name="connsiteY12" fmla="*/ 163171 h 362080"/>
              <a:gd name="connsiteX13" fmla="*/ 224263 w 445097"/>
              <a:gd name="connsiteY13" fmla="*/ 192508 h 362080"/>
              <a:gd name="connsiteX14" fmla="*/ 191307 w 445097"/>
              <a:gd name="connsiteY14" fmla="*/ 163171 h 362080"/>
              <a:gd name="connsiteX15" fmla="*/ 136824 w 445097"/>
              <a:gd name="connsiteY15" fmla="*/ 196127 h 362080"/>
              <a:gd name="connsiteX16" fmla="*/ 222549 w 445097"/>
              <a:gd name="connsiteY16" fmla="*/ 57157 h 362080"/>
              <a:gd name="connsiteX17" fmla="*/ 305988 w 445097"/>
              <a:gd name="connsiteY17" fmla="*/ 192508 h 3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5097" h="362080">
                <a:moveTo>
                  <a:pt x="442576" y="342336"/>
                </a:moveTo>
                <a:lnTo>
                  <a:pt x="235407" y="5246"/>
                </a:lnTo>
                <a:cubicBezTo>
                  <a:pt x="232749" y="1812"/>
                  <a:pt x="228604" y="-136"/>
                  <a:pt x="224263" y="7"/>
                </a:cubicBezTo>
                <a:lnTo>
                  <a:pt x="222549" y="7"/>
                </a:lnTo>
                <a:lnTo>
                  <a:pt x="220834" y="7"/>
                </a:lnTo>
                <a:cubicBezTo>
                  <a:pt x="216494" y="-136"/>
                  <a:pt x="212348" y="1812"/>
                  <a:pt x="209690" y="5246"/>
                </a:cubicBezTo>
                <a:lnTo>
                  <a:pt x="2521" y="342336"/>
                </a:lnTo>
                <a:cubicBezTo>
                  <a:pt x="-413" y="346442"/>
                  <a:pt x="-817" y="351841"/>
                  <a:pt x="1473" y="356338"/>
                </a:cubicBezTo>
                <a:cubicBezTo>
                  <a:pt x="3784" y="360412"/>
                  <a:pt x="8365" y="362646"/>
                  <a:pt x="12999" y="361957"/>
                </a:cubicBezTo>
                <a:lnTo>
                  <a:pt x="432099" y="361957"/>
                </a:lnTo>
                <a:cubicBezTo>
                  <a:pt x="436733" y="362646"/>
                  <a:pt x="441313" y="360412"/>
                  <a:pt x="443624" y="356338"/>
                </a:cubicBezTo>
                <a:cubicBezTo>
                  <a:pt x="445915" y="351841"/>
                  <a:pt x="445511" y="346442"/>
                  <a:pt x="442576" y="342336"/>
                </a:cubicBezTo>
                <a:close/>
                <a:moveTo>
                  <a:pt x="257220" y="163171"/>
                </a:moveTo>
                <a:lnTo>
                  <a:pt x="224263" y="192508"/>
                </a:lnTo>
                <a:lnTo>
                  <a:pt x="191307" y="163171"/>
                </a:lnTo>
                <a:lnTo>
                  <a:pt x="136824" y="196127"/>
                </a:lnTo>
                <a:lnTo>
                  <a:pt x="222549" y="57157"/>
                </a:lnTo>
                <a:lnTo>
                  <a:pt x="305988" y="1925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A6CDAE-7EF9-45DF-8BDB-92DC336DA551}"/>
              </a:ext>
            </a:extLst>
          </p:cNvPr>
          <p:cNvSpPr/>
          <p:nvPr/>
        </p:nvSpPr>
        <p:spPr>
          <a:xfrm>
            <a:off x="5553073" y="5404699"/>
            <a:ext cx="57150" cy="57150"/>
          </a:xfrm>
          <a:custGeom>
            <a:avLst/>
            <a:gdLst>
              <a:gd name="connsiteX0" fmla="*/ 57150 w 57150"/>
              <a:gd name="connsiteY0" fmla="*/ 28575 h 57150"/>
              <a:gd name="connsiteX1" fmla="*/ 28575 w 57150"/>
              <a:gd name="connsiteY1" fmla="*/ 57150 h 57150"/>
              <a:gd name="connsiteX2" fmla="*/ 0 w 57150"/>
              <a:gd name="connsiteY2" fmla="*/ 28575 h 57150"/>
              <a:gd name="connsiteX3" fmla="*/ 28575 w 57150"/>
              <a:gd name="connsiteY3" fmla="*/ 0 h 57150"/>
              <a:gd name="connsiteX4" fmla="*/ 57150 w 57150"/>
              <a:gd name="connsiteY4" fmla="*/ 2857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57150" y="28575"/>
                </a:moveTo>
                <a:cubicBezTo>
                  <a:pt x="57150" y="44357"/>
                  <a:pt x="44357" y="57150"/>
                  <a:pt x="28575" y="57150"/>
                </a:cubicBezTo>
                <a:cubicBezTo>
                  <a:pt x="12793" y="57150"/>
                  <a:pt x="0" y="44357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7" y="0"/>
                  <a:pt x="57150" y="12793"/>
                  <a:pt x="57150" y="285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29AF8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9" name="Graphic 18" descr="Paper with solid fill">
            <a:extLst>
              <a:ext uri="{FF2B5EF4-FFF2-40B4-BE49-F238E27FC236}">
                <a16:creationId xmlns:a16="http://schemas.microsoft.com/office/drawing/2014/main" id="{FAC8B8CA-7680-4EE6-8BB1-A8DE21E78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7591" y="496641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6D183D-DAEA-48B7-8C53-468AF8C959D4}"/>
              </a:ext>
            </a:extLst>
          </p:cNvPr>
          <p:cNvSpPr txBox="1"/>
          <p:nvPr/>
        </p:nvSpPr>
        <p:spPr>
          <a:xfrm>
            <a:off x="5197226" y="1532006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main.py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49AB961-1CEC-4630-9853-E12D617E89F4}"/>
              </a:ext>
            </a:extLst>
          </p:cNvPr>
          <p:cNvSpPr/>
          <p:nvPr/>
        </p:nvSpPr>
        <p:spPr>
          <a:xfrm flipH="1">
            <a:off x="3018695" y="629574"/>
            <a:ext cx="1309795" cy="5468083"/>
          </a:xfrm>
          <a:prstGeom prst="rightBrace">
            <a:avLst>
              <a:gd name="adj1" fmla="val 8333"/>
              <a:gd name="adj2" fmla="val 51091"/>
            </a:avLst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23AAB4-4073-4C1A-BEF5-A8C14F2B0B0C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717950" y="1971398"/>
            <a:ext cx="1421850" cy="1493354"/>
          </a:xfrm>
          <a:prstGeom prst="bentConnector2">
            <a:avLst/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76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0DD08FE3-6774-4889-BFC6-2D42B0F5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867" y="200121"/>
            <a:ext cx="1807029" cy="180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8859E-ACC8-4E2C-8AEC-BBD4A38AF9D2}"/>
              </a:ext>
            </a:extLst>
          </p:cNvPr>
          <p:cNvSpPr txBox="1"/>
          <p:nvPr/>
        </p:nvSpPr>
        <p:spPr>
          <a:xfrm>
            <a:off x="1138030" y="1637818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Smile</a:t>
            </a:r>
          </a:p>
        </p:txBody>
      </p:sp>
      <p:pic>
        <p:nvPicPr>
          <p:cNvPr id="18" name="Graphic 17" descr="Paper with solid fill">
            <a:extLst>
              <a:ext uri="{FF2B5EF4-FFF2-40B4-BE49-F238E27FC236}">
                <a16:creationId xmlns:a16="http://schemas.microsoft.com/office/drawing/2014/main" id="{3D446F65-EC88-4146-B461-D7EDAA046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787" y="579371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6D183D-DAEA-48B7-8C53-468AF8C959D4}"/>
              </a:ext>
            </a:extLst>
          </p:cNvPr>
          <p:cNvSpPr txBox="1"/>
          <p:nvPr/>
        </p:nvSpPr>
        <p:spPr>
          <a:xfrm>
            <a:off x="5197226" y="1532006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main.py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49AB961-1CEC-4630-9853-E12D617E89F4}"/>
              </a:ext>
            </a:extLst>
          </p:cNvPr>
          <p:cNvSpPr/>
          <p:nvPr/>
        </p:nvSpPr>
        <p:spPr>
          <a:xfrm flipH="1">
            <a:off x="3018695" y="629574"/>
            <a:ext cx="1309795" cy="5468083"/>
          </a:xfrm>
          <a:prstGeom prst="rightBrace">
            <a:avLst>
              <a:gd name="adj1" fmla="val 8333"/>
              <a:gd name="adj2" fmla="val 51091"/>
            </a:avLst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23AAB4-4073-4C1A-BEF5-A8C14F2B0B0C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717950" y="1971398"/>
            <a:ext cx="1421850" cy="1493354"/>
          </a:xfrm>
          <a:prstGeom prst="bentConnector2">
            <a:avLst/>
          </a:prstGeom>
          <a:ln>
            <a:solidFill>
              <a:srgbClr val="29AF8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2691776D-5197-4E16-A649-BF1E3EA5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900" y="2408764"/>
            <a:ext cx="5845026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29AF8C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cap = cv2.VideoCapture(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face_cascade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cv2.CascadeClassifier(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'haarcascade_frontalface_default.xml'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smile_cascade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cv2.CascadeClassifier(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'haarcascade_smile.xml'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97A3F4-E19E-452F-A027-85943667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900" y="3578633"/>
            <a:ext cx="5845026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29AF8C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+ 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frame[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y:y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x:x + w]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gray[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y:y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x:x + w]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smile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smile_cascade.detectMultiScale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smile: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face_roi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(x1 + w1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y1 + h1)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cv2.imwrite(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'sel.png'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original_frame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mail_content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'''Thank you for smiling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ngineering Cartoon">
            <a:extLst>
              <a:ext uri="{FF2B5EF4-FFF2-40B4-BE49-F238E27FC236}">
                <a16:creationId xmlns:a16="http://schemas.microsoft.com/office/drawing/2014/main" id="{BBB8AB10-3C63-4B16-9385-7728F6C0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11" y1="17500" x2="51556" y2="13281"/>
                        <a14:foregroundMark x1="81556" y1="50781" x2="87333" y2="52188"/>
                        <a14:foregroundMark x1="87333" y1="52188" x2="85222" y2="43750"/>
                        <a14:foregroundMark x1="85222" y1="43750" x2="81556" y2="46719"/>
                        <a14:foregroundMark x1="73222" y1="74219" x2="79444" y2="70625"/>
                        <a14:foregroundMark x1="79444" y1="70625" x2="82778" y2="73438"/>
                        <a14:foregroundMark x1="30667" y1="28906" x2="28444" y2="28750"/>
                        <a14:foregroundMark x1="43889" y1="80625" x2="53667" y2="82500"/>
                        <a14:foregroundMark x1="53667" y1="82500" x2="61222" y2="81406"/>
                        <a14:foregroundMark x1="61222" y1="81406" x2="54333" y2="73594"/>
                        <a14:foregroundMark x1="54333" y1="73594" x2="47778" y2="72813"/>
                        <a14:foregroundMark x1="14778" y1="81250" x2="23556" y2="72813"/>
                        <a14:foregroundMark x1="23556" y1="72813" x2="30889" y2="71094"/>
                        <a14:foregroundMark x1="30889" y1="71094" x2="20222" y2="81094"/>
                        <a14:foregroundMark x1="86778" y1="46875" x2="88667" y2="54375"/>
                        <a14:foregroundMark x1="88667" y1="54375" x2="86778" y2="5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5" y="3968061"/>
            <a:ext cx="767600" cy="545849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461FA19-B756-4CDF-A5B2-F8C94A58303D}"/>
              </a:ext>
            </a:extLst>
          </p:cNvPr>
          <p:cNvSpPr/>
          <p:nvPr/>
        </p:nvSpPr>
        <p:spPr>
          <a:xfrm>
            <a:off x="1380033" y="3279361"/>
            <a:ext cx="1956537" cy="1234549"/>
          </a:xfrm>
          <a:prstGeom prst="frame">
            <a:avLst>
              <a:gd name="adj1" fmla="val 5814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C9333-F132-47AA-B316-FBC4D8A7DE09}"/>
              </a:ext>
            </a:extLst>
          </p:cNvPr>
          <p:cNvSpPr/>
          <p:nvPr/>
        </p:nvSpPr>
        <p:spPr>
          <a:xfrm>
            <a:off x="1575998" y="3308856"/>
            <a:ext cx="1876416" cy="1175558"/>
          </a:xfrm>
          <a:prstGeom prst="rect">
            <a:avLst/>
          </a:prstGeom>
          <a:solidFill>
            <a:srgbClr val="CFF4EA">
              <a:alpha val="47843"/>
            </a:srgb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285AB-8E37-43DC-89FD-695DADB1EE47}"/>
              </a:ext>
            </a:extLst>
          </p:cNvPr>
          <p:cNvSpPr/>
          <p:nvPr/>
        </p:nvSpPr>
        <p:spPr>
          <a:xfrm>
            <a:off x="1685506" y="3308856"/>
            <a:ext cx="1934021" cy="1175558"/>
          </a:xfrm>
          <a:prstGeom prst="rect">
            <a:avLst/>
          </a:prstGeom>
          <a:gradFill flip="none" rotWithShape="1">
            <a:gsLst>
              <a:gs pos="0">
                <a:srgbClr val="D9D9D9">
                  <a:shade val="30000"/>
                  <a:satMod val="115000"/>
                </a:srgbClr>
              </a:gs>
              <a:gs pos="50000">
                <a:srgbClr val="D9D9D9">
                  <a:shade val="67500"/>
                  <a:satMod val="115000"/>
                </a:srgbClr>
              </a:gs>
              <a:gs pos="100000">
                <a:srgbClr val="D9D9D9">
                  <a:shade val="100000"/>
                  <a:satMod val="115000"/>
                </a:srgbClr>
              </a:gs>
            </a:gsLst>
            <a:lin ang="10800000" scaled="1"/>
            <a:tileRect/>
          </a:gra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D681B10-56C5-49ED-AF33-3C9B0811CA51}"/>
              </a:ext>
            </a:extLst>
          </p:cNvPr>
          <p:cNvSpPr/>
          <p:nvPr/>
        </p:nvSpPr>
        <p:spPr>
          <a:xfrm>
            <a:off x="1768666" y="3279681"/>
            <a:ext cx="2052930" cy="1234550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pic>
        <p:nvPicPr>
          <p:cNvPr id="9" name="Picture 2" descr="Camera-Lens-Transparent-PNG - Circular Space">
            <a:extLst>
              <a:ext uri="{FF2B5EF4-FFF2-40B4-BE49-F238E27FC236}">
                <a16:creationId xmlns:a16="http://schemas.microsoft.com/office/drawing/2014/main" id="{6332F37C-663D-4899-B176-FE0C894A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8" y="3354115"/>
            <a:ext cx="153408" cy="149769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79DD1-C911-4210-B611-9304A086F481}"/>
              </a:ext>
            </a:extLst>
          </p:cNvPr>
          <p:cNvSpPr txBox="1"/>
          <p:nvPr/>
        </p:nvSpPr>
        <p:spPr>
          <a:xfrm>
            <a:off x="1339971" y="1893294"/>
            <a:ext cx="227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Hardware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219F-E447-4FB4-BDC6-3BF3E0BE4D54}"/>
              </a:ext>
            </a:extLst>
          </p:cNvPr>
          <p:cNvSpPr txBox="1"/>
          <p:nvPr/>
        </p:nvSpPr>
        <p:spPr>
          <a:xfrm>
            <a:off x="4441301" y="1907291"/>
            <a:ext cx="330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Combine 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28D68BA4-2027-44E8-80F3-61222F3E2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6134" y="3551894"/>
            <a:ext cx="914400" cy="9144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29D1A64A-C1BE-4961-9054-A7F1DBB76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4893" y="3599510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F6252-3589-4B76-B0D8-703777C34571}"/>
              </a:ext>
            </a:extLst>
          </p:cNvPr>
          <p:cNvSpPr/>
          <p:nvPr/>
        </p:nvSpPr>
        <p:spPr>
          <a:xfrm>
            <a:off x="5230023" y="3279361"/>
            <a:ext cx="1934021" cy="117555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4CDA-16EC-4C44-B099-4A1EB7FA20DA}"/>
              </a:ext>
            </a:extLst>
          </p:cNvPr>
          <p:cNvSpPr txBox="1"/>
          <p:nvPr/>
        </p:nvSpPr>
        <p:spPr>
          <a:xfrm>
            <a:off x="5230023" y="3310650"/>
            <a:ext cx="7328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Wednesday, September 22,2021</a:t>
            </a:r>
          </a:p>
          <a:p>
            <a:r>
              <a:rPr lang="en-US" sz="800" dirty="0"/>
              <a:t>12:28</a:t>
            </a:r>
          </a:p>
          <a:p>
            <a:endParaRPr lang="en-US" sz="300" dirty="0"/>
          </a:p>
          <a:p>
            <a:r>
              <a:rPr lang="en-US" sz="300" dirty="0"/>
              <a:t>____________________________</a:t>
            </a:r>
          </a:p>
          <a:p>
            <a:r>
              <a:rPr lang="en-US" sz="300" dirty="0"/>
              <a:t>Columbus Day</a:t>
            </a:r>
          </a:p>
          <a:p>
            <a:r>
              <a:rPr lang="en-US" sz="300" dirty="0"/>
              <a:t>Halloween</a:t>
            </a:r>
          </a:p>
          <a:p>
            <a:r>
              <a:rPr lang="en-US" sz="300" dirty="0"/>
              <a:t>Veterans Day</a:t>
            </a: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Thanksgiving Day</a:t>
            </a:r>
          </a:p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Christmas</a:t>
            </a:r>
          </a:p>
          <a:p>
            <a:endParaRPr lang="en-US" sz="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B9D71-CD7D-4DD7-B4C9-F87E673ECAA9}"/>
              </a:ext>
            </a:extLst>
          </p:cNvPr>
          <p:cNvSpPr txBox="1"/>
          <p:nvPr/>
        </p:nvSpPr>
        <p:spPr>
          <a:xfrm>
            <a:off x="5216561" y="3482645"/>
            <a:ext cx="117395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Holidays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7FB8A-3C66-4F09-AB8C-7B800D0A0D33}"/>
              </a:ext>
            </a:extLst>
          </p:cNvPr>
          <p:cNvSpPr txBox="1"/>
          <p:nvPr/>
        </p:nvSpPr>
        <p:spPr>
          <a:xfrm>
            <a:off x="5531846" y="3572260"/>
            <a:ext cx="366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" dirty="0">
                <a:solidFill>
                  <a:schemeClr val="tx1">
                    <a:lumMod val="85000"/>
                  </a:schemeClr>
                </a:solidFill>
              </a:rPr>
              <a:t>Oct 11</a:t>
            </a:r>
            <a:r>
              <a:rPr lang="en-US" sz="300" baseline="30000" dirty="0">
                <a:solidFill>
                  <a:schemeClr val="tx1">
                    <a:lumMod val="8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85000"/>
                  </a:schemeClr>
                </a:solidFill>
              </a:rPr>
              <a:t>Oct 31</a:t>
            </a:r>
            <a:r>
              <a:rPr lang="en-US" sz="300" baseline="30000" dirty="0">
                <a:solidFill>
                  <a:schemeClr val="tx1">
                    <a:lumMod val="85000"/>
                  </a:schemeClr>
                </a:solidFill>
              </a:rPr>
              <a:t>st</a:t>
            </a:r>
            <a:endParaRPr lang="en-US" sz="3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Nov 11</a:t>
            </a:r>
            <a:r>
              <a:rPr lang="en-US" sz="3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75000"/>
                  </a:schemeClr>
                </a:solidFill>
              </a:rPr>
              <a:t>Nov 25</a:t>
            </a:r>
            <a:r>
              <a:rPr lang="en-US" sz="3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300" dirty="0">
                <a:solidFill>
                  <a:schemeClr val="tx1">
                    <a:lumMod val="65000"/>
                  </a:schemeClr>
                </a:solidFill>
              </a:rPr>
              <a:t>Dec 25</a:t>
            </a:r>
            <a:r>
              <a:rPr lang="en-US" sz="300" baseline="30000" dirty="0">
                <a:solidFill>
                  <a:schemeClr val="tx1">
                    <a:lumMod val="65000"/>
                  </a:schemeClr>
                </a:solidFill>
              </a:rPr>
              <a:t>th</a:t>
            </a:r>
            <a:endParaRPr lang="en-US" sz="3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3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1" name="Graphic 20" descr="User outline">
            <a:extLst>
              <a:ext uri="{FF2B5EF4-FFF2-40B4-BE49-F238E27FC236}">
                <a16:creationId xmlns:a16="http://schemas.microsoft.com/office/drawing/2014/main" id="{91D8F97B-8CDE-41E2-AF96-A019DEAE6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03539" y="347775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29D4F5-699F-4EA8-B7F0-AFA2E938B748}"/>
              </a:ext>
            </a:extLst>
          </p:cNvPr>
          <p:cNvSpPr txBox="1"/>
          <p:nvPr/>
        </p:nvSpPr>
        <p:spPr>
          <a:xfrm>
            <a:off x="8394595" y="1907291"/>
            <a:ext cx="330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Sending Emails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496709-BADB-46AD-A6DD-414B3B9B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6" y="188482"/>
            <a:ext cx="10515600" cy="1325563"/>
          </a:xfrm>
        </p:spPr>
        <p:txBody>
          <a:bodyPr/>
          <a:lstStyle/>
          <a:p>
            <a:r>
              <a:rPr lang="en-US" dirty="0"/>
              <a:t>Automated Email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BB7C3-C174-4C36-AA5C-DDFD37E2AAC1}"/>
              </a:ext>
            </a:extLst>
          </p:cNvPr>
          <p:cNvSpPr/>
          <p:nvPr/>
        </p:nvSpPr>
        <p:spPr>
          <a:xfrm>
            <a:off x="760966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B7EF22-EC67-4F8E-8D50-EE5E6A402660}"/>
              </a:ext>
            </a:extLst>
          </p:cNvPr>
          <p:cNvSpPr/>
          <p:nvPr/>
        </p:nvSpPr>
        <p:spPr>
          <a:xfrm>
            <a:off x="760966" y="1241049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424382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68077-F9E7-4437-B8BC-838CE06BA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35"/>
          <a:stretch/>
        </p:blipFill>
        <p:spPr>
          <a:xfrm>
            <a:off x="1688629" y="392102"/>
            <a:ext cx="8814741" cy="60737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16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Angry face outline with solid fill">
            <a:extLst>
              <a:ext uri="{FF2B5EF4-FFF2-40B4-BE49-F238E27FC236}">
                <a16:creationId xmlns:a16="http://schemas.microsoft.com/office/drawing/2014/main" id="{327F08EB-7D1E-4319-8D8A-52DF63A0E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8184" y="2066433"/>
            <a:ext cx="2724619" cy="2724619"/>
          </a:xfrm>
          <a:prstGeom prst="rect">
            <a:avLst/>
          </a:prstGeom>
        </p:spPr>
      </p:pic>
      <p:pic>
        <p:nvPicPr>
          <p:cNvPr id="11" name="Graphic 10" descr="Neutral face outline with solid fill">
            <a:extLst>
              <a:ext uri="{FF2B5EF4-FFF2-40B4-BE49-F238E27FC236}">
                <a16:creationId xmlns:a16="http://schemas.microsoft.com/office/drawing/2014/main" id="{547B5618-E582-4FCC-96DB-5AB0381B3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7" y="2143782"/>
            <a:ext cx="2724619" cy="272461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A2D776-2317-45E2-BB5D-BFC20E31080B}"/>
              </a:ext>
            </a:extLst>
          </p:cNvPr>
          <p:cNvSpPr/>
          <p:nvPr/>
        </p:nvSpPr>
        <p:spPr>
          <a:xfrm>
            <a:off x="10569395" y="2340889"/>
            <a:ext cx="1026752" cy="2141633"/>
          </a:xfrm>
          <a:custGeom>
            <a:avLst/>
            <a:gdLst>
              <a:gd name="connsiteX0" fmla="*/ 1026752 w 1026752"/>
              <a:gd name="connsiteY0" fmla="*/ 1349574 h 2141633"/>
              <a:gd name="connsiteX1" fmla="*/ 919937 w 1026752"/>
              <a:gd name="connsiteY1" fmla="*/ 1097258 h 2141633"/>
              <a:gd name="connsiteX2" fmla="*/ 805232 w 1026752"/>
              <a:gd name="connsiteY2" fmla="*/ 635776 h 2141633"/>
              <a:gd name="connsiteX3" fmla="*/ 780431 w 1026752"/>
              <a:gd name="connsiteY3" fmla="*/ 622236 h 2141633"/>
              <a:gd name="connsiteX4" fmla="*/ 593287 w 1026752"/>
              <a:gd name="connsiteY4" fmla="*/ 276134 h 2141633"/>
              <a:gd name="connsiteX5" fmla="*/ 585746 w 1026752"/>
              <a:gd name="connsiteY5" fmla="*/ 274001 h 2141633"/>
              <a:gd name="connsiteX6" fmla="*/ 273991 w 1026752"/>
              <a:gd name="connsiteY6" fmla="*/ 640 h 2141633"/>
              <a:gd name="connsiteX7" fmla="*/ 0 w 1026752"/>
              <a:gd name="connsiteY7" fmla="*/ 293509 h 2141633"/>
              <a:gd name="connsiteX8" fmla="*/ 0 w 1026752"/>
              <a:gd name="connsiteY8" fmla="*/ 1921641 h 2141633"/>
              <a:gd name="connsiteX9" fmla="*/ 220119 w 1026752"/>
              <a:gd name="connsiteY9" fmla="*/ 2141634 h 2141633"/>
              <a:gd name="connsiteX10" fmla="*/ 430011 w 1026752"/>
              <a:gd name="connsiteY10" fmla="*/ 1987485 h 2141633"/>
              <a:gd name="connsiteX11" fmla="*/ 813917 w 1026752"/>
              <a:gd name="connsiteY11" fmla="*/ 1741694 h 2141633"/>
              <a:gd name="connsiteX12" fmla="*/ 821402 w 1026752"/>
              <a:gd name="connsiteY12" fmla="*/ 1672272 h 2141633"/>
              <a:gd name="connsiteX13" fmla="*/ 821402 w 1026752"/>
              <a:gd name="connsiteY13" fmla="*/ 1669358 h 2141633"/>
              <a:gd name="connsiteX14" fmla="*/ 1026752 w 1026752"/>
              <a:gd name="connsiteY14" fmla="*/ 1349574 h 21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26752" h="2141633">
                <a:moveTo>
                  <a:pt x="1026752" y="1349574"/>
                </a:moveTo>
                <a:cubicBezTo>
                  <a:pt x="1026819" y="1254467"/>
                  <a:pt x="988269" y="1163410"/>
                  <a:pt x="919937" y="1097258"/>
                </a:cubicBezTo>
                <a:cubicBezTo>
                  <a:pt x="1015697" y="938148"/>
                  <a:pt x="964343" y="731539"/>
                  <a:pt x="805232" y="635776"/>
                </a:cubicBezTo>
                <a:cubicBezTo>
                  <a:pt x="797161" y="630917"/>
                  <a:pt x="788884" y="626399"/>
                  <a:pt x="780431" y="622236"/>
                </a:cubicBezTo>
                <a:cubicBezTo>
                  <a:pt x="824327" y="474983"/>
                  <a:pt x="740540" y="320030"/>
                  <a:pt x="593287" y="276134"/>
                </a:cubicBezTo>
                <a:cubicBezTo>
                  <a:pt x="590783" y="275389"/>
                  <a:pt x="588270" y="274677"/>
                  <a:pt x="585746" y="274001"/>
                </a:cubicBezTo>
                <a:cubicBezTo>
                  <a:pt x="575144" y="112427"/>
                  <a:pt x="435565" y="-9962"/>
                  <a:pt x="273991" y="640"/>
                </a:cubicBezTo>
                <a:cubicBezTo>
                  <a:pt x="119733" y="10762"/>
                  <a:pt x="-165" y="138920"/>
                  <a:pt x="0" y="293509"/>
                </a:cubicBezTo>
                <a:lnTo>
                  <a:pt x="0" y="1921641"/>
                </a:lnTo>
                <a:cubicBezTo>
                  <a:pt x="37" y="2043175"/>
                  <a:pt x="98585" y="2141667"/>
                  <a:pt x="220119" y="2141634"/>
                </a:cubicBezTo>
                <a:cubicBezTo>
                  <a:pt x="316240" y="2141604"/>
                  <a:pt x="401222" y="2079194"/>
                  <a:pt x="430011" y="1987485"/>
                </a:cubicBezTo>
                <a:cubicBezTo>
                  <a:pt x="603896" y="2025624"/>
                  <a:pt x="775778" y="1915579"/>
                  <a:pt x="813917" y="1741694"/>
                </a:cubicBezTo>
                <a:cubicBezTo>
                  <a:pt x="818918" y="1718893"/>
                  <a:pt x="821428" y="1695616"/>
                  <a:pt x="821402" y="1672272"/>
                </a:cubicBezTo>
                <a:cubicBezTo>
                  <a:pt x="821402" y="1671312"/>
                  <a:pt x="821402" y="1670351"/>
                  <a:pt x="821402" y="1669358"/>
                </a:cubicBezTo>
                <a:cubicBezTo>
                  <a:pt x="946497" y="1612091"/>
                  <a:pt x="1026726" y="1487152"/>
                  <a:pt x="1026752" y="1349574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B02CF3-923F-4BCE-8758-30DA4AC040A7}"/>
              </a:ext>
            </a:extLst>
          </p:cNvPr>
          <p:cNvSpPr/>
          <p:nvPr/>
        </p:nvSpPr>
        <p:spPr>
          <a:xfrm>
            <a:off x="9369152" y="2277973"/>
            <a:ext cx="273782" cy="273830"/>
          </a:xfrm>
          <a:custGeom>
            <a:avLst/>
            <a:gdLst>
              <a:gd name="connsiteX0" fmla="*/ 207556 w 273782"/>
              <a:gd name="connsiteY0" fmla="*/ 273831 h 273830"/>
              <a:gd name="connsiteX1" fmla="*/ 160723 w 273782"/>
              <a:gd name="connsiteY1" fmla="*/ 254422 h 273830"/>
              <a:gd name="connsiteX2" fmla="*/ 20223 w 273782"/>
              <a:gd name="connsiteY2" fmla="*/ 113889 h 273830"/>
              <a:gd name="connsiteX3" fmla="*/ 18593 w 273782"/>
              <a:gd name="connsiteY3" fmla="*/ 20223 h 273830"/>
              <a:gd name="connsiteX4" fmla="*/ 112260 w 273782"/>
              <a:gd name="connsiteY4" fmla="*/ 18593 h 273830"/>
              <a:gd name="connsiteX5" fmla="*/ 113889 w 273782"/>
              <a:gd name="connsiteY5" fmla="*/ 20223 h 273830"/>
              <a:gd name="connsiteX6" fmla="*/ 254389 w 273782"/>
              <a:gd name="connsiteY6" fmla="*/ 160756 h 273830"/>
              <a:gd name="connsiteX7" fmla="*/ 254376 w 273782"/>
              <a:gd name="connsiteY7" fmla="*/ 254435 h 273830"/>
              <a:gd name="connsiteX8" fmla="*/ 207556 w 273782"/>
              <a:gd name="connsiteY8" fmla="*/ 273831 h 2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2" h="273830">
                <a:moveTo>
                  <a:pt x="207556" y="273831"/>
                </a:moveTo>
                <a:cubicBezTo>
                  <a:pt x="189982" y="273857"/>
                  <a:pt x="173126" y="266869"/>
                  <a:pt x="160723" y="254422"/>
                </a:cubicBezTo>
                <a:lnTo>
                  <a:pt x="20223" y="113889"/>
                </a:lnTo>
                <a:cubicBezTo>
                  <a:pt x="-6092" y="88472"/>
                  <a:pt x="-6820" y="46538"/>
                  <a:pt x="18593" y="20223"/>
                </a:cubicBezTo>
                <a:cubicBezTo>
                  <a:pt x="44011" y="-6092"/>
                  <a:pt x="85945" y="-6820"/>
                  <a:pt x="112260" y="18593"/>
                </a:cubicBezTo>
                <a:cubicBezTo>
                  <a:pt x="112813" y="19127"/>
                  <a:pt x="113356" y="19670"/>
                  <a:pt x="113889" y="20223"/>
                </a:cubicBezTo>
                <a:lnTo>
                  <a:pt x="254389" y="160756"/>
                </a:lnTo>
                <a:cubicBezTo>
                  <a:pt x="280253" y="186630"/>
                  <a:pt x="280246" y="228571"/>
                  <a:pt x="254376" y="254435"/>
                </a:cubicBezTo>
                <a:cubicBezTo>
                  <a:pt x="241955" y="266852"/>
                  <a:pt x="225116" y="273828"/>
                  <a:pt x="207556" y="273831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E5C95E-306D-45DF-B0F7-5C6A42BAC27C}"/>
              </a:ext>
            </a:extLst>
          </p:cNvPr>
          <p:cNvSpPr/>
          <p:nvPr/>
        </p:nvSpPr>
        <p:spPr>
          <a:xfrm>
            <a:off x="9074571" y="2776263"/>
            <a:ext cx="339823" cy="220157"/>
          </a:xfrm>
          <a:custGeom>
            <a:avLst/>
            <a:gdLst>
              <a:gd name="connsiteX0" fmla="*/ 273535 w 339823"/>
              <a:gd name="connsiteY0" fmla="*/ 220158 h 220157"/>
              <a:gd name="connsiteX1" fmla="*/ 247734 w 339823"/>
              <a:gd name="connsiteY1" fmla="*/ 214925 h 220157"/>
              <a:gd name="connsiteX2" fmla="*/ 40032 w 339823"/>
              <a:gd name="connsiteY2" fmla="*/ 127088 h 220157"/>
              <a:gd name="connsiteX3" fmla="*/ 5430 w 339823"/>
              <a:gd name="connsiteY3" fmla="*/ 40032 h 220157"/>
              <a:gd name="connsiteX4" fmla="*/ 91634 w 339823"/>
              <a:gd name="connsiteY4" fmla="*/ 5070 h 220157"/>
              <a:gd name="connsiteX5" fmla="*/ 299369 w 339823"/>
              <a:gd name="connsiteY5" fmla="*/ 92907 h 220157"/>
              <a:gd name="connsiteX6" fmla="*/ 334574 w 339823"/>
              <a:gd name="connsiteY6" fmla="*/ 179720 h 220157"/>
              <a:gd name="connsiteX7" fmla="*/ 273535 w 339823"/>
              <a:gd name="connsiteY7" fmla="*/ 220158 h 22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823" h="220157">
                <a:moveTo>
                  <a:pt x="273535" y="220158"/>
                </a:moveTo>
                <a:cubicBezTo>
                  <a:pt x="264672" y="220164"/>
                  <a:pt x="255895" y="218386"/>
                  <a:pt x="247734" y="214925"/>
                </a:cubicBezTo>
                <a:lnTo>
                  <a:pt x="40032" y="127088"/>
                </a:lnTo>
                <a:cubicBezTo>
                  <a:pt x="6437" y="112604"/>
                  <a:pt x="-9055" y="73627"/>
                  <a:pt x="5430" y="40032"/>
                </a:cubicBezTo>
                <a:cubicBezTo>
                  <a:pt x="19772" y="6769"/>
                  <a:pt x="58174" y="-8808"/>
                  <a:pt x="91634" y="5070"/>
                </a:cubicBezTo>
                <a:lnTo>
                  <a:pt x="299369" y="92907"/>
                </a:lnTo>
                <a:cubicBezTo>
                  <a:pt x="333063" y="107159"/>
                  <a:pt x="348826" y="146026"/>
                  <a:pt x="334574" y="179720"/>
                </a:cubicBezTo>
                <a:cubicBezTo>
                  <a:pt x="324200" y="204240"/>
                  <a:pt x="300158" y="220171"/>
                  <a:pt x="273535" y="220158"/>
                </a:cubicBezTo>
                <a:close/>
              </a:path>
            </a:pathLst>
          </a:custGeom>
          <a:solidFill>
            <a:srgbClr val="05FF82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7B61CF-5797-470B-822C-65E5A119ADBE}"/>
              </a:ext>
            </a:extLst>
          </p:cNvPr>
          <p:cNvSpPr/>
          <p:nvPr/>
        </p:nvSpPr>
        <p:spPr>
          <a:xfrm>
            <a:off x="8990101" y="3356314"/>
            <a:ext cx="315908" cy="132484"/>
          </a:xfrm>
          <a:custGeom>
            <a:avLst/>
            <a:gdLst>
              <a:gd name="connsiteX0" fmla="*/ 249666 w 315908"/>
              <a:gd name="connsiteY0" fmla="*/ 132484 h 132484"/>
              <a:gd name="connsiteX1" fmla="*/ 66242 w 315908"/>
              <a:gd name="connsiteY1" fmla="*/ 132484 h 132484"/>
              <a:gd name="connsiteX2" fmla="*/ 0 w 315908"/>
              <a:gd name="connsiteY2" fmla="*/ 66242 h 132484"/>
              <a:gd name="connsiteX3" fmla="*/ 66242 w 315908"/>
              <a:gd name="connsiteY3" fmla="*/ 0 h 132484"/>
              <a:gd name="connsiteX4" fmla="*/ 249666 w 315908"/>
              <a:gd name="connsiteY4" fmla="*/ 0 h 132484"/>
              <a:gd name="connsiteX5" fmla="*/ 315909 w 315908"/>
              <a:gd name="connsiteY5" fmla="*/ 66242 h 132484"/>
              <a:gd name="connsiteX6" fmla="*/ 249666 w 315908"/>
              <a:gd name="connsiteY6" fmla="*/ 132484 h 1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908" h="132484">
                <a:moveTo>
                  <a:pt x="249666" y="132484"/>
                </a:moveTo>
                <a:lnTo>
                  <a:pt x="66242" y="132484"/>
                </a:lnTo>
                <a:cubicBezTo>
                  <a:pt x="29658" y="132484"/>
                  <a:pt x="0" y="102828"/>
                  <a:pt x="0" y="66242"/>
                </a:cubicBezTo>
                <a:cubicBezTo>
                  <a:pt x="0" y="29656"/>
                  <a:pt x="29658" y="0"/>
                  <a:pt x="66242" y="0"/>
                </a:cubicBezTo>
                <a:lnTo>
                  <a:pt x="249666" y="0"/>
                </a:lnTo>
                <a:cubicBezTo>
                  <a:pt x="286252" y="0"/>
                  <a:pt x="315909" y="29656"/>
                  <a:pt x="315909" y="66242"/>
                </a:cubicBezTo>
                <a:cubicBezTo>
                  <a:pt x="315909" y="102828"/>
                  <a:pt x="286252" y="132484"/>
                  <a:pt x="249666" y="132484"/>
                </a:cubicBezTo>
                <a:close/>
              </a:path>
            </a:pathLst>
          </a:custGeom>
          <a:solidFill>
            <a:srgbClr val="25FF92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993333-D725-40C7-92F9-E456398F3505}"/>
              </a:ext>
            </a:extLst>
          </p:cNvPr>
          <p:cNvSpPr/>
          <p:nvPr/>
        </p:nvSpPr>
        <p:spPr>
          <a:xfrm>
            <a:off x="9023328" y="3877258"/>
            <a:ext cx="308383" cy="212819"/>
          </a:xfrm>
          <a:custGeom>
            <a:avLst/>
            <a:gdLst>
              <a:gd name="connsiteX0" fmla="*/ 66335 w 308383"/>
              <a:gd name="connsiteY0" fmla="*/ 212820 h 212819"/>
              <a:gd name="connsiteX1" fmla="*/ 0 w 308383"/>
              <a:gd name="connsiteY1" fmla="*/ 146670 h 212819"/>
              <a:gd name="connsiteX2" fmla="*/ 38778 w 308383"/>
              <a:gd name="connsiteY2" fmla="*/ 86297 h 212819"/>
              <a:gd name="connsiteX3" fmla="*/ 214584 w 308383"/>
              <a:gd name="connsiteY3" fmla="*/ 6012 h 212819"/>
              <a:gd name="connsiteX4" fmla="*/ 302372 w 308383"/>
              <a:gd name="connsiteY4" fmla="*/ 38719 h 212819"/>
              <a:gd name="connsiteX5" fmla="*/ 269665 w 308383"/>
              <a:gd name="connsiteY5" fmla="*/ 126506 h 212819"/>
              <a:gd name="connsiteX6" fmla="*/ 93825 w 308383"/>
              <a:gd name="connsiteY6" fmla="*/ 206825 h 212819"/>
              <a:gd name="connsiteX7" fmla="*/ 66335 w 308383"/>
              <a:gd name="connsiteY7" fmla="*/ 212820 h 21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383" h="212819">
                <a:moveTo>
                  <a:pt x="66335" y="212820"/>
                </a:moveTo>
                <a:cubicBezTo>
                  <a:pt x="29750" y="212869"/>
                  <a:pt x="51" y="183256"/>
                  <a:pt x="0" y="146670"/>
                </a:cubicBezTo>
                <a:cubicBezTo>
                  <a:pt x="-36" y="120680"/>
                  <a:pt x="15128" y="97072"/>
                  <a:pt x="38778" y="86297"/>
                </a:cubicBezTo>
                <a:lnTo>
                  <a:pt x="214584" y="6012"/>
                </a:lnTo>
                <a:cubicBezTo>
                  <a:pt x="247858" y="-9197"/>
                  <a:pt x="287162" y="5446"/>
                  <a:pt x="302372" y="38719"/>
                </a:cubicBezTo>
                <a:cubicBezTo>
                  <a:pt x="317581" y="71992"/>
                  <a:pt x="302938" y="111297"/>
                  <a:pt x="269665" y="126506"/>
                </a:cubicBezTo>
                <a:lnTo>
                  <a:pt x="93825" y="206825"/>
                </a:lnTo>
                <a:cubicBezTo>
                  <a:pt x="85197" y="210769"/>
                  <a:pt x="75822" y="212813"/>
                  <a:pt x="66335" y="212820"/>
                </a:cubicBezTo>
                <a:close/>
              </a:path>
            </a:pathLst>
          </a:custGeom>
          <a:solidFill>
            <a:srgbClr val="71FFB8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9419F0-08EF-42AA-B5E0-8EC7A7FA165C}"/>
              </a:ext>
            </a:extLst>
          </p:cNvPr>
          <p:cNvSpPr/>
          <p:nvPr/>
        </p:nvSpPr>
        <p:spPr>
          <a:xfrm>
            <a:off x="9349345" y="4315553"/>
            <a:ext cx="271240" cy="271273"/>
          </a:xfrm>
          <a:custGeom>
            <a:avLst/>
            <a:gdLst>
              <a:gd name="connsiteX0" fmla="*/ 66262 w 271240"/>
              <a:gd name="connsiteY0" fmla="*/ 271273 h 271273"/>
              <a:gd name="connsiteX1" fmla="*/ 0 w 271240"/>
              <a:gd name="connsiteY1" fmla="*/ 205051 h 271273"/>
              <a:gd name="connsiteX2" fmla="*/ 19429 w 271240"/>
              <a:gd name="connsiteY2" fmla="*/ 158165 h 271273"/>
              <a:gd name="connsiteX3" fmla="*/ 159961 w 271240"/>
              <a:gd name="connsiteY3" fmla="*/ 17666 h 271273"/>
              <a:gd name="connsiteX4" fmla="*/ 253575 w 271240"/>
              <a:gd name="connsiteY4" fmla="*/ 21206 h 271273"/>
              <a:gd name="connsiteX5" fmla="*/ 253495 w 271240"/>
              <a:gd name="connsiteY5" fmla="*/ 111365 h 271273"/>
              <a:gd name="connsiteX6" fmla="*/ 113095 w 271240"/>
              <a:gd name="connsiteY6" fmla="*/ 251898 h 271273"/>
              <a:gd name="connsiteX7" fmla="*/ 66262 w 271240"/>
              <a:gd name="connsiteY7" fmla="*/ 271273 h 27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40" h="271273">
                <a:moveTo>
                  <a:pt x="66262" y="271273"/>
                </a:moveTo>
                <a:cubicBezTo>
                  <a:pt x="29676" y="271283"/>
                  <a:pt x="10" y="241633"/>
                  <a:pt x="0" y="205051"/>
                </a:cubicBezTo>
                <a:cubicBezTo>
                  <a:pt x="-3" y="187464"/>
                  <a:pt x="6985" y="170595"/>
                  <a:pt x="19429" y="158165"/>
                </a:cubicBezTo>
                <a:lnTo>
                  <a:pt x="159961" y="17666"/>
                </a:lnTo>
                <a:cubicBezTo>
                  <a:pt x="186789" y="-7208"/>
                  <a:pt x="228701" y="-5622"/>
                  <a:pt x="253575" y="21206"/>
                </a:cubicBezTo>
                <a:cubicBezTo>
                  <a:pt x="277160" y="46643"/>
                  <a:pt x="277124" y="85968"/>
                  <a:pt x="253495" y="111365"/>
                </a:cubicBezTo>
                <a:lnTo>
                  <a:pt x="113095" y="251898"/>
                </a:lnTo>
                <a:cubicBezTo>
                  <a:pt x="100681" y="264328"/>
                  <a:pt x="83829" y="271300"/>
                  <a:pt x="66262" y="271273"/>
                </a:cubicBezTo>
                <a:close/>
              </a:path>
            </a:pathLst>
          </a:custGeom>
          <a:solidFill>
            <a:srgbClr val="B3FFD9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53DCD7-77C8-4ED5-ADBA-FCA380574FF3}"/>
              </a:ext>
            </a:extLst>
          </p:cNvPr>
          <p:cNvSpPr/>
          <p:nvPr/>
        </p:nvSpPr>
        <p:spPr>
          <a:xfrm>
            <a:off x="9958525" y="3082976"/>
            <a:ext cx="171877" cy="171884"/>
          </a:xfrm>
          <a:custGeom>
            <a:avLst/>
            <a:gdLst>
              <a:gd name="connsiteX0" fmla="*/ 61209 w 171877"/>
              <a:gd name="connsiteY0" fmla="*/ 3666 h 171884"/>
              <a:gd name="connsiteX1" fmla="*/ 3658 w 171877"/>
              <a:gd name="connsiteY1" fmla="*/ 110677 h 171884"/>
              <a:gd name="connsiteX2" fmla="*/ 110669 w 171877"/>
              <a:gd name="connsiteY2" fmla="*/ 168225 h 171884"/>
              <a:gd name="connsiteX3" fmla="*/ 168223 w 171877"/>
              <a:gd name="connsiteY3" fmla="*/ 61231 h 171884"/>
              <a:gd name="connsiteX4" fmla="*/ 61285 w 171877"/>
              <a:gd name="connsiteY4" fmla="*/ 3643 h 171884"/>
              <a:gd name="connsiteX5" fmla="*/ 61209 w 171877"/>
              <a:gd name="connsiteY5" fmla="*/ 3666 h 17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77" h="171884">
                <a:moveTo>
                  <a:pt x="61209" y="3666"/>
                </a:moveTo>
                <a:cubicBezTo>
                  <a:pt x="15767" y="17325"/>
                  <a:pt x="-9998" y="65235"/>
                  <a:pt x="3658" y="110677"/>
                </a:cubicBezTo>
                <a:cubicBezTo>
                  <a:pt x="17317" y="156119"/>
                  <a:pt x="65227" y="181884"/>
                  <a:pt x="110669" y="168225"/>
                </a:cubicBezTo>
                <a:cubicBezTo>
                  <a:pt x="156104" y="154569"/>
                  <a:pt x="181872" y="106669"/>
                  <a:pt x="168223" y="61231"/>
                </a:cubicBezTo>
                <a:cubicBezTo>
                  <a:pt x="154597" y="15798"/>
                  <a:pt x="106717" y="-9983"/>
                  <a:pt x="61285" y="3643"/>
                </a:cubicBezTo>
                <a:cubicBezTo>
                  <a:pt x="61262" y="3650"/>
                  <a:pt x="61235" y="3660"/>
                  <a:pt x="61209" y="3666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A9E6D31-1986-41BD-8708-B2A6023F02B8}"/>
              </a:ext>
            </a:extLst>
          </p:cNvPr>
          <p:cNvSpPr/>
          <p:nvPr/>
        </p:nvSpPr>
        <p:spPr>
          <a:xfrm>
            <a:off x="9831076" y="3577904"/>
            <a:ext cx="171877" cy="171884"/>
          </a:xfrm>
          <a:custGeom>
            <a:avLst/>
            <a:gdLst>
              <a:gd name="connsiteX0" fmla="*/ 61209 w 171877"/>
              <a:gd name="connsiteY0" fmla="*/ 3666 h 171884"/>
              <a:gd name="connsiteX1" fmla="*/ 3658 w 171877"/>
              <a:gd name="connsiteY1" fmla="*/ 110677 h 171884"/>
              <a:gd name="connsiteX2" fmla="*/ 110669 w 171877"/>
              <a:gd name="connsiteY2" fmla="*/ 168225 h 171884"/>
              <a:gd name="connsiteX3" fmla="*/ 168223 w 171877"/>
              <a:gd name="connsiteY3" fmla="*/ 61230 h 171884"/>
              <a:gd name="connsiteX4" fmla="*/ 61285 w 171877"/>
              <a:gd name="connsiteY4" fmla="*/ 3643 h 171884"/>
              <a:gd name="connsiteX5" fmla="*/ 61209 w 171877"/>
              <a:gd name="connsiteY5" fmla="*/ 3666 h 17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77" h="171884">
                <a:moveTo>
                  <a:pt x="61209" y="3666"/>
                </a:moveTo>
                <a:cubicBezTo>
                  <a:pt x="15767" y="17325"/>
                  <a:pt x="-9998" y="65235"/>
                  <a:pt x="3658" y="110677"/>
                </a:cubicBezTo>
                <a:cubicBezTo>
                  <a:pt x="17317" y="156119"/>
                  <a:pt x="65227" y="181884"/>
                  <a:pt x="110669" y="168225"/>
                </a:cubicBezTo>
                <a:cubicBezTo>
                  <a:pt x="156104" y="154569"/>
                  <a:pt x="181872" y="106669"/>
                  <a:pt x="168223" y="61230"/>
                </a:cubicBezTo>
                <a:cubicBezTo>
                  <a:pt x="154597" y="15798"/>
                  <a:pt x="106717" y="-9983"/>
                  <a:pt x="61285" y="3643"/>
                </a:cubicBezTo>
                <a:cubicBezTo>
                  <a:pt x="61262" y="3650"/>
                  <a:pt x="61235" y="3660"/>
                  <a:pt x="61209" y="3666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18B8C1-4600-4A82-ACAA-17B75DBBE80F}"/>
              </a:ext>
            </a:extLst>
          </p:cNvPr>
          <p:cNvSpPr/>
          <p:nvPr/>
        </p:nvSpPr>
        <p:spPr>
          <a:xfrm>
            <a:off x="9420685" y="2340889"/>
            <a:ext cx="1026741" cy="2141121"/>
          </a:xfrm>
          <a:custGeom>
            <a:avLst/>
            <a:gdLst>
              <a:gd name="connsiteX0" fmla="*/ 733388 w 1026741"/>
              <a:gd name="connsiteY0" fmla="*/ 0 h 2141121"/>
              <a:gd name="connsiteX1" fmla="*/ 441029 w 1026741"/>
              <a:gd name="connsiteY1" fmla="*/ 273845 h 2141121"/>
              <a:gd name="connsiteX2" fmla="*/ 244161 w 1026741"/>
              <a:gd name="connsiteY2" fmla="*/ 614508 h 2141121"/>
              <a:gd name="connsiteX3" fmla="*/ 246310 w 1026741"/>
              <a:gd name="connsiteY3" fmla="*/ 622113 h 2141121"/>
              <a:gd name="connsiteX4" fmla="*/ 93235 w 1026741"/>
              <a:gd name="connsiteY4" fmla="*/ 1072224 h 2141121"/>
              <a:gd name="connsiteX5" fmla="*/ 106837 w 1026741"/>
              <a:gd name="connsiteY5" fmla="*/ 1097135 h 2141121"/>
              <a:gd name="connsiteX6" fmla="*/ 99114 w 1026741"/>
              <a:gd name="connsiteY6" fmla="*/ 1594142 h 2141121"/>
              <a:gd name="connsiteX7" fmla="*/ 205505 w 1026741"/>
              <a:gd name="connsiteY7" fmla="*/ 1669234 h 2141121"/>
              <a:gd name="connsiteX8" fmla="*/ 205505 w 1026741"/>
              <a:gd name="connsiteY8" fmla="*/ 1672149 h 2141121"/>
              <a:gd name="connsiteX9" fmla="*/ 527541 w 1026741"/>
              <a:gd name="connsiteY9" fmla="*/ 1994844 h 2141121"/>
              <a:gd name="connsiteX10" fmla="*/ 596929 w 1026741"/>
              <a:gd name="connsiteY10" fmla="*/ 1987362 h 2141121"/>
              <a:gd name="connsiteX11" fmla="*/ 873040 w 1026741"/>
              <a:gd name="connsiteY11" fmla="*/ 2130829 h 2141121"/>
              <a:gd name="connsiteX12" fmla="*/ 1026741 w 1026741"/>
              <a:gd name="connsiteY12" fmla="*/ 1921517 h 2141121"/>
              <a:gd name="connsiteX13" fmla="*/ 1026741 w 1026741"/>
              <a:gd name="connsiteY13" fmla="*/ 293386 h 2141121"/>
              <a:gd name="connsiteX14" fmla="*/ 733421 w 1026741"/>
              <a:gd name="connsiteY14" fmla="*/ 0 h 2141121"/>
              <a:gd name="connsiteX15" fmla="*/ 733388 w 1026741"/>
              <a:gd name="connsiteY15" fmla="*/ 0 h 2141121"/>
              <a:gd name="connsiteX16" fmla="*/ 724346 w 1026741"/>
              <a:gd name="connsiteY16" fmla="*/ 1413275 h 2141121"/>
              <a:gd name="connsiteX17" fmla="*/ 697187 w 1026741"/>
              <a:gd name="connsiteY17" fmla="*/ 1463884 h 2141121"/>
              <a:gd name="connsiteX18" fmla="*/ 640881 w 1026741"/>
              <a:gd name="connsiteY18" fmla="*/ 1462195 h 2141121"/>
              <a:gd name="connsiteX19" fmla="*/ 603090 w 1026741"/>
              <a:gd name="connsiteY19" fmla="*/ 1492401 h 2141121"/>
              <a:gd name="connsiteX20" fmla="*/ 593650 w 1026741"/>
              <a:gd name="connsiteY20" fmla="*/ 1547978 h 2141121"/>
              <a:gd name="connsiteX21" fmla="*/ 538934 w 1026741"/>
              <a:gd name="connsiteY21" fmla="*/ 1564539 h 2141121"/>
              <a:gd name="connsiteX22" fmla="*/ 500315 w 1026741"/>
              <a:gd name="connsiteY22" fmla="*/ 1523767 h 2141121"/>
              <a:gd name="connsiteX23" fmla="*/ 452356 w 1026741"/>
              <a:gd name="connsiteY23" fmla="*/ 1518964 h 2141121"/>
              <a:gd name="connsiteX24" fmla="*/ 405987 w 1026741"/>
              <a:gd name="connsiteY24" fmla="*/ 1551158 h 2141121"/>
              <a:gd name="connsiteX25" fmla="*/ 355742 w 1026741"/>
              <a:gd name="connsiteY25" fmla="*/ 1524131 h 2141121"/>
              <a:gd name="connsiteX26" fmla="*/ 357034 w 1026741"/>
              <a:gd name="connsiteY26" fmla="*/ 1467825 h 2141121"/>
              <a:gd name="connsiteX27" fmla="*/ 326860 w 1026741"/>
              <a:gd name="connsiteY27" fmla="*/ 1430134 h 2141121"/>
              <a:gd name="connsiteX28" fmla="*/ 271250 w 1026741"/>
              <a:gd name="connsiteY28" fmla="*/ 1420462 h 2141121"/>
              <a:gd name="connsiteX29" fmla="*/ 254690 w 1026741"/>
              <a:gd name="connsiteY29" fmla="*/ 1365746 h 2141121"/>
              <a:gd name="connsiteX30" fmla="*/ 295925 w 1026741"/>
              <a:gd name="connsiteY30" fmla="*/ 1327491 h 2141121"/>
              <a:gd name="connsiteX31" fmla="*/ 300297 w 1026741"/>
              <a:gd name="connsiteY31" fmla="*/ 1279267 h 2141121"/>
              <a:gd name="connsiteX32" fmla="*/ 268004 w 1026741"/>
              <a:gd name="connsiteY32" fmla="*/ 1232931 h 2141121"/>
              <a:gd name="connsiteX33" fmla="*/ 295164 w 1026741"/>
              <a:gd name="connsiteY33" fmla="*/ 1182421 h 2141121"/>
              <a:gd name="connsiteX34" fmla="*/ 351734 w 1026741"/>
              <a:gd name="connsiteY34" fmla="*/ 1184044 h 2141121"/>
              <a:gd name="connsiteX35" fmla="*/ 389128 w 1026741"/>
              <a:gd name="connsiteY35" fmla="*/ 1153606 h 2141121"/>
              <a:gd name="connsiteX36" fmla="*/ 398568 w 1026741"/>
              <a:gd name="connsiteY36" fmla="*/ 1098029 h 2141121"/>
              <a:gd name="connsiteX37" fmla="*/ 453283 w 1026741"/>
              <a:gd name="connsiteY37" fmla="*/ 1081468 h 2141121"/>
              <a:gd name="connsiteX38" fmla="*/ 491969 w 1026741"/>
              <a:gd name="connsiteY38" fmla="*/ 1122572 h 2141121"/>
              <a:gd name="connsiteX39" fmla="*/ 540292 w 1026741"/>
              <a:gd name="connsiteY39" fmla="*/ 1127275 h 2141121"/>
              <a:gd name="connsiteX40" fmla="*/ 586364 w 1026741"/>
              <a:gd name="connsiteY40" fmla="*/ 1094816 h 2141121"/>
              <a:gd name="connsiteX41" fmla="*/ 636873 w 1026741"/>
              <a:gd name="connsiteY41" fmla="*/ 1122008 h 2141121"/>
              <a:gd name="connsiteX42" fmla="*/ 635184 w 1026741"/>
              <a:gd name="connsiteY42" fmla="*/ 1178314 h 2141121"/>
              <a:gd name="connsiteX43" fmla="*/ 665722 w 1026741"/>
              <a:gd name="connsiteY43" fmla="*/ 1216039 h 2141121"/>
              <a:gd name="connsiteX44" fmla="*/ 721299 w 1026741"/>
              <a:gd name="connsiteY44" fmla="*/ 1225446 h 2141121"/>
              <a:gd name="connsiteX45" fmla="*/ 737859 w 1026741"/>
              <a:gd name="connsiteY45" fmla="*/ 1280161 h 2141121"/>
              <a:gd name="connsiteX46" fmla="*/ 696624 w 1026741"/>
              <a:gd name="connsiteY46" fmla="*/ 1319046 h 2141121"/>
              <a:gd name="connsiteX47" fmla="*/ 691821 w 1026741"/>
              <a:gd name="connsiteY47" fmla="*/ 1367005 h 2141121"/>
              <a:gd name="connsiteX48" fmla="*/ 851200 w 1026741"/>
              <a:gd name="connsiteY48" fmla="*/ 918281 h 2141121"/>
              <a:gd name="connsiteX49" fmla="*/ 824040 w 1026741"/>
              <a:gd name="connsiteY49" fmla="*/ 968790 h 2141121"/>
              <a:gd name="connsiteX50" fmla="*/ 767735 w 1026741"/>
              <a:gd name="connsiteY50" fmla="*/ 967101 h 2141121"/>
              <a:gd name="connsiteX51" fmla="*/ 730308 w 1026741"/>
              <a:gd name="connsiteY51" fmla="*/ 997771 h 2141121"/>
              <a:gd name="connsiteX52" fmla="*/ 720637 w 1026741"/>
              <a:gd name="connsiteY52" fmla="*/ 1053415 h 2141121"/>
              <a:gd name="connsiteX53" fmla="*/ 665921 w 1026741"/>
              <a:gd name="connsiteY53" fmla="*/ 1069975 h 2141121"/>
              <a:gd name="connsiteX54" fmla="*/ 627235 w 1026741"/>
              <a:gd name="connsiteY54" fmla="*/ 1028872 h 2141121"/>
              <a:gd name="connsiteX55" fmla="*/ 579243 w 1026741"/>
              <a:gd name="connsiteY55" fmla="*/ 1024069 h 2141121"/>
              <a:gd name="connsiteX56" fmla="*/ 533171 w 1026741"/>
              <a:gd name="connsiteY56" fmla="*/ 1056528 h 2141121"/>
              <a:gd name="connsiteX57" fmla="*/ 482662 w 1026741"/>
              <a:gd name="connsiteY57" fmla="*/ 1029336 h 2141121"/>
              <a:gd name="connsiteX58" fmla="*/ 484748 w 1026741"/>
              <a:gd name="connsiteY58" fmla="*/ 972401 h 2141121"/>
              <a:gd name="connsiteX59" fmla="*/ 454310 w 1026741"/>
              <a:gd name="connsiteY59" fmla="*/ 935007 h 2141121"/>
              <a:gd name="connsiteX60" fmla="*/ 398766 w 1026741"/>
              <a:gd name="connsiteY60" fmla="*/ 925601 h 2141121"/>
              <a:gd name="connsiteX61" fmla="*/ 382206 w 1026741"/>
              <a:gd name="connsiteY61" fmla="*/ 870885 h 2141121"/>
              <a:gd name="connsiteX62" fmla="*/ 423309 w 1026741"/>
              <a:gd name="connsiteY62" fmla="*/ 832166 h 2141121"/>
              <a:gd name="connsiteX63" fmla="*/ 428012 w 1026741"/>
              <a:gd name="connsiteY63" fmla="*/ 784207 h 2141121"/>
              <a:gd name="connsiteX64" fmla="*/ 395057 w 1026741"/>
              <a:gd name="connsiteY64" fmla="*/ 738036 h 2141121"/>
              <a:gd name="connsiteX65" fmla="*/ 422646 w 1026741"/>
              <a:gd name="connsiteY65" fmla="*/ 687295 h 2141121"/>
              <a:gd name="connsiteX66" fmla="*/ 478952 w 1026741"/>
              <a:gd name="connsiteY66" fmla="*/ 688984 h 2141121"/>
              <a:gd name="connsiteX67" fmla="*/ 516644 w 1026741"/>
              <a:gd name="connsiteY67" fmla="*/ 658811 h 2141121"/>
              <a:gd name="connsiteX68" fmla="*/ 526315 w 1026741"/>
              <a:gd name="connsiteY68" fmla="*/ 603167 h 2141121"/>
              <a:gd name="connsiteX69" fmla="*/ 581031 w 1026741"/>
              <a:gd name="connsiteY69" fmla="*/ 586607 h 2141121"/>
              <a:gd name="connsiteX70" fmla="*/ 619650 w 1026741"/>
              <a:gd name="connsiteY70" fmla="*/ 627379 h 2141121"/>
              <a:gd name="connsiteX71" fmla="*/ 667610 w 1026741"/>
              <a:gd name="connsiteY71" fmla="*/ 632181 h 2141121"/>
              <a:gd name="connsiteX72" fmla="*/ 713714 w 1026741"/>
              <a:gd name="connsiteY72" fmla="*/ 599855 h 2141121"/>
              <a:gd name="connsiteX73" fmla="*/ 764224 w 1026741"/>
              <a:gd name="connsiteY73" fmla="*/ 627014 h 2141121"/>
              <a:gd name="connsiteX74" fmla="*/ 762502 w 1026741"/>
              <a:gd name="connsiteY74" fmla="*/ 683618 h 2141121"/>
              <a:gd name="connsiteX75" fmla="*/ 792940 w 1026741"/>
              <a:gd name="connsiteY75" fmla="*/ 721012 h 2141121"/>
              <a:gd name="connsiteX76" fmla="*/ 848517 w 1026741"/>
              <a:gd name="connsiteY76" fmla="*/ 730418 h 2141121"/>
              <a:gd name="connsiteX77" fmla="*/ 865077 w 1026741"/>
              <a:gd name="connsiteY77" fmla="*/ 785167 h 2141121"/>
              <a:gd name="connsiteX78" fmla="*/ 823974 w 1026741"/>
              <a:gd name="connsiteY78" fmla="*/ 823853 h 2141121"/>
              <a:gd name="connsiteX79" fmla="*/ 818741 w 1026741"/>
              <a:gd name="connsiteY79" fmla="*/ 872441 h 214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741" h="2141121">
                <a:moveTo>
                  <a:pt x="733388" y="0"/>
                </a:moveTo>
                <a:cubicBezTo>
                  <a:pt x="579034" y="66"/>
                  <a:pt x="451180" y="119825"/>
                  <a:pt x="441029" y="273845"/>
                </a:cubicBezTo>
                <a:cubicBezTo>
                  <a:pt x="292593" y="313554"/>
                  <a:pt x="204452" y="466073"/>
                  <a:pt x="244161" y="614508"/>
                </a:cubicBezTo>
                <a:cubicBezTo>
                  <a:pt x="244839" y="617052"/>
                  <a:pt x="245558" y="619589"/>
                  <a:pt x="246310" y="622113"/>
                </a:cubicBezTo>
                <a:cubicBezTo>
                  <a:pt x="79744" y="704137"/>
                  <a:pt x="11210" y="905658"/>
                  <a:pt x="93235" y="1072224"/>
                </a:cubicBezTo>
                <a:cubicBezTo>
                  <a:pt x="97418" y="1080716"/>
                  <a:pt x="101955" y="1089027"/>
                  <a:pt x="106837" y="1097135"/>
                </a:cubicBezTo>
                <a:cubicBezTo>
                  <a:pt x="-32539" y="1232249"/>
                  <a:pt x="-35997" y="1454766"/>
                  <a:pt x="99114" y="1594142"/>
                </a:cubicBezTo>
                <a:cubicBezTo>
                  <a:pt x="129592" y="1625581"/>
                  <a:pt x="165674" y="1651051"/>
                  <a:pt x="205505" y="1669234"/>
                </a:cubicBezTo>
                <a:cubicBezTo>
                  <a:pt x="205505" y="1670228"/>
                  <a:pt x="205505" y="1671188"/>
                  <a:pt x="205505" y="1672149"/>
                </a:cubicBezTo>
                <a:cubicBezTo>
                  <a:pt x="205323" y="1850188"/>
                  <a:pt x="349505" y="1994662"/>
                  <a:pt x="527541" y="1994844"/>
                </a:cubicBezTo>
                <a:cubicBezTo>
                  <a:pt x="550875" y="1994870"/>
                  <a:pt x="574139" y="1992360"/>
                  <a:pt x="596929" y="1987362"/>
                </a:cubicBezTo>
                <a:cubicBezTo>
                  <a:pt x="633558" y="2103226"/>
                  <a:pt x="757179" y="2167458"/>
                  <a:pt x="873040" y="2130829"/>
                </a:cubicBezTo>
                <a:cubicBezTo>
                  <a:pt x="964374" y="2101954"/>
                  <a:pt x="1026532" y="2017307"/>
                  <a:pt x="1026741" y="1921517"/>
                </a:cubicBezTo>
                <a:lnTo>
                  <a:pt x="1026741" y="293386"/>
                </a:lnTo>
                <a:cubicBezTo>
                  <a:pt x="1026761" y="131371"/>
                  <a:pt x="895436" y="20"/>
                  <a:pt x="733421" y="0"/>
                </a:cubicBezTo>
                <a:cubicBezTo>
                  <a:pt x="733411" y="0"/>
                  <a:pt x="733398" y="0"/>
                  <a:pt x="733388" y="0"/>
                </a:cubicBezTo>
                <a:close/>
                <a:moveTo>
                  <a:pt x="724346" y="1413275"/>
                </a:moveTo>
                <a:lnTo>
                  <a:pt x="697187" y="1463884"/>
                </a:lnTo>
                <a:lnTo>
                  <a:pt x="640881" y="1462195"/>
                </a:lnTo>
                <a:cubicBezTo>
                  <a:pt x="629560" y="1473764"/>
                  <a:pt x="616868" y="1483909"/>
                  <a:pt x="603090" y="1492401"/>
                </a:cubicBezTo>
                <a:lnTo>
                  <a:pt x="593650" y="1547978"/>
                </a:lnTo>
                <a:lnTo>
                  <a:pt x="538934" y="1564539"/>
                </a:lnTo>
                <a:lnTo>
                  <a:pt x="500315" y="1523767"/>
                </a:lnTo>
                <a:cubicBezTo>
                  <a:pt x="484192" y="1524111"/>
                  <a:pt x="468089" y="1522498"/>
                  <a:pt x="452356" y="1518964"/>
                </a:cubicBezTo>
                <a:lnTo>
                  <a:pt x="405987" y="1551158"/>
                </a:lnTo>
                <a:lnTo>
                  <a:pt x="355742" y="1524131"/>
                </a:lnTo>
                <a:lnTo>
                  <a:pt x="357034" y="1467825"/>
                </a:lnTo>
                <a:cubicBezTo>
                  <a:pt x="345488" y="1456531"/>
                  <a:pt x="335356" y="1443872"/>
                  <a:pt x="326860" y="1430134"/>
                </a:cubicBezTo>
                <a:lnTo>
                  <a:pt x="271250" y="1420462"/>
                </a:lnTo>
                <a:lnTo>
                  <a:pt x="254690" y="1365746"/>
                </a:lnTo>
                <a:lnTo>
                  <a:pt x="295925" y="1327491"/>
                </a:lnTo>
                <a:cubicBezTo>
                  <a:pt x="295422" y="1311298"/>
                  <a:pt x="296889" y="1295106"/>
                  <a:pt x="300297" y="1279267"/>
                </a:cubicBezTo>
                <a:lnTo>
                  <a:pt x="268004" y="1232931"/>
                </a:lnTo>
                <a:lnTo>
                  <a:pt x="295164" y="1182421"/>
                </a:lnTo>
                <a:lnTo>
                  <a:pt x="351734" y="1184044"/>
                </a:lnTo>
                <a:cubicBezTo>
                  <a:pt x="362919" y="1172419"/>
                  <a:pt x="375476" y="1162198"/>
                  <a:pt x="389128" y="1153606"/>
                </a:cubicBezTo>
                <a:lnTo>
                  <a:pt x="398568" y="1098029"/>
                </a:lnTo>
                <a:lnTo>
                  <a:pt x="453283" y="1081468"/>
                </a:lnTo>
                <a:lnTo>
                  <a:pt x="491969" y="1122572"/>
                </a:lnTo>
                <a:cubicBezTo>
                  <a:pt x="508208" y="1122161"/>
                  <a:pt x="524437" y="1123741"/>
                  <a:pt x="540292" y="1127275"/>
                </a:cubicBezTo>
                <a:lnTo>
                  <a:pt x="586364" y="1094816"/>
                </a:lnTo>
                <a:lnTo>
                  <a:pt x="636873" y="1122008"/>
                </a:lnTo>
                <a:lnTo>
                  <a:pt x="635184" y="1178314"/>
                </a:lnTo>
                <a:cubicBezTo>
                  <a:pt x="646879" y="1189582"/>
                  <a:pt x="657137" y="1202254"/>
                  <a:pt x="665722" y="1216039"/>
                </a:cubicBezTo>
                <a:lnTo>
                  <a:pt x="721299" y="1225446"/>
                </a:lnTo>
                <a:lnTo>
                  <a:pt x="737859" y="1280161"/>
                </a:lnTo>
                <a:lnTo>
                  <a:pt x="696624" y="1319046"/>
                </a:lnTo>
                <a:cubicBezTo>
                  <a:pt x="696985" y="1335169"/>
                  <a:pt x="695372" y="1351272"/>
                  <a:pt x="691821" y="1367005"/>
                </a:cubicBezTo>
                <a:close/>
                <a:moveTo>
                  <a:pt x="851200" y="918281"/>
                </a:moveTo>
                <a:lnTo>
                  <a:pt x="824040" y="968790"/>
                </a:lnTo>
                <a:lnTo>
                  <a:pt x="767735" y="967101"/>
                </a:lnTo>
                <a:cubicBezTo>
                  <a:pt x="756553" y="978810"/>
                  <a:pt x="743987" y="989110"/>
                  <a:pt x="730308" y="997771"/>
                </a:cubicBezTo>
                <a:lnTo>
                  <a:pt x="720637" y="1053415"/>
                </a:lnTo>
                <a:lnTo>
                  <a:pt x="665921" y="1069975"/>
                </a:lnTo>
                <a:lnTo>
                  <a:pt x="627235" y="1028872"/>
                </a:lnTo>
                <a:cubicBezTo>
                  <a:pt x="611102" y="1029233"/>
                  <a:pt x="594985" y="1027620"/>
                  <a:pt x="579243" y="1024069"/>
                </a:cubicBezTo>
                <a:lnTo>
                  <a:pt x="533171" y="1056528"/>
                </a:lnTo>
                <a:lnTo>
                  <a:pt x="482662" y="1029336"/>
                </a:lnTo>
                <a:lnTo>
                  <a:pt x="484748" y="972401"/>
                </a:lnTo>
                <a:cubicBezTo>
                  <a:pt x="473116" y="961222"/>
                  <a:pt x="462895" y="948663"/>
                  <a:pt x="454310" y="935007"/>
                </a:cubicBezTo>
                <a:lnTo>
                  <a:pt x="398766" y="925601"/>
                </a:lnTo>
                <a:lnTo>
                  <a:pt x="382206" y="870885"/>
                </a:lnTo>
                <a:lnTo>
                  <a:pt x="423309" y="832166"/>
                </a:lnTo>
                <a:cubicBezTo>
                  <a:pt x="422948" y="816050"/>
                  <a:pt x="424528" y="799946"/>
                  <a:pt x="428012" y="784207"/>
                </a:cubicBezTo>
                <a:lnTo>
                  <a:pt x="395057" y="738036"/>
                </a:lnTo>
                <a:lnTo>
                  <a:pt x="422646" y="687295"/>
                </a:lnTo>
                <a:lnTo>
                  <a:pt x="478952" y="688984"/>
                </a:lnTo>
                <a:cubicBezTo>
                  <a:pt x="490240" y="677428"/>
                  <a:pt x="502896" y="667293"/>
                  <a:pt x="516644" y="658811"/>
                </a:cubicBezTo>
                <a:lnTo>
                  <a:pt x="526315" y="603167"/>
                </a:lnTo>
                <a:lnTo>
                  <a:pt x="581031" y="586607"/>
                </a:lnTo>
                <a:lnTo>
                  <a:pt x="619650" y="627379"/>
                </a:lnTo>
                <a:cubicBezTo>
                  <a:pt x="635774" y="627038"/>
                  <a:pt x="651877" y="628651"/>
                  <a:pt x="667610" y="632181"/>
                </a:cubicBezTo>
                <a:lnTo>
                  <a:pt x="713714" y="599855"/>
                </a:lnTo>
                <a:lnTo>
                  <a:pt x="764224" y="627014"/>
                </a:lnTo>
                <a:lnTo>
                  <a:pt x="762502" y="683618"/>
                </a:lnTo>
                <a:cubicBezTo>
                  <a:pt x="774134" y="694797"/>
                  <a:pt x="784355" y="707353"/>
                  <a:pt x="792940" y="721012"/>
                </a:cubicBezTo>
                <a:lnTo>
                  <a:pt x="848517" y="730418"/>
                </a:lnTo>
                <a:lnTo>
                  <a:pt x="865077" y="785167"/>
                </a:lnTo>
                <a:lnTo>
                  <a:pt x="823974" y="823853"/>
                </a:lnTo>
                <a:cubicBezTo>
                  <a:pt x="824239" y="840201"/>
                  <a:pt x="822484" y="856523"/>
                  <a:pt x="818741" y="872441"/>
                </a:cubicBezTo>
                <a:close/>
              </a:path>
            </a:pathLst>
          </a:custGeom>
          <a:solidFill>
            <a:srgbClr val="00CC66"/>
          </a:solidFill>
          <a:ln w="3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2" name="Graphic 21" descr="Smiling face outline with solid fill">
            <a:extLst>
              <a:ext uri="{FF2B5EF4-FFF2-40B4-BE49-F238E27FC236}">
                <a16:creationId xmlns:a16="http://schemas.microsoft.com/office/drawing/2014/main" id="{A084001B-DF4D-409B-9B8C-C82029957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6435" y="2174705"/>
            <a:ext cx="2662772" cy="266277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74AF72-32EC-4417-AF22-F40DE44158EA}"/>
              </a:ext>
            </a:extLst>
          </p:cNvPr>
          <p:cNvCxnSpPr>
            <a:cxnSpLocks/>
          </p:cNvCxnSpPr>
          <p:nvPr/>
        </p:nvCxnSpPr>
        <p:spPr>
          <a:xfrm>
            <a:off x="7384472" y="3429000"/>
            <a:ext cx="1406080" cy="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58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C89-E902-45B1-B360-0B823D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8479"/>
            <a:ext cx="10515600" cy="1325563"/>
          </a:xfrm>
        </p:spPr>
        <p:txBody>
          <a:bodyPr/>
          <a:lstStyle/>
          <a:p>
            <a:r>
              <a:rPr lang="en-US" dirty="0"/>
              <a:t>Assigning the Roles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7DF96-9C62-4597-AD10-281152097651}"/>
              </a:ext>
            </a:extLst>
          </p:cNvPr>
          <p:cNvSpPr/>
          <p:nvPr/>
        </p:nvSpPr>
        <p:spPr>
          <a:xfrm>
            <a:off x="760964" y="1263905"/>
            <a:ext cx="6337061" cy="727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94E8A-CC49-47D9-96E1-378ED97EA6C7}"/>
              </a:ext>
            </a:extLst>
          </p:cNvPr>
          <p:cNvSpPr/>
          <p:nvPr/>
        </p:nvSpPr>
        <p:spPr>
          <a:xfrm>
            <a:off x="760964" y="1241045"/>
            <a:ext cx="6337061" cy="4571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CEB4F58D-FE2B-4390-95BE-532C4E6A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533" y="1469552"/>
            <a:ext cx="2971405" cy="2971405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2BD91A11-5116-4E04-A579-38277052C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295" y="1514042"/>
            <a:ext cx="2971405" cy="2971405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088C0D4E-42B3-4198-9145-943E4CDC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057" y="1514041"/>
            <a:ext cx="2971405" cy="2971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1CFE8-099B-41C7-B8A4-F28DB719CD46}"/>
              </a:ext>
            </a:extLst>
          </p:cNvPr>
          <p:cNvSpPr txBox="1"/>
          <p:nvPr/>
        </p:nvSpPr>
        <p:spPr>
          <a:xfrm>
            <a:off x="1073074" y="3433926"/>
            <a:ext cx="207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 </a:t>
            </a:r>
            <a:r>
              <a:rPr lang="en-US" sz="2400" dirty="0" err="1">
                <a:solidFill>
                  <a:schemeClr val="bg1"/>
                </a:solidFill>
              </a:rPr>
              <a:t>Eui</a:t>
            </a:r>
            <a:r>
              <a:rPr lang="en-US" sz="2400" dirty="0">
                <a:solidFill>
                  <a:schemeClr val="bg1"/>
                </a:solidFill>
              </a:rPr>
              <a:t> Hyun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751DC-7747-4441-9703-80700DDF66C2}"/>
              </a:ext>
            </a:extLst>
          </p:cNvPr>
          <p:cNvSpPr txBox="1"/>
          <p:nvPr/>
        </p:nvSpPr>
        <p:spPr>
          <a:xfrm>
            <a:off x="5058836" y="3179158"/>
            <a:ext cx="20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Abrar Alabdulwahab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0178E-2775-40FC-B921-BA919A04602E}"/>
              </a:ext>
            </a:extLst>
          </p:cNvPr>
          <p:cNvSpPr txBox="1"/>
          <p:nvPr/>
        </p:nvSpPr>
        <p:spPr>
          <a:xfrm>
            <a:off x="9044598" y="3179156"/>
            <a:ext cx="207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Jamshid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Khaytbaev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876DE-D713-482A-947A-768742B2F218}"/>
              </a:ext>
            </a:extLst>
          </p:cNvPr>
          <p:cNvSpPr txBox="1"/>
          <p:nvPr/>
        </p:nvSpPr>
        <p:spPr>
          <a:xfrm>
            <a:off x="5057853" y="3878151"/>
            <a:ext cx="3464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to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88110-B605-4F4B-9862-FA7099BF8C7B}"/>
              </a:ext>
            </a:extLst>
          </p:cNvPr>
          <p:cNvSpPr txBox="1"/>
          <p:nvPr/>
        </p:nvSpPr>
        <p:spPr>
          <a:xfrm>
            <a:off x="979758" y="4210073"/>
            <a:ext cx="3488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/fix the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hardware </a:t>
            </a:r>
          </a:p>
          <a:p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FA0AA4-82BF-4759-BAEE-B45E781B7E23}"/>
              </a:ext>
            </a:extLst>
          </p:cNvPr>
          <p:cNvSpPr txBox="1"/>
          <p:nvPr/>
        </p:nvSpPr>
        <p:spPr>
          <a:xfrm>
            <a:off x="8712317" y="4210072"/>
            <a:ext cx="346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Face recognition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automated emails</a:t>
            </a:r>
          </a:p>
        </p:txBody>
      </p:sp>
    </p:spTree>
    <p:extLst>
      <p:ext uri="{BB962C8B-B14F-4D97-AF65-F5344CB8AC3E}">
        <p14:creationId xmlns:p14="http://schemas.microsoft.com/office/powerpoint/2010/main" val="1898077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Thank You~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4"/>
            <a:ext cx="9144000" cy="238760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2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2" y="1539264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User outline">
            <a:extLst>
              <a:ext uri="{FF2B5EF4-FFF2-40B4-BE49-F238E27FC236}">
                <a16:creationId xmlns:a16="http://schemas.microsoft.com/office/drawing/2014/main" id="{C287A123-A220-4278-A5CA-711FAF46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1497" y="1895705"/>
            <a:ext cx="2837307" cy="2837307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E94B09-209F-470F-86BB-01344038A4CC}"/>
              </a:ext>
            </a:extLst>
          </p:cNvPr>
          <p:cNvSpPr txBox="1"/>
          <p:nvPr/>
        </p:nvSpPr>
        <p:spPr>
          <a:xfrm>
            <a:off x="3064237" y="1260628"/>
            <a:ext cx="221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</a:t>
            </a:r>
          </a:p>
          <a:p>
            <a:r>
              <a:rPr lang="en-US" sz="2000" dirty="0"/>
              <a:t>      Tu: Rainy☔ </a:t>
            </a:r>
          </a:p>
          <a:p>
            <a:r>
              <a:rPr lang="en-US" sz="2000" dirty="0"/>
              <a:t>      Tu :Rainy☔ </a:t>
            </a:r>
          </a:p>
          <a:p>
            <a:r>
              <a:rPr lang="en-US" sz="2000" dirty="0"/>
              <a:t>      Tu :Rainy☔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6D114-6F2A-4B78-8585-45834CE1E421}"/>
              </a:ext>
            </a:extLst>
          </p:cNvPr>
          <p:cNvSpPr txBox="1"/>
          <p:nvPr/>
        </p:nvSpPr>
        <p:spPr>
          <a:xfrm>
            <a:off x="3221728" y="2645623"/>
            <a:ext cx="18314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Schedule:</a:t>
            </a:r>
          </a:p>
          <a:p>
            <a:r>
              <a:rPr lang="en-US" sz="2400" dirty="0"/>
              <a:t>   </a:t>
            </a:r>
            <a:r>
              <a:rPr lang="en-US" sz="2000" dirty="0"/>
              <a:t>Do the PPT</a:t>
            </a:r>
          </a:p>
          <a:p>
            <a:r>
              <a:rPr lang="en-US" sz="2000" dirty="0"/>
              <a:t>    Do the PPT</a:t>
            </a:r>
          </a:p>
          <a:p>
            <a:r>
              <a:rPr lang="en-US" sz="2000" dirty="0"/>
              <a:t>    Do the PPT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1E2321-AAAF-4E22-8C26-093625146002}"/>
              </a:ext>
            </a:extLst>
          </p:cNvPr>
          <p:cNvSpPr txBox="1"/>
          <p:nvPr/>
        </p:nvSpPr>
        <p:spPr>
          <a:xfrm>
            <a:off x="5670140" y="1554845"/>
            <a:ext cx="159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Smile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9CE2CF-4C7C-47E5-BF24-60FB55A4E046}"/>
              </a:ext>
            </a:extLst>
          </p:cNvPr>
          <p:cNvSpPr/>
          <p:nvPr/>
        </p:nvSpPr>
        <p:spPr>
          <a:xfrm>
            <a:off x="5195801" y="2089959"/>
            <a:ext cx="1831445" cy="1248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Angry face outline with solid fill">
            <a:extLst>
              <a:ext uri="{FF2B5EF4-FFF2-40B4-BE49-F238E27FC236}">
                <a16:creationId xmlns:a16="http://schemas.microsoft.com/office/drawing/2014/main" id="{40F29D96-A18C-4A36-9037-D9C66D0CD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745" y="2089959"/>
            <a:ext cx="1248839" cy="1248839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96750-5562-4D5F-A6CF-D742AD13BC48}"/>
              </a:ext>
            </a:extLst>
          </p:cNvPr>
          <p:cNvSpPr/>
          <p:nvPr/>
        </p:nvSpPr>
        <p:spPr>
          <a:xfrm>
            <a:off x="3064237" y="1378212"/>
            <a:ext cx="5052009" cy="3000144"/>
          </a:xfrm>
          <a:prstGeom prst="rect">
            <a:avLst/>
          </a:prstGeom>
          <a:solidFill>
            <a:srgbClr val="D9D9D9">
              <a:alpha val="69020"/>
            </a:srgbClr>
          </a:solidFill>
          <a:ln w="136525"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117BF76-BDC4-4EED-A39E-D43C159A56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402" r="19229"/>
          <a:stretch/>
        </p:blipFill>
        <p:spPr>
          <a:xfrm>
            <a:off x="6519825" y="2372281"/>
            <a:ext cx="2216031" cy="415227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033A9-48C6-478C-A2BE-BF8EE377439A}"/>
              </a:ext>
            </a:extLst>
          </p:cNvPr>
          <p:cNvCxnSpPr>
            <a:cxnSpLocks/>
          </p:cNvCxnSpPr>
          <p:nvPr/>
        </p:nvCxnSpPr>
        <p:spPr>
          <a:xfrm>
            <a:off x="1032162" y="1888778"/>
            <a:ext cx="14060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1CB337-BFA0-482B-9FC8-75631048F4DA}"/>
              </a:ext>
            </a:extLst>
          </p:cNvPr>
          <p:cNvCxnSpPr>
            <a:cxnSpLocks/>
          </p:cNvCxnSpPr>
          <p:nvPr/>
        </p:nvCxnSpPr>
        <p:spPr>
          <a:xfrm flipH="1">
            <a:off x="8194962" y="1775574"/>
            <a:ext cx="14060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A895F8-82EA-4FC2-816F-D74815C111B6}"/>
              </a:ext>
            </a:extLst>
          </p:cNvPr>
          <p:cNvSpPr txBox="1"/>
          <p:nvPr/>
        </p:nvSpPr>
        <p:spPr>
          <a:xfrm>
            <a:off x="1032161" y="1129243"/>
            <a:ext cx="140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Weather and Schedule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BA0D0-7D15-4E57-8C84-BEA0A8CB071D}"/>
              </a:ext>
            </a:extLst>
          </p:cNvPr>
          <p:cNvSpPr txBox="1"/>
          <p:nvPr/>
        </p:nvSpPr>
        <p:spPr>
          <a:xfrm>
            <a:off x="8194962" y="1267742"/>
            <a:ext cx="14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Smile </a:t>
            </a:r>
          </a:p>
        </p:txBody>
      </p:sp>
    </p:spTree>
    <p:extLst>
      <p:ext uri="{BB962C8B-B14F-4D97-AF65-F5344CB8AC3E}">
        <p14:creationId xmlns:p14="http://schemas.microsoft.com/office/powerpoint/2010/main" val="2210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89A496C-7118-4ABA-8EB8-B70139E89D7C}"/>
              </a:ext>
            </a:extLst>
          </p:cNvPr>
          <p:cNvSpPr txBox="1"/>
          <p:nvPr/>
        </p:nvSpPr>
        <p:spPr>
          <a:xfrm>
            <a:off x="2891076" y="1482695"/>
            <a:ext cx="301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Picture Time</a:t>
            </a:r>
          </a:p>
        </p:txBody>
      </p:sp>
      <p:pic>
        <p:nvPicPr>
          <p:cNvPr id="29" name="Graphic 28" descr="User outline">
            <a:extLst>
              <a:ext uri="{FF2B5EF4-FFF2-40B4-BE49-F238E27FC236}">
                <a16:creationId xmlns:a16="http://schemas.microsoft.com/office/drawing/2014/main" id="{C287A123-A220-4278-A5CA-711FAF46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206" y="1840286"/>
            <a:ext cx="2837307" cy="2837307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E94B09-209F-470F-86BB-01344038A4CC}"/>
              </a:ext>
            </a:extLst>
          </p:cNvPr>
          <p:cNvSpPr txBox="1"/>
          <p:nvPr/>
        </p:nvSpPr>
        <p:spPr>
          <a:xfrm>
            <a:off x="963437" y="1266765"/>
            <a:ext cx="221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</a:t>
            </a:r>
          </a:p>
          <a:p>
            <a:r>
              <a:rPr lang="en-US" sz="2000" dirty="0"/>
              <a:t>      Tu: Rainy☔ </a:t>
            </a:r>
          </a:p>
          <a:p>
            <a:r>
              <a:rPr lang="en-US" sz="2000" dirty="0"/>
              <a:t>      Tu :Rainy☔ </a:t>
            </a:r>
          </a:p>
          <a:p>
            <a:r>
              <a:rPr lang="en-US" sz="2000" dirty="0"/>
              <a:t>      Tu :Rainy☔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6D114-6F2A-4B78-8585-45834CE1E421}"/>
              </a:ext>
            </a:extLst>
          </p:cNvPr>
          <p:cNvSpPr txBox="1"/>
          <p:nvPr/>
        </p:nvSpPr>
        <p:spPr>
          <a:xfrm>
            <a:off x="963437" y="2590204"/>
            <a:ext cx="18314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Schedule:</a:t>
            </a:r>
          </a:p>
          <a:p>
            <a:r>
              <a:rPr lang="en-US" sz="2400" dirty="0"/>
              <a:t>   </a:t>
            </a:r>
            <a:r>
              <a:rPr lang="en-US" sz="2000" dirty="0"/>
              <a:t>Do the PPT</a:t>
            </a:r>
          </a:p>
          <a:p>
            <a:r>
              <a:rPr lang="en-US" sz="2000" dirty="0"/>
              <a:t>    Do the PPT</a:t>
            </a:r>
          </a:p>
          <a:p>
            <a:r>
              <a:rPr lang="en-US" sz="2000" dirty="0"/>
              <a:t>    Do the PPT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9CE2CF-4C7C-47E5-BF24-60FB55A4E046}"/>
              </a:ext>
            </a:extLst>
          </p:cNvPr>
          <p:cNvSpPr/>
          <p:nvPr/>
        </p:nvSpPr>
        <p:spPr>
          <a:xfrm>
            <a:off x="2937510" y="2034540"/>
            <a:ext cx="1831445" cy="1248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Grinning face outline with solid fill">
            <a:extLst>
              <a:ext uri="{FF2B5EF4-FFF2-40B4-BE49-F238E27FC236}">
                <a16:creationId xmlns:a16="http://schemas.microsoft.com/office/drawing/2014/main" id="{5A2EDCC7-835F-4B6A-885A-95357F647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9186" y="2002097"/>
            <a:ext cx="1248838" cy="12488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B7B4B88-9B9A-4D70-98C1-4691D238708D}"/>
              </a:ext>
            </a:extLst>
          </p:cNvPr>
          <p:cNvSpPr/>
          <p:nvPr/>
        </p:nvSpPr>
        <p:spPr>
          <a:xfrm>
            <a:off x="4858237" y="2080596"/>
            <a:ext cx="7401374" cy="2418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96750-5562-4D5F-A6CF-D742AD13BC48}"/>
              </a:ext>
            </a:extLst>
          </p:cNvPr>
          <p:cNvSpPr/>
          <p:nvPr/>
        </p:nvSpPr>
        <p:spPr>
          <a:xfrm>
            <a:off x="801944" y="1318255"/>
            <a:ext cx="5052009" cy="3000144"/>
          </a:xfrm>
          <a:prstGeom prst="rect">
            <a:avLst/>
          </a:prstGeom>
          <a:solidFill>
            <a:srgbClr val="D9D9D9">
              <a:alpha val="69020"/>
            </a:srgbClr>
          </a:solidFill>
          <a:ln w="136525"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Righ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117BF76-BDC4-4EED-A39E-D43C159A56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402" r="19229"/>
          <a:stretch/>
        </p:blipFill>
        <p:spPr>
          <a:xfrm>
            <a:off x="4261534" y="2316862"/>
            <a:ext cx="2216031" cy="415227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36" name="Arrow: U-Turn 35">
            <a:extLst>
              <a:ext uri="{FF2B5EF4-FFF2-40B4-BE49-F238E27FC236}">
                <a16:creationId xmlns:a16="http://schemas.microsoft.com/office/drawing/2014/main" id="{38BFF060-93B3-431D-877D-AEC1E57D12D7}"/>
              </a:ext>
            </a:extLst>
          </p:cNvPr>
          <p:cNvSpPr/>
          <p:nvPr/>
        </p:nvSpPr>
        <p:spPr>
          <a:xfrm rot="5400000">
            <a:off x="9579626" y="3066905"/>
            <a:ext cx="2544114" cy="584775"/>
          </a:xfrm>
          <a:prstGeom prst="uturnArrow">
            <a:avLst>
              <a:gd name="adj1" fmla="val 22828"/>
              <a:gd name="adj2" fmla="val 25000"/>
              <a:gd name="adj3" fmla="val 32601"/>
              <a:gd name="adj4" fmla="val 48914"/>
              <a:gd name="adj5" fmla="val 815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8819B7-4BC3-4517-B189-44E9DCBE7C1B}"/>
              </a:ext>
            </a:extLst>
          </p:cNvPr>
          <p:cNvSpPr/>
          <p:nvPr/>
        </p:nvSpPr>
        <p:spPr>
          <a:xfrm>
            <a:off x="8913884" y="1485250"/>
            <a:ext cx="1352530" cy="1081875"/>
          </a:xfrm>
          <a:custGeom>
            <a:avLst/>
            <a:gdLst>
              <a:gd name="connsiteX0" fmla="*/ 1352530 w 1352530"/>
              <a:gd name="connsiteY0" fmla="*/ 0 h 1081875"/>
              <a:gd name="connsiteX1" fmla="*/ 163493 w 1352530"/>
              <a:gd name="connsiteY1" fmla="*/ 0 h 1081875"/>
              <a:gd name="connsiteX2" fmla="*/ 163493 w 1352530"/>
              <a:gd name="connsiteY2" fmla="*/ 163493 h 1081875"/>
              <a:gd name="connsiteX3" fmla="*/ 0 w 1352530"/>
              <a:gd name="connsiteY3" fmla="*/ 163493 h 1081875"/>
              <a:gd name="connsiteX4" fmla="*/ 0 w 1352530"/>
              <a:gd name="connsiteY4" fmla="*/ 1081876 h 1081875"/>
              <a:gd name="connsiteX5" fmla="*/ 1189038 w 1352530"/>
              <a:gd name="connsiteY5" fmla="*/ 1081876 h 1081875"/>
              <a:gd name="connsiteX6" fmla="*/ 1189038 w 1352530"/>
              <a:gd name="connsiteY6" fmla="*/ 918383 h 1081875"/>
              <a:gd name="connsiteX7" fmla="*/ 1352530 w 1352530"/>
              <a:gd name="connsiteY7" fmla="*/ 918383 h 1081875"/>
              <a:gd name="connsiteX8" fmla="*/ 1099860 w 1352530"/>
              <a:gd name="connsiteY8" fmla="*/ 995819 h 1081875"/>
              <a:gd name="connsiteX9" fmla="*/ 89178 w 1352530"/>
              <a:gd name="connsiteY9" fmla="*/ 995819 h 1081875"/>
              <a:gd name="connsiteX10" fmla="*/ 89178 w 1352530"/>
              <a:gd name="connsiteY10" fmla="*/ 249549 h 1081875"/>
              <a:gd name="connsiteX11" fmla="*/ 1099860 w 1352530"/>
              <a:gd name="connsiteY11" fmla="*/ 249549 h 1081875"/>
              <a:gd name="connsiteX12" fmla="*/ 1263352 w 1352530"/>
              <a:gd name="connsiteY12" fmla="*/ 832326 h 1081875"/>
              <a:gd name="connsiteX13" fmla="*/ 1189038 w 1352530"/>
              <a:gd name="connsiteY13" fmla="*/ 832326 h 1081875"/>
              <a:gd name="connsiteX14" fmla="*/ 1189038 w 1352530"/>
              <a:gd name="connsiteY14" fmla="*/ 163493 h 1081875"/>
              <a:gd name="connsiteX15" fmla="*/ 252670 w 1352530"/>
              <a:gd name="connsiteY15" fmla="*/ 163493 h 1081875"/>
              <a:gd name="connsiteX16" fmla="*/ 252670 w 1352530"/>
              <a:gd name="connsiteY16" fmla="*/ 89178 h 1081875"/>
              <a:gd name="connsiteX17" fmla="*/ 1263352 w 1352530"/>
              <a:gd name="connsiteY17" fmla="*/ 89178 h 108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52530" h="1081875">
                <a:moveTo>
                  <a:pt x="1352530" y="0"/>
                </a:moveTo>
                <a:lnTo>
                  <a:pt x="163493" y="0"/>
                </a:lnTo>
                <a:lnTo>
                  <a:pt x="163493" y="163493"/>
                </a:lnTo>
                <a:lnTo>
                  <a:pt x="0" y="163493"/>
                </a:lnTo>
                <a:lnTo>
                  <a:pt x="0" y="1081876"/>
                </a:lnTo>
                <a:lnTo>
                  <a:pt x="1189038" y="1081876"/>
                </a:lnTo>
                <a:lnTo>
                  <a:pt x="1189038" y="918383"/>
                </a:lnTo>
                <a:lnTo>
                  <a:pt x="1352530" y="918383"/>
                </a:lnTo>
                <a:close/>
                <a:moveTo>
                  <a:pt x="1099860" y="995819"/>
                </a:moveTo>
                <a:lnTo>
                  <a:pt x="89178" y="995819"/>
                </a:lnTo>
                <a:lnTo>
                  <a:pt x="89178" y="249549"/>
                </a:lnTo>
                <a:lnTo>
                  <a:pt x="1099860" y="249549"/>
                </a:lnTo>
                <a:close/>
                <a:moveTo>
                  <a:pt x="1263352" y="832326"/>
                </a:moveTo>
                <a:lnTo>
                  <a:pt x="1189038" y="832326"/>
                </a:lnTo>
                <a:lnTo>
                  <a:pt x="1189038" y="163493"/>
                </a:lnTo>
                <a:lnTo>
                  <a:pt x="252670" y="163493"/>
                </a:lnTo>
                <a:lnTo>
                  <a:pt x="252670" y="89178"/>
                </a:lnTo>
                <a:lnTo>
                  <a:pt x="1263352" y="89178"/>
                </a:lnTo>
                <a:close/>
              </a:path>
            </a:pathLst>
          </a:custGeom>
          <a:solidFill>
            <a:schemeClr val="tx1"/>
          </a:solidFill>
          <a:ln w="14784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9" name="Graphic 38" descr="User outline">
            <a:extLst>
              <a:ext uri="{FF2B5EF4-FFF2-40B4-BE49-F238E27FC236}">
                <a16:creationId xmlns:a16="http://schemas.microsoft.com/office/drawing/2014/main" id="{891AE7C2-F6FC-4C12-A6CD-B4B5698A0E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8210" y="1713289"/>
            <a:ext cx="876915" cy="876915"/>
          </a:xfrm>
          <a:prstGeom prst="rect">
            <a:avLst/>
          </a:prstGeom>
        </p:spPr>
      </p:pic>
      <p:pic>
        <p:nvPicPr>
          <p:cNvPr id="40" name="Graphic 39" descr="Smiling face outline outline">
            <a:extLst>
              <a:ext uri="{FF2B5EF4-FFF2-40B4-BE49-F238E27FC236}">
                <a16:creationId xmlns:a16="http://schemas.microsoft.com/office/drawing/2014/main" id="{9A056FB0-26CC-41D1-A00E-C562EC11C6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04943" y="1801200"/>
            <a:ext cx="350546" cy="350546"/>
          </a:xfrm>
          <a:prstGeom prst="rect">
            <a:avLst/>
          </a:prstGeom>
        </p:spPr>
      </p:pic>
      <p:pic>
        <p:nvPicPr>
          <p:cNvPr id="42" name="Graphic 41" descr="Smart Phone with solid fill">
            <a:extLst>
              <a:ext uri="{FF2B5EF4-FFF2-40B4-BE49-F238E27FC236}">
                <a16:creationId xmlns:a16="http://schemas.microsoft.com/office/drawing/2014/main" id="{1E4BA4D0-1A06-41BD-A719-240509F305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6975" y="3359292"/>
            <a:ext cx="2105025" cy="2105025"/>
          </a:xfrm>
          <a:prstGeom prst="rect">
            <a:avLst/>
          </a:prstGeom>
        </p:spPr>
      </p:pic>
      <p:pic>
        <p:nvPicPr>
          <p:cNvPr id="24" name="Graphic 23" descr="User outline">
            <a:extLst>
              <a:ext uri="{FF2B5EF4-FFF2-40B4-BE49-F238E27FC236}">
                <a16:creationId xmlns:a16="http://schemas.microsoft.com/office/drawing/2014/main" id="{8043D08E-E891-4725-BA26-F66E2BFC40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7482" y="3893526"/>
            <a:ext cx="876915" cy="876915"/>
          </a:xfrm>
          <a:prstGeom prst="rect">
            <a:avLst/>
          </a:prstGeom>
        </p:spPr>
      </p:pic>
      <p:pic>
        <p:nvPicPr>
          <p:cNvPr id="30" name="Graphic 29" descr="Smiling face outline outline">
            <a:extLst>
              <a:ext uri="{FF2B5EF4-FFF2-40B4-BE49-F238E27FC236}">
                <a16:creationId xmlns:a16="http://schemas.microsoft.com/office/drawing/2014/main" id="{91F7F4C3-D1C4-4940-A030-41EB49CF5A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54215" y="3981437"/>
            <a:ext cx="350546" cy="35054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06F2C2-11B5-4901-8865-8DE59C6919FB}"/>
              </a:ext>
            </a:extLst>
          </p:cNvPr>
          <p:cNvCxnSpPr>
            <a:cxnSpLocks/>
          </p:cNvCxnSpPr>
          <p:nvPr/>
        </p:nvCxnSpPr>
        <p:spPr>
          <a:xfrm flipV="1">
            <a:off x="5905903" y="1761571"/>
            <a:ext cx="2518695" cy="13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8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 descr="Table with solid fill">
            <a:extLst>
              <a:ext uri="{FF2B5EF4-FFF2-40B4-BE49-F238E27FC236}">
                <a16:creationId xmlns:a16="http://schemas.microsoft.com/office/drawing/2014/main" id="{2B1B1D68-82DF-416A-B9E9-D55E1ECF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586" y="4324050"/>
            <a:ext cx="1897140" cy="1897140"/>
          </a:xfrm>
          <a:prstGeom prst="rect">
            <a:avLst/>
          </a:prstGeom>
        </p:spPr>
      </p:pic>
      <p:pic>
        <p:nvPicPr>
          <p:cNvPr id="5" name="Graphic 4" descr="Alarm clock with solid fill">
            <a:extLst>
              <a:ext uri="{FF2B5EF4-FFF2-40B4-BE49-F238E27FC236}">
                <a16:creationId xmlns:a16="http://schemas.microsoft.com/office/drawing/2014/main" id="{459A33F5-EE4D-4379-A9D0-E7D288DF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442" y="1523727"/>
            <a:ext cx="443625" cy="443625"/>
          </a:xfrm>
          <a:prstGeom prst="rect">
            <a:avLst/>
          </a:prstGeom>
        </p:spPr>
      </p:pic>
      <p:pic>
        <p:nvPicPr>
          <p:cNvPr id="7" name="Graphic 6" descr="Bed with solid fill">
            <a:extLst>
              <a:ext uri="{FF2B5EF4-FFF2-40B4-BE49-F238E27FC236}">
                <a16:creationId xmlns:a16="http://schemas.microsoft.com/office/drawing/2014/main" id="{9D6EB6CF-B1CA-4529-9833-3F88C2D6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9130" y="4390650"/>
            <a:ext cx="2207430" cy="2207430"/>
          </a:xfrm>
          <a:prstGeom prst="rect">
            <a:avLst/>
          </a:prstGeom>
        </p:spPr>
      </p:pic>
      <p:pic>
        <p:nvPicPr>
          <p:cNvPr id="11" name="Graphic 10" descr="Door Closed with solid fill">
            <a:extLst>
              <a:ext uri="{FF2B5EF4-FFF2-40B4-BE49-F238E27FC236}">
                <a16:creationId xmlns:a16="http://schemas.microsoft.com/office/drawing/2014/main" id="{5BC7081D-256C-4F80-8087-5570233F6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1649" y="266903"/>
            <a:ext cx="3387960" cy="3387960"/>
          </a:xfrm>
          <a:prstGeom prst="rect">
            <a:avLst/>
          </a:prstGeom>
        </p:spPr>
      </p:pic>
      <p:pic>
        <p:nvPicPr>
          <p:cNvPr id="13" name="Graphic 12" descr="Door Open with solid fill">
            <a:extLst>
              <a:ext uri="{FF2B5EF4-FFF2-40B4-BE49-F238E27FC236}">
                <a16:creationId xmlns:a16="http://schemas.microsoft.com/office/drawing/2014/main" id="{16CF7770-B8B8-483A-94E8-BE23795EF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3995280"/>
            <a:ext cx="1998840" cy="19988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7" name="Graphic 16" descr="Indoor Fireplace with solid fill">
            <a:extLst>
              <a:ext uri="{FF2B5EF4-FFF2-40B4-BE49-F238E27FC236}">
                <a16:creationId xmlns:a16="http://schemas.microsoft.com/office/drawing/2014/main" id="{6EDE7782-A8AD-4048-AD42-EC884DA7B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735" y="1694099"/>
            <a:ext cx="1905840" cy="190584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9" name="Graphic 18" descr="Lamp with solid fill">
            <a:extLst>
              <a:ext uri="{FF2B5EF4-FFF2-40B4-BE49-F238E27FC236}">
                <a16:creationId xmlns:a16="http://schemas.microsoft.com/office/drawing/2014/main" id="{1F0B176E-E82B-4641-A0EA-948E5272D5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09653" y="4102933"/>
            <a:ext cx="632580" cy="632580"/>
          </a:xfrm>
          <a:prstGeom prst="rect">
            <a:avLst/>
          </a:prstGeom>
        </p:spPr>
      </p:pic>
      <p:pic>
        <p:nvPicPr>
          <p:cNvPr id="21" name="Graphic 20" descr="Luggage with solid fill">
            <a:extLst>
              <a:ext uri="{FF2B5EF4-FFF2-40B4-BE49-F238E27FC236}">
                <a16:creationId xmlns:a16="http://schemas.microsoft.com/office/drawing/2014/main" id="{62797F40-E18F-4818-AF4D-17F44E42F6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13220" y="4994700"/>
            <a:ext cx="914400" cy="914400"/>
          </a:xfrm>
          <a:prstGeom prst="rect">
            <a:avLst/>
          </a:prstGeom>
        </p:spPr>
      </p:pic>
      <p:pic>
        <p:nvPicPr>
          <p:cNvPr id="23" name="Graphic 22" descr="Table and chairs outline">
            <a:extLst>
              <a:ext uri="{FF2B5EF4-FFF2-40B4-BE49-F238E27FC236}">
                <a16:creationId xmlns:a16="http://schemas.microsoft.com/office/drawing/2014/main" id="{BD25A1B8-D06F-446A-9CBD-91FC91190F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60320" y="4210981"/>
            <a:ext cx="1998840" cy="1998840"/>
          </a:xfrm>
          <a:prstGeom prst="rect">
            <a:avLst/>
          </a:prstGeom>
        </p:spPr>
      </p:pic>
      <p:pic>
        <p:nvPicPr>
          <p:cNvPr id="25" name="Graphic 24" descr="Window with solid fill">
            <a:extLst>
              <a:ext uri="{FF2B5EF4-FFF2-40B4-BE49-F238E27FC236}">
                <a16:creationId xmlns:a16="http://schemas.microsoft.com/office/drawing/2014/main" id="{9C3AC4B0-855F-4B69-910A-3D237AA2BA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72380" y="4012920"/>
            <a:ext cx="914400" cy="914400"/>
          </a:xfrm>
          <a:prstGeom prst="rect">
            <a:avLst/>
          </a:prstGeom>
        </p:spPr>
      </p:pic>
      <p:pic>
        <p:nvPicPr>
          <p:cNvPr id="27" name="Graphic 26" descr="Radio with solid fill">
            <a:extLst>
              <a:ext uri="{FF2B5EF4-FFF2-40B4-BE49-F238E27FC236}">
                <a16:creationId xmlns:a16="http://schemas.microsoft.com/office/drawing/2014/main" id="{7C06505C-0BD6-4533-8F37-42F7B4DAD6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14114" y="4312633"/>
            <a:ext cx="422880" cy="422880"/>
          </a:xfrm>
          <a:prstGeom prst="rect">
            <a:avLst/>
          </a:prstGeom>
        </p:spPr>
      </p:pic>
      <p:pic>
        <p:nvPicPr>
          <p:cNvPr id="29" name="Graphic 28" descr="Television outline">
            <a:extLst>
              <a:ext uri="{FF2B5EF4-FFF2-40B4-BE49-F238E27FC236}">
                <a16:creationId xmlns:a16="http://schemas.microsoft.com/office/drawing/2014/main" id="{B661CBA5-A415-4DCC-A40C-B9F5774601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25989" y="950860"/>
            <a:ext cx="914400" cy="914400"/>
          </a:xfrm>
          <a:prstGeom prst="rect">
            <a:avLst/>
          </a:prstGeom>
        </p:spPr>
      </p:pic>
      <p:pic>
        <p:nvPicPr>
          <p:cNvPr id="32" name="Graphic 31" descr="Window with solid fill">
            <a:extLst>
              <a:ext uri="{FF2B5EF4-FFF2-40B4-BE49-F238E27FC236}">
                <a16:creationId xmlns:a16="http://schemas.microsoft.com/office/drawing/2014/main" id="{71F86A2F-E116-445B-BE6B-2789E05071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43220" y="3933450"/>
            <a:ext cx="914400" cy="914400"/>
          </a:xfrm>
          <a:prstGeom prst="rect">
            <a:avLst/>
          </a:prstGeom>
        </p:spPr>
      </p:pic>
      <p:pic>
        <p:nvPicPr>
          <p:cNvPr id="1026" name="Picture 2" descr="Shandong Service Client Information Mobile phone, red cartoon furniture sofa,  cartoon Character, angle, furniture png | PNGWing">
            <a:extLst>
              <a:ext uri="{FF2B5EF4-FFF2-40B4-BE49-F238E27FC236}">
                <a16:creationId xmlns:a16="http://schemas.microsoft.com/office/drawing/2014/main" id="{15084F8D-9BF0-43C3-A641-558ED9E7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482" y="1315691"/>
            <a:ext cx="2836246" cy="23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CFEFB7E5-D6B6-4CD9-8D48-D2ADDD27BE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5400000">
            <a:off x="6653456" y="714318"/>
            <a:ext cx="2740867" cy="3089519"/>
          </a:xfrm>
          <a:prstGeom prst="rect">
            <a:avLst/>
          </a:prstGeom>
        </p:spPr>
      </p:pic>
      <p:pic>
        <p:nvPicPr>
          <p:cNvPr id="35" name="Graphic 34" descr="Shoe with solid fill">
            <a:extLst>
              <a:ext uri="{FF2B5EF4-FFF2-40B4-BE49-F238E27FC236}">
                <a16:creationId xmlns:a16="http://schemas.microsoft.com/office/drawing/2014/main" id="{B025BB81-E994-4FED-90D1-5AABF6717B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30546" y="1571358"/>
            <a:ext cx="396763" cy="396763"/>
          </a:xfrm>
          <a:prstGeom prst="rect">
            <a:avLst/>
          </a:prstGeom>
        </p:spPr>
      </p:pic>
      <p:pic>
        <p:nvPicPr>
          <p:cNvPr id="37" name="Graphic 36" descr="Shoe outline">
            <a:extLst>
              <a:ext uri="{FF2B5EF4-FFF2-40B4-BE49-F238E27FC236}">
                <a16:creationId xmlns:a16="http://schemas.microsoft.com/office/drawing/2014/main" id="{C6F488BC-8E50-4A57-B06B-88029FB48C6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32005" y="2256419"/>
            <a:ext cx="417760" cy="417760"/>
          </a:xfrm>
          <a:prstGeom prst="rect">
            <a:avLst/>
          </a:prstGeom>
        </p:spPr>
      </p:pic>
      <p:pic>
        <p:nvPicPr>
          <p:cNvPr id="39" name="Graphic 38" descr="High heel shoe with solid fill">
            <a:extLst>
              <a:ext uri="{FF2B5EF4-FFF2-40B4-BE49-F238E27FC236}">
                <a16:creationId xmlns:a16="http://schemas.microsoft.com/office/drawing/2014/main" id="{C240646F-0BD2-4DB5-83E8-F8BEDF75BF9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30546" y="2854338"/>
            <a:ext cx="425100" cy="425100"/>
          </a:xfrm>
          <a:prstGeom prst="rect">
            <a:avLst/>
          </a:prstGeom>
        </p:spPr>
      </p:pic>
      <p:pic>
        <p:nvPicPr>
          <p:cNvPr id="41" name="Graphic 40" descr="High heel shoe outline">
            <a:extLst>
              <a:ext uri="{FF2B5EF4-FFF2-40B4-BE49-F238E27FC236}">
                <a16:creationId xmlns:a16="http://schemas.microsoft.com/office/drawing/2014/main" id="{6C312F90-EDF3-46E6-BCAB-E67F422F6C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288408" y="2145887"/>
            <a:ext cx="424026" cy="424026"/>
          </a:xfrm>
          <a:prstGeom prst="rect">
            <a:avLst/>
          </a:prstGeom>
        </p:spPr>
      </p:pic>
      <p:pic>
        <p:nvPicPr>
          <p:cNvPr id="43" name="Graphic 42" descr="Boot with solid fill">
            <a:extLst>
              <a:ext uri="{FF2B5EF4-FFF2-40B4-BE49-F238E27FC236}">
                <a16:creationId xmlns:a16="http://schemas.microsoft.com/office/drawing/2014/main" id="{FC91D813-BE79-471A-ABAD-60F7026F298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832005" y="1533955"/>
            <a:ext cx="407163" cy="407163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31A7CF4-A484-4542-B206-06A9F9EEB06A}"/>
              </a:ext>
            </a:extLst>
          </p:cNvPr>
          <p:cNvSpPr/>
          <p:nvPr/>
        </p:nvSpPr>
        <p:spPr>
          <a:xfrm>
            <a:off x="2452558" y="1764300"/>
            <a:ext cx="861261" cy="457496"/>
          </a:xfrm>
          <a:custGeom>
            <a:avLst/>
            <a:gdLst>
              <a:gd name="connsiteX0" fmla="*/ 20821 w 999420"/>
              <a:gd name="connsiteY0" fmla="*/ 41643 h 728743"/>
              <a:gd name="connsiteX1" fmla="*/ 478889 w 999420"/>
              <a:gd name="connsiteY1" fmla="*/ 41643 h 728743"/>
              <a:gd name="connsiteX2" fmla="*/ 478889 w 999420"/>
              <a:gd name="connsiteY2" fmla="*/ 687101 h 728743"/>
              <a:gd name="connsiteX3" fmla="*/ 312319 w 999420"/>
              <a:gd name="connsiteY3" fmla="*/ 687101 h 728743"/>
              <a:gd name="connsiteX4" fmla="*/ 291498 w 999420"/>
              <a:gd name="connsiteY4" fmla="*/ 707923 h 728743"/>
              <a:gd name="connsiteX5" fmla="*/ 312319 w 999420"/>
              <a:gd name="connsiteY5" fmla="*/ 728744 h 728743"/>
              <a:gd name="connsiteX6" fmla="*/ 687101 w 999420"/>
              <a:gd name="connsiteY6" fmla="*/ 728744 h 728743"/>
              <a:gd name="connsiteX7" fmla="*/ 707923 w 999420"/>
              <a:gd name="connsiteY7" fmla="*/ 707923 h 728743"/>
              <a:gd name="connsiteX8" fmla="*/ 687101 w 999420"/>
              <a:gd name="connsiteY8" fmla="*/ 687101 h 728743"/>
              <a:gd name="connsiteX9" fmla="*/ 520531 w 999420"/>
              <a:gd name="connsiteY9" fmla="*/ 687101 h 728743"/>
              <a:gd name="connsiteX10" fmla="*/ 520531 w 999420"/>
              <a:gd name="connsiteY10" fmla="*/ 41643 h 728743"/>
              <a:gd name="connsiteX11" fmla="*/ 978599 w 999420"/>
              <a:gd name="connsiteY11" fmla="*/ 41643 h 728743"/>
              <a:gd name="connsiteX12" fmla="*/ 999420 w 999420"/>
              <a:gd name="connsiteY12" fmla="*/ 20821 h 728743"/>
              <a:gd name="connsiteX13" fmla="*/ 978599 w 999420"/>
              <a:gd name="connsiteY13" fmla="*/ 0 h 728743"/>
              <a:gd name="connsiteX14" fmla="*/ 20821 w 999420"/>
              <a:gd name="connsiteY14" fmla="*/ 0 h 728743"/>
              <a:gd name="connsiteX15" fmla="*/ 0 w 999420"/>
              <a:gd name="connsiteY15" fmla="*/ 20821 h 728743"/>
              <a:gd name="connsiteX16" fmla="*/ 20821 w 999420"/>
              <a:gd name="connsiteY16" fmla="*/ 41643 h 72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9420" h="728743">
                <a:moveTo>
                  <a:pt x="20821" y="41643"/>
                </a:moveTo>
                <a:lnTo>
                  <a:pt x="478889" y="41643"/>
                </a:lnTo>
                <a:lnTo>
                  <a:pt x="478889" y="687101"/>
                </a:lnTo>
                <a:lnTo>
                  <a:pt x="312319" y="687101"/>
                </a:lnTo>
                <a:cubicBezTo>
                  <a:pt x="300819" y="687101"/>
                  <a:pt x="291498" y="696423"/>
                  <a:pt x="291498" y="707923"/>
                </a:cubicBezTo>
                <a:cubicBezTo>
                  <a:pt x="291498" y="719422"/>
                  <a:pt x="300819" y="728744"/>
                  <a:pt x="312319" y="728744"/>
                </a:cubicBezTo>
                <a:lnTo>
                  <a:pt x="687101" y="728744"/>
                </a:lnTo>
                <a:cubicBezTo>
                  <a:pt x="698601" y="728744"/>
                  <a:pt x="707923" y="719422"/>
                  <a:pt x="707923" y="707923"/>
                </a:cubicBezTo>
                <a:cubicBezTo>
                  <a:pt x="707923" y="696423"/>
                  <a:pt x="698601" y="687101"/>
                  <a:pt x="687101" y="687101"/>
                </a:cubicBezTo>
                <a:lnTo>
                  <a:pt x="520531" y="687101"/>
                </a:lnTo>
                <a:lnTo>
                  <a:pt x="520531" y="41643"/>
                </a:lnTo>
                <a:lnTo>
                  <a:pt x="978599" y="41643"/>
                </a:lnTo>
                <a:cubicBezTo>
                  <a:pt x="990098" y="41643"/>
                  <a:pt x="999420" y="32321"/>
                  <a:pt x="999420" y="20821"/>
                </a:cubicBezTo>
                <a:cubicBezTo>
                  <a:pt x="999420" y="9322"/>
                  <a:pt x="990098" y="0"/>
                  <a:pt x="978599" y="0"/>
                </a:cubicBezTo>
                <a:lnTo>
                  <a:pt x="20821" y="0"/>
                </a:lnTo>
                <a:cubicBezTo>
                  <a:pt x="9322" y="0"/>
                  <a:pt x="0" y="9322"/>
                  <a:pt x="0" y="20821"/>
                </a:cubicBezTo>
                <a:cubicBezTo>
                  <a:pt x="0" y="32321"/>
                  <a:pt x="9322" y="41643"/>
                  <a:pt x="20821" y="41643"/>
                </a:cubicBezTo>
                <a:close/>
              </a:path>
            </a:pathLst>
          </a:custGeom>
          <a:solidFill>
            <a:schemeClr val="tx1"/>
          </a:solidFill>
          <a:ln w="20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B91F5F-128A-448B-81ED-371E19C7C87B}"/>
              </a:ext>
            </a:extLst>
          </p:cNvPr>
          <p:cNvSpPr/>
          <p:nvPr/>
        </p:nvSpPr>
        <p:spPr>
          <a:xfrm>
            <a:off x="4046257" y="3765421"/>
            <a:ext cx="805890" cy="558629"/>
          </a:xfrm>
          <a:prstGeom prst="rect">
            <a:avLst/>
          </a:prstGeom>
          <a:solidFill>
            <a:srgbClr val="D9D9D9">
              <a:alpha val="69020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1AC51-F506-421C-AFA8-B327E5666181}"/>
              </a:ext>
            </a:extLst>
          </p:cNvPr>
          <p:cNvSpPr/>
          <p:nvPr/>
        </p:nvSpPr>
        <p:spPr>
          <a:xfrm>
            <a:off x="9984300" y="3765421"/>
            <a:ext cx="805890" cy="558629"/>
          </a:xfrm>
          <a:prstGeom prst="rect">
            <a:avLst/>
          </a:prstGeom>
          <a:solidFill>
            <a:srgbClr val="D9D9D9">
              <a:alpha val="69020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C4579-BEA6-4C60-9A1C-341847197211}"/>
              </a:ext>
            </a:extLst>
          </p:cNvPr>
          <p:cNvSpPr/>
          <p:nvPr/>
        </p:nvSpPr>
        <p:spPr>
          <a:xfrm>
            <a:off x="4049614" y="1066098"/>
            <a:ext cx="805890" cy="558629"/>
          </a:xfrm>
          <a:prstGeom prst="rect">
            <a:avLst/>
          </a:prstGeom>
          <a:solidFill>
            <a:srgbClr val="D9D9D9">
              <a:alpha val="69020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Lef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217B6F-3EF4-4904-B0AD-98BB74638B19}"/>
              </a:ext>
            </a:extLst>
          </p:cNvPr>
          <p:cNvSpPr/>
          <p:nvPr/>
        </p:nvSpPr>
        <p:spPr>
          <a:xfrm>
            <a:off x="9984300" y="1066098"/>
            <a:ext cx="805890" cy="558629"/>
          </a:xfrm>
          <a:prstGeom prst="rect">
            <a:avLst/>
          </a:prstGeom>
          <a:solidFill>
            <a:srgbClr val="D9D9D9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D1C22F-1658-47F4-AEB5-AA4FC78CC500}"/>
              </a:ext>
            </a:extLst>
          </p:cNvPr>
          <p:cNvSpPr/>
          <p:nvPr/>
        </p:nvSpPr>
        <p:spPr>
          <a:xfrm>
            <a:off x="6051095" y="0"/>
            <a:ext cx="89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6C5219-3CE8-4962-82F7-674153B35821}"/>
              </a:ext>
            </a:extLst>
          </p:cNvPr>
          <p:cNvSpPr/>
          <p:nvPr/>
        </p:nvSpPr>
        <p:spPr>
          <a:xfrm rot="5400000">
            <a:off x="6048528" y="-2664433"/>
            <a:ext cx="94944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12-0F87-4D3B-BF79-72F86B67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54" y="1539268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Hardware Design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CAF3-6D22-4A82-B9F0-7BFBA2A43B66}"/>
              </a:ext>
            </a:extLst>
          </p:cNvPr>
          <p:cNvSpPr/>
          <p:nvPr/>
        </p:nvSpPr>
        <p:spPr>
          <a:xfrm>
            <a:off x="3187246" y="1948298"/>
            <a:ext cx="6337061" cy="3173012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005BA-897B-44DC-9599-72622C577615}"/>
              </a:ext>
            </a:extLst>
          </p:cNvPr>
          <p:cNvSpPr/>
          <p:nvPr/>
        </p:nvSpPr>
        <p:spPr>
          <a:xfrm>
            <a:off x="2757334" y="1539267"/>
            <a:ext cx="6337061" cy="31730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05608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678</Words>
  <Application>Microsoft Office PowerPoint</Application>
  <PresentationFormat>Widescreen</PresentationFormat>
  <Paragraphs>158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 Unicode MS</vt:lpstr>
      <vt:lpstr>Arial</vt:lpstr>
      <vt:lpstr>Calibri</vt:lpstr>
      <vt:lpstr>Calibri Light</vt:lpstr>
      <vt:lpstr>Courier New</vt:lpstr>
      <vt:lpstr>Office Theme</vt:lpstr>
      <vt:lpstr>Green Leaf The Smile</vt:lpstr>
      <vt:lpstr>Fake it till you make it </vt:lpstr>
      <vt:lpstr>Background </vt:lpstr>
      <vt:lpstr>Background </vt:lpstr>
      <vt:lpstr>Concepts</vt:lpstr>
      <vt:lpstr>PowerPoint Presentation</vt:lpstr>
      <vt:lpstr>PowerPoint Presentation</vt:lpstr>
      <vt:lpstr>PowerPoint Presentation</vt:lpstr>
      <vt:lpstr> Hardware Design  </vt:lpstr>
      <vt:lpstr>Design</vt:lpstr>
      <vt:lpstr>Design</vt:lpstr>
      <vt:lpstr> Graphic Design  </vt:lpstr>
      <vt:lpstr>PowerPoint Presentation</vt:lpstr>
      <vt:lpstr>Graphic Design </vt:lpstr>
      <vt:lpstr>The Magic Mirror</vt:lpstr>
      <vt:lpstr>PowerPoint Presentation</vt:lpstr>
      <vt:lpstr>Go to our Pi Command  </vt:lpstr>
      <vt:lpstr>PowerPoint Presentation</vt:lpstr>
      <vt:lpstr>We can see the layout in action</vt:lpstr>
      <vt:lpstr>PowerPoint Presentation</vt:lpstr>
      <vt:lpstr>Default Modules </vt:lpstr>
      <vt:lpstr>PowerPoint Presentation</vt:lpstr>
      <vt:lpstr>Installed Modules </vt:lpstr>
      <vt:lpstr>PowerPoint Presentation</vt:lpstr>
      <vt:lpstr>Google Assistant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Calendar Events </vt:lpstr>
      <vt:lpstr>PowerPoint Presentation</vt:lpstr>
      <vt:lpstr>Compliments </vt:lpstr>
      <vt:lpstr>PowerPoint Presentation</vt:lpstr>
      <vt:lpstr>Smile Camera </vt:lpstr>
      <vt:lpstr>PowerPoint Presentation</vt:lpstr>
      <vt:lpstr>PowerPoint Presentation</vt:lpstr>
      <vt:lpstr>Automated Email</vt:lpstr>
      <vt:lpstr>PowerPoint Presentation</vt:lpstr>
      <vt:lpstr>Assigning the Roles 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 Swahab</dc:creator>
  <cp:lastModifiedBy>Eui An</cp:lastModifiedBy>
  <cp:revision>11</cp:revision>
  <dcterms:created xsi:type="dcterms:W3CDTF">2021-09-01T07:04:47Z</dcterms:created>
  <dcterms:modified xsi:type="dcterms:W3CDTF">2021-11-08T04:11:29Z</dcterms:modified>
</cp:coreProperties>
</file>