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35CD-A740-4D06-847A-EDE25EDD77B5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13FBE-4F2C-4C27-99EF-4D5FA54276A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057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3FBE-4F2C-4C27-99EF-4D5FA54276A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76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38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061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1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268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84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02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41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819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9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0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30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E390-9CFD-420B-860F-7AD6ED62D52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ED79-9481-45C7-8251-1C60D1E184E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192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AME TRADE 3.0\envios\30 05\01 home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3690178" cy="64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GAME TRADE 3.0\envios\30 05\02 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64" y="175794"/>
            <a:ext cx="3744445" cy="644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5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GAME TRADE 3.0\envios\30 05\charac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868"/>
            <a:ext cx="3810000" cy="675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032" y="2810545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still defining characters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386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arts</a:t>
            </a:r>
            <a:endParaRPr lang="es-AR" dirty="0"/>
          </a:p>
        </p:txBody>
      </p:sp>
      <p:pic>
        <p:nvPicPr>
          <p:cNvPr id="11266" name="Picture 2" descr="D:\GAME TRADE 3.0\envios\30 05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34710" cy="37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7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GAME TRADE 3.0\envios\30 05\Capture 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64704"/>
            <a:ext cx="9079176" cy="484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5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 descr="D:\GAME TRADE 3.0\envios\30 05\Captur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243408"/>
            <a:ext cx="8467725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0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AME TRADE 3.0\envios\30 05\03 mission bri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9635"/>
            <a:ext cx="3895725" cy="67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3968" y="2441759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idea is to change landscapes trough on each mission. The landscape could be related with the event the player </a:t>
            </a:r>
            <a:r>
              <a:rPr lang="en-US" dirty="0" smtClean="0"/>
              <a:t>accomplished </a:t>
            </a:r>
            <a:r>
              <a:rPr lang="en-US" dirty="0" smtClean="0"/>
              <a:t>(for ex. China, Africa or Europe landscape). This is a suggestion we would like to consult.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874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AME TRADE 3.0\envios\30 05\04 tutor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99"/>
            <a:ext cx="3857625" cy="67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3968" y="244175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tutorial would be </a:t>
            </a:r>
            <a:r>
              <a:rPr lang="en-US" dirty="0" smtClean="0"/>
              <a:t>defined </a:t>
            </a:r>
            <a:r>
              <a:rPr lang="en-US" dirty="0" smtClean="0"/>
              <a:t>as we finish the game design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60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GAME TRADE 3.0\envios\30 05\05 mapa 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925894" cy="51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GAME TRADE 3.0\envios\30 05\05 mapa 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31" y="911217"/>
            <a:ext cx="2991237" cy="51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GAME TRADE 3.0\envios\30 05\05 mapa 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86" y="918710"/>
            <a:ext cx="2940414" cy="513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8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D:\GAME TRADE 3.0\envios\30 05\what bui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95725" cy="67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3968" y="273107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made this screen, but we had another better idea that we would like to try.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229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AME TRADE 3.0\envios\30 05\10 build tractor 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7729"/>
            <a:ext cx="3838575" cy="67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2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GAME TRADE 3.0\envios\30 05\10 build tractor 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501"/>
            <a:ext cx="3829050" cy="67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26876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to choose what to buy, up and down scroll</a:t>
            </a:r>
            <a:endParaRPr lang="es-AR" dirty="0"/>
          </a:p>
        </p:txBody>
      </p:sp>
      <p:sp>
        <p:nvSpPr>
          <p:cNvPr id="4" name="Right Arrow 3"/>
          <p:cNvSpPr/>
          <p:nvPr/>
        </p:nvSpPr>
        <p:spPr>
          <a:xfrm>
            <a:off x="2339752" y="1268760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ight Arrow 8"/>
          <p:cNvSpPr/>
          <p:nvPr/>
        </p:nvSpPr>
        <p:spPr>
          <a:xfrm>
            <a:off x="2339752" y="4365104"/>
            <a:ext cx="7644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30591" y="422108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going </a:t>
            </a:r>
            <a:r>
              <a:rPr lang="en-US" dirty="0" smtClean="0"/>
              <a:t>through </a:t>
            </a:r>
            <a:r>
              <a:rPr lang="en-US" dirty="0" smtClean="0"/>
              <a:t>the menu, parts to change get </a:t>
            </a:r>
            <a:r>
              <a:rPr lang="en-US" dirty="0" smtClean="0"/>
              <a:t>lighted</a:t>
            </a:r>
            <a:endParaRPr lang="es-AR" dirty="0"/>
          </a:p>
        </p:txBody>
      </p:sp>
      <p:sp>
        <p:nvSpPr>
          <p:cNvPr id="11" name="Right Arrow 10"/>
          <p:cNvSpPr/>
          <p:nvPr/>
        </p:nvSpPr>
        <p:spPr>
          <a:xfrm rot="8100000">
            <a:off x="5034536" y="4842276"/>
            <a:ext cx="1771284" cy="208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6587803" y="3848883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Stars will show what kind of medium tractor I am building. We won’t show the change in the tractor/skid because the combination </a:t>
            </a:r>
            <a:r>
              <a:rPr lang="en-US" dirty="0" smtClean="0"/>
              <a:t>is </a:t>
            </a:r>
            <a:r>
              <a:rPr lang="en-US" dirty="0" smtClean="0"/>
              <a:t>endless</a:t>
            </a:r>
            <a:endParaRPr lang="es-AR" dirty="0"/>
          </a:p>
        </p:txBody>
      </p:sp>
      <p:pic>
        <p:nvPicPr>
          <p:cNvPr id="7172" name="Picture 4" descr="D:\GAME TRADE 3.0\envios\30 05\10 build tractor 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86" y="23501"/>
            <a:ext cx="2123665" cy="376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6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:\GAME TRADE 3.0\envios\30 05\partes 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15" y="18301"/>
            <a:ext cx="2278418" cy="398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GAME TRADE 3.0\envios\30 05\partes 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2" y="34688"/>
            <a:ext cx="3943350" cy="683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5508" y="4149080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 </a:t>
            </a:r>
            <a:r>
              <a:rPr lang="en-US" dirty="0" smtClean="0"/>
              <a:t>player </a:t>
            </a:r>
            <a:r>
              <a:rPr lang="en-US" dirty="0" smtClean="0"/>
              <a:t>picks </a:t>
            </a:r>
            <a:r>
              <a:rPr lang="en-US" dirty="0" smtClean="0"/>
              <a:t>up the part he would like to buy, put it on the conveyor belt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5022081" y="573325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menu </a:t>
            </a:r>
            <a:r>
              <a:rPr lang="en-US" dirty="0" smtClean="0"/>
              <a:t>shows </a:t>
            </a:r>
            <a:r>
              <a:rPr lang="en-US" dirty="0" smtClean="0"/>
              <a:t>the model, prize </a:t>
            </a:r>
            <a:r>
              <a:rPr lang="en-US" dirty="0" smtClean="0"/>
              <a:t>and offer, </a:t>
            </a:r>
            <a:r>
              <a:rPr lang="en-US" dirty="0" smtClean="0"/>
              <a:t>also shows wholesale</a:t>
            </a:r>
            <a:endParaRPr lang="es-AR" dirty="0"/>
          </a:p>
        </p:txBody>
      </p:sp>
      <p:sp>
        <p:nvSpPr>
          <p:cNvPr id="4" name="Left Arrow 3"/>
          <p:cNvSpPr/>
          <p:nvPr/>
        </p:nvSpPr>
        <p:spPr>
          <a:xfrm>
            <a:off x="3435348" y="4281240"/>
            <a:ext cx="1440160" cy="3121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Left Arrow 10"/>
          <p:cNvSpPr/>
          <p:nvPr/>
        </p:nvSpPr>
        <p:spPr>
          <a:xfrm rot="2980592">
            <a:off x="2898847" y="3033439"/>
            <a:ext cx="2513163" cy="3121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Left Arrow 11"/>
          <p:cNvSpPr/>
          <p:nvPr/>
        </p:nvSpPr>
        <p:spPr>
          <a:xfrm>
            <a:off x="3647391" y="5713064"/>
            <a:ext cx="1440160" cy="3121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658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GAME TRADE 3.0\envios\30 05\show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3" y="106189"/>
            <a:ext cx="3857625" cy="67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281054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idea of the showroom is to look like as a </a:t>
            </a:r>
            <a:r>
              <a:rPr lang="en-US" dirty="0" smtClean="0"/>
              <a:t>classified </a:t>
            </a:r>
            <a:r>
              <a:rPr lang="en-US" dirty="0" smtClean="0"/>
              <a:t>magazine, showing model, </a:t>
            </a:r>
            <a:r>
              <a:rPr lang="en-US" dirty="0" smtClean="0"/>
              <a:t>price </a:t>
            </a:r>
            <a:r>
              <a:rPr lang="en-US" dirty="0" smtClean="0"/>
              <a:t>and availability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729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177</Words>
  <Application>Microsoft Office PowerPoint</Application>
  <PresentationFormat>On-screen Show (4:3)</PresentationFormat>
  <Paragraphs>12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tchch</dc:creator>
  <cp:lastModifiedBy>tchch</cp:lastModifiedBy>
  <cp:revision>4</cp:revision>
  <dcterms:created xsi:type="dcterms:W3CDTF">2014-05-30T19:35:16Z</dcterms:created>
  <dcterms:modified xsi:type="dcterms:W3CDTF">2014-05-30T20:10:12Z</dcterms:modified>
</cp:coreProperties>
</file>