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>
        <p:scale>
          <a:sx n="75" d="100"/>
          <a:sy n="75" d="100"/>
        </p:scale>
        <p:origin x="167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664AF-7E0E-4ED8-84F8-54749E4E3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12F10-D5C7-41F0-9D8D-AFA5E0ED4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3E1E6-16E8-40C3-8CC6-4F9C964A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C9D27-E237-4362-B2CC-74182B7A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67609-298A-4FE1-8898-53F2DC7D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8801D-7A9A-4002-9EA7-0FA8EC2B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9B22F7-889E-49AA-BF2B-4A856BDC1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C93A4-432A-4FBD-A187-B1434E8A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D7752-FDD2-4C1D-8AD4-2D8E8FC0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0B5BF-E2DC-4452-BAFB-58369A72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11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FECDC4-D5DA-405B-8A97-DC01D9BFF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7E90A4-432B-4A15-8A0B-3291BE46D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ABD5D-82D3-4CD1-BA91-FD29BFB3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6F05F-04C1-4E5D-8480-E2D09621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19BF5-240D-42FA-AE18-AFACE7B4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1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80AB5-4B2F-4EC7-95AE-1949EC7C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13ED7-07D2-41DC-84CE-2DAD065B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D3767-5FDB-479E-971E-60B37D52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B3543-45BD-41B4-A51C-44411A6D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65E2F-96B3-43D2-AEA0-ED19C562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1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CB374-7593-4512-AF2C-391D3E75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B35A3-AA22-4344-B3F8-168D8E1F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82554-F42A-40B6-9C98-3578EFFD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A2A46-6C23-49C3-9244-DD13ED9C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AE955-FEE3-4984-9CD5-8622D1FE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1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06889-ACF1-4129-9856-004A3CBD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4D66C-3EB2-4082-B400-7DD2C41C1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E676A-AB32-4F00-A01D-FA72B9027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EEC7D-77D0-4D5E-A717-739E76D1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619345-254C-463D-B935-C3EDD5D1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AAD12-C4B6-4643-910C-EA880799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9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29D77-AD89-47A8-ACE2-1BD59843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9FA0C-6ED5-4A0A-AA74-D95B4DF4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0BF9D3-D210-4148-9EB6-DB3607361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60059-1962-444E-A3F2-564FF0DCF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757335-BC34-41D7-BEFE-FAD7AB042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97EE25-4EA1-47AF-B760-5148B9A6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AFBFF-1B43-4401-B5B8-CEAAC3A1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783DAD-1C6F-4495-B71F-848D81F5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6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24889-2F3A-4DA3-AC5C-DE301AB4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9BC25A-F6F2-4B5C-ACA9-928FFFE5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B69A44-6BBF-4003-AD68-3D56B5D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3C82B5-A7D7-47C5-90DF-ABC4A917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5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92115-CDB2-4B72-82F4-C10F599F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FD5AE-3BFE-4FAE-BCD3-62A0F1FA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0C8F7F-43C2-4F7D-A032-5DEEE2D8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28804-C316-43AE-8955-E5C84BB9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3E538-2B7E-47F6-B3FA-F1FE0BDB6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4B170-6DD6-47C7-BBEA-E42283F48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51707F-93F2-43AE-9831-8D662BD5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B06986-E38B-4F05-A1C0-FF72B394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4D981-EA0A-46F0-A6FB-2B837F92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8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11B58-3F34-4C45-B9C6-AD199F0E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7C3160-2287-4E89-A456-8BB328EC8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8CFC3-6D5E-4E5C-8220-B6666321B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E9B08-48A8-437A-A8E4-06310897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1F0AD1-76BA-427F-9845-478CF59B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007F5-A77F-43D6-9A24-F8740BCF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42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D6064-E1AB-4C68-BE90-474A3A24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23B81-081F-41CD-87C4-512773EBA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DF5C0-902D-43E5-A31C-6A1A64CA0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DE97F-710D-474E-BFC2-1D47AE78A7FF}" type="datetimeFigureOut">
              <a:rPr lang="ko-KR" altLang="en-US" smtClean="0"/>
              <a:t>20-06-12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3A739-B4CC-460B-8DDB-3C6D18375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23962-E548-415F-8515-0DD62571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DE43-C04F-46B2-BDF2-D174405068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FBE16A55-0884-4AB1-A8CC-EF9E3B90C0C4}"/>
              </a:ext>
            </a:extLst>
          </p:cNvPr>
          <p:cNvGrpSpPr/>
          <p:nvPr/>
        </p:nvGrpSpPr>
        <p:grpSpPr>
          <a:xfrm>
            <a:off x="6561392" y="0"/>
            <a:ext cx="4889500" cy="6858000"/>
            <a:chOff x="4343400" y="0"/>
            <a:chExt cx="4889500" cy="6858000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A0D11EF2-DDF3-4E77-8B22-E4976913FB72}"/>
                </a:ext>
              </a:extLst>
            </p:cNvPr>
            <p:cNvSpPr/>
            <p:nvPr/>
          </p:nvSpPr>
          <p:spPr>
            <a:xfrm>
              <a:off x="4343400" y="0"/>
              <a:ext cx="48895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8FAD25AC-B1D4-4A1F-8C9C-E9D61D28CD23}"/>
                </a:ext>
              </a:extLst>
            </p:cNvPr>
            <p:cNvGrpSpPr/>
            <p:nvPr/>
          </p:nvGrpSpPr>
          <p:grpSpPr>
            <a:xfrm>
              <a:off x="4391025" y="0"/>
              <a:ext cx="4816476" cy="6858000"/>
              <a:chOff x="4391024" y="0"/>
              <a:chExt cx="5107717" cy="6858000"/>
            </a:xfrm>
          </p:grpSpPr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5724C27C-01A9-4746-BCF5-6A830A7ED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165" t="4116" r="61925" b="11202"/>
              <a:stretch/>
            </p:blipFill>
            <p:spPr>
              <a:xfrm>
                <a:off x="7197724" y="740410"/>
                <a:ext cx="2301017" cy="5092915"/>
              </a:xfrm>
              <a:prstGeom prst="rect">
                <a:avLst/>
              </a:prstGeom>
            </p:spPr>
          </p:pic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75655973-F2B0-4989-8BF8-0DC257DB1459}"/>
                  </a:ext>
                </a:extLst>
              </p:cNvPr>
              <p:cNvGrpSpPr/>
              <p:nvPr/>
            </p:nvGrpSpPr>
            <p:grpSpPr>
              <a:xfrm>
                <a:off x="4391024" y="0"/>
                <a:ext cx="2800351" cy="6858000"/>
                <a:chOff x="4391024" y="0"/>
                <a:chExt cx="2800351" cy="6858000"/>
              </a:xfrm>
            </p:grpSpPr>
            <p:pic>
              <p:nvPicPr>
                <p:cNvPr id="158" name="Picture 2" descr="Free Vector Human Silhouette | FreeVectors">
                  <a:extLst>
                    <a:ext uri="{FF2B5EF4-FFF2-40B4-BE49-F238E27FC236}">
                      <a16:creationId xmlns:a16="http://schemas.microsoft.com/office/drawing/2014/main" id="{8F7F4659-AFF5-4F6D-BEF2-E356E2DD5F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456" r="29710"/>
                <a:stretch/>
              </p:blipFill>
              <p:spPr bwMode="auto">
                <a:xfrm>
                  <a:off x="4391024" y="0"/>
                  <a:ext cx="2800351" cy="6858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05D80A41-9520-4F54-9FB8-02506376F3C3}"/>
                    </a:ext>
                  </a:extLst>
                </p:cNvPr>
                <p:cNvSpPr/>
                <p:nvPr/>
              </p:nvSpPr>
              <p:spPr>
                <a:xfrm>
                  <a:off x="5710236" y="153035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3C898C11-CF45-4EE5-AE74-E0BF2E8B4DD6}"/>
                    </a:ext>
                  </a:extLst>
                </p:cNvPr>
                <p:cNvCxnSpPr>
                  <a:cxnSpLocks/>
                  <a:stCxn id="159" idx="4"/>
                  <a:endCxn id="175" idx="0"/>
                </p:cNvCxnSpPr>
                <p:nvPr/>
              </p:nvCxnSpPr>
              <p:spPr>
                <a:xfrm>
                  <a:off x="5791199" y="314960"/>
                  <a:ext cx="0" cy="8509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925B6C47-D74F-4C7F-B40A-F76D2CAC6AB0}"/>
                    </a:ext>
                  </a:extLst>
                </p:cNvPr>
                <p:cNvCxnSpPr>
                  <a:cxnSpLocks/>
                  <a:stCxn id="175" idx="4"/>
                  <a:endCxn id="177" idx="0"/>
                </p:cNvCxnSpPr>
                <p:nvPr/>
              </p:nvCxnSpPr>
              <p:spPr>
                <a:xfrm>
                  <a:off x="5791199" y="1327785"/>
                  <a:ext cx="0" cy="104203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1DF0357C-D633-4C9D-BF53-CF4843787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51475" y="2447925"/>
                  <a:ext cx="339725" cy="109537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3DF6D83-75DB-4DFD-982A-5938F013C1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1200" y="2444750"/>
                  <a:ext cx="384175" cy="109855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599983E4-4E1B-4686-8FD0-11565BCF6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1475" y="3549650"/>
                  <a:ext cx="98425" cy="131762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6F147CED-568F-4235-91B0-7E91BD016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46725" y="4876800"/>
                  <a:ext cx="76200" cy="146685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00C2FB8B-F6F3-4909-9A32-EF57D273C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42025" y="3552825"/>
                  <a:ext cx="139700" cy="131445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20803EED-66BA-4423-8E97-DCC815401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59475" y="4876800"/>
                  <a:ext cx="82550" cy="147002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CC6FE959-3CE6-4364-AC99-11EE5B3C2E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1274" y="1247775"/>
                  <a:ext cx="669926" cy="19431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7819E72A-DC15-4C1E-9442-7BF9858E2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84850" y="1244600"/>
                  <a:ext cx="701674" cy="19748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7A28413D-50A7-4FE5-8908-3DA88EB08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14900" y="1454151"/>
                  <a:ext cx="203200" cy="12414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94E38C90-3E65-47B6-8C19-3925ABFB0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489701" y="1454151"/>
                  <a:ext cx="189705" cy="12414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DA9B7D60-FA1C-4765-B0AE-F9F2602AD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18075" y="2692400"/>
                  <a:ext cx="47624" cy="11436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9A307265-076B-4937-B008-0CBB0C85F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32576" y="2688431"/>
                  <a:ext cx="46830" cy="1147606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29618BF1-C15F-45C9-B818-D3DD50E6F45D}"/>
                    </a:ext>
                  </a:extLst>
                </p:cNvPr>
                <p:cNvSpPr/>
                <p:nvPr/>
              </p:nvSpPr>
              <p:spPr>
                <a:xfrm>
                  <a:off x="5039995" y="1372235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49CCBCA1-623D-4636-A97B-DE4C9A3421D0}"/>
                    </a:ext>
                  </a:extLst>
                </p:cNvPr>
                <p:cNvSpPr/>
                <p:nvPr/>
              </p:nvSpPr>
              <p:spPr>
                <a:xfrm>
                  <a:off x="5710236" y="1165860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7073447E-7F24-4F11-80A1-C89B664E6786}"/>
                    </a:ext>
                  </a:extLst>
                </p:cNvPr>
                <p:cNvSpPr/>
                <p:nvPr/>
              </p:nvSpPr>
              <p:spPr>
                <a:xfrm>
                  <a:off x="6405245" y="1372235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0674D551-F5C6-4954-A0C0-6A8CC31CCE7C}"/>
                    </a:ext>
                  </a:extLst>
                </p:cNvPr>
                <p:cNvSpPr/>
                <p:nvPr/>
              </p:nvSpPr>
              <p:spPr>
                <a:xfrm>
                  <a:off x="5710236" y="2369820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48BADC92-6E48-4CCE-820E-98BB8D4DAEC7}"/>
                    </a:ext>
                  </a:extLst>
                </p:cNvPr>
                <p:cNvSpPr/>
                <p:nvPr/>
              </p:nvSpPr>
              <p:spPr>
                <a:xfrm>
                  <a:off x="5367336" y="3459480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89363443-CAD3-41C9-A338-81584E9860FC}"/>
                    </a:ext>
                  </a:extLst>
                </p:cNvPr>
                <p:cNvSpPr/>
                <p:nvPr/>
              </p:nvSpPr>
              <p:spPr>
                <a:xfrm>
                  <a:off x="6096000" y="3459480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7DB6AAE2-1B8C-4D14-93A4-30952FDF3B79}"/>
                    </a:ext>
                  </a:extLst>
                </p:cNvPr>
                <p:cNvSpPr/>
                <p:nvPr/>
              </p:nvSpPr>
              <p:spPr>
                <a:xfrm>
                  <a:off x="5470521" y="4785772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795BB298-9927-4E6C-9B6E-54C0DC68B2BB}"/>
                    </a:ext>
                  </a:extLst>
                </p:cNvPr>
                <p:cNvSpPr/>
                <p:nvPr/>
              </p:nvSpPr>
              <p:spPr>
                <a:xfrm>
                  <a:off x="5548311" y="6268582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C4CDFA23-DC79-4910-8BA5-50D44CC4BCED}"/>
                    </a:ext>
                  </a:extLst>
                </p:cNvPr>
                <p:cNvSpPr/>
                <p:nvPr/>
              </p:nvSpPr>
              <p:spPr>
                <a:xfrm>
                  <a:off x="5881686" y="6268582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B388AF47-7C67-4D7D-B71E-495B74C9C6B2}"/>
                    </a:ext>
                  </a:extLst>
                </p:cNvPr>
                <p:cNvSpPr/>
                <p:nvPr/>
              </p:nvSpPr>
              <p:spPr>
                <a:xfrm>
                  <a:off x="5962646" y="4785772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5F704A49-85E2-4E1D-93DC-57B80E38DBCE}"/>
                    </a:ext>
                  </a:extLst>
                </p:cNvPr>
                <p:cNvSpPr/>
                <p:nvPr/>
              </p:nvSpPr>
              <p:spPr>
                <a:xfrm>
                  <a:off x="4882515" y="3733800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A25B2670-E271-4F28-AFAD-C4C7DDCA1EF3}"/>
                    </a:ext>
                  </a:extLst>
                </p:cNvPr>
                <p:cNvSpPr/>
                <p:nvPr/>
              </p:nvSpPr>
              <p:spPr>
                <a:xfrm>
                  <a:off x="4836795" y="2608897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3DF50ECC-09AF-4255-AE2C-AADDEB93E498}"/>
                    </a:ext>
                  </a:extLst>
                </p:cNvPr>
                <p:cNvSpPr/>
                <p:nvPr/>
              </p:nvSpPr>
              <p:spPr>
                <a:xfrm>
                  <a:off x="6597015" y="2608897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AE5DB2C3-42B0-45D4-B525-6620EACE0B39}"/>
                    </a:ext>
                  </a:extLst>
                </p:cNvPr>
                <p:cNvSpPr/>
                <p:nvPr/>
              </p:nvSpPr>
              <p:spPr>
                <a:xfrm>
                  <a:off x="6551295" y="3733800"/>
                  <a:ext cx="161925" cy="16192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9CAC567-DA33-4823-94D9-471F3C4B6DF7}"/>
                  </a:ext>
                </a:extLst>
              </p:cNvPr>
              <p:cNvSpPr txBox="1"/>
              <p:nvPr/>
            </p:nvSpPr>
            <p:spPr>
              <a:xfrm>
                <a:off x="5771294" y="130349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1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23D469E-B66F-4474-9416-336B1204FC6B}"/>
                  </a:ext>
                </a:extLst>
              </p:cNvPr>
              <p:cNvSpPr txBox="1"/>
              <p:nvPr/>
            </p:nvSpPr>
            <p:spPr>
              <a:xfrm>
                <a:off x="4611785" y="130349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2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A582DF4-9C05-42E8-9EE6-D8E3A3D0E4B2}"/>
                  </a:ext>
                </a:extLst>
              </p:cNvPr>
              <p:cNvSpPr txBox="1"/>
              <p:nvPr/>
            </p:nvSpPr>
            <p:spPr>
              <a:xfrm>
                <a:off x="6653905" y="130349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5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DE1AB62-F333-4DC9-BDC5-A995B43662E7}"/>
                  </a:ext>
                </a:extLst>
              </p:cNvPr>
              <p:cNvSpPr txBox="1"/>
              <p:nvPr/>
            </p:nvSpPr>
            <p:spPr>
              <a:xfrm>
                <a:off x="4422315" y="246503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3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114923B-E5BD-4728-A98C-981A8B197FD4}"/>
                  </a:ext>
                </a:extLst>
              </p:cNvPr>
              <p:cNvSpPr txBox="1"/>
              <p:nvPr/>
            </p:nvSpPr>
            <p:spPr>
              <a:xfrm>
                <a:off x="6770099" y="246503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6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54DC9C2-6299-4EEA-BECF-F9F2D10F3245}"/>
                  </a:ext>
                </a:extLst>
              </p:cNvPr>
              <p:cNvSpPr txBox="1"/>
              <p:nvPr/>
            </p:nvSpPr>
            <p:spPr>
              <a:xfrm>
                <a:off x="4486167" y="356890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4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E9B5F49-1FFD-4186-8AEB-3CB62944F853}"/>
                  </a:ext>
                </a:extLst>
              </p:cNvPr>
              <p:cNvSpPr txBox="1"/>
              <p:nvPr/>
            </p:nvSpPr>
            <p:spPr>
              <a:xfrm>
                <a:off x="6726859" y="356890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7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8CB109D-B11C-4196-B50F-FA9E3B5EED8A}"/>
                  </a:ext>
                </a:extLst>
              </p:cNvPr>
              <p:cNvSpPr txBox="1"/>
              <p:nvPr/>
            </p:nvSpPr>
            <p:spPr>
              <a:xfrm>
                <a:off x="5824578" y="2176707"/>
                <a:ext cx="45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14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837D74A-6054-4812-9125-9A1FBF5BA25F}"/>
                  </a:ext>
                </a:extLst>
              </p:cNvPr>
              <p:cNvSpPr txBox="1"/>
              <p:nvPr/>
            </p:nvSpPr>
            <p:spPr>
              <a:xfrm>
                <a:off x="5184380" y="3095655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8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9C40C20B-6FC9-4101-B82E-867C165A95E7}"/>
                  </a:ext>
                </a:extLst>
              </p:cNvPr>
              <p:cNvSpPr txBox="1"/>
              <p:nvPr/>
            </p:nvSpPr>
            <p:spPr>
              <a:xfrm>
                <a:off x="6038606" y="3095655"/>
                <a:ext cx="45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11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2C60399-DC28-43C5-A8BC-64E02FFE0C3A}"/>
                  </a:ext>
                </a:extLst>
              </p:cNvPr>
              <p:cNvSpPr txBox="1"/>
              <p:nvPr/>
            </p:nvSpPr>
            <p:spPr>
              <a:xfrm>
                <a:off x="5043062" y="469379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9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8F9B050-F6B4-4D59-96B3-DC2A6B22DC2D}"/>
                  </a:ext>
                </a:extLst>
              </p:cNvPr>
              <p:cNvSpPr txBox="1"/>
              <p:nvPr/>
            </p:nvSpPr>
            <p:spPr>
              <a:xfrm>
                <a:off x="6205329" y="4693796"/>
                <a:ext cx="45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12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31568BB-C666-4BAB-8916-7937CBB05F56}"/>
                  </a:ext>
                </a:extLst>
              </p:cNvPr>
              <p:cNvSpPr txBox="1"/>
              <p:nvPr/>
            </p:nvSpPr>
            <p:spPr>
              <a:xfrm>
                <a:off x="5117856" y="6110704"/>
                <a:ext cx="45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10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BA46A2C-BA36-49AA-BDD1-282810C7D644}"/>
                  </a:ext>
                </a:extLst>
              </p:cNvPr>
              <p:cNvSpPr txBox="1"/>
              <p:nvPr/>
            </p:nvSpPr>
            <p:spPr>
              <a:xfrm>
                <a:off x="6038606" y="6110704"/>
                <a:ext cx="4507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13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4470119-513D-4061-8ED4-4E1ACB0182EC}"/>
                  </a:ext>
                </a:extLst>
              </p:cNvPr>
              <p:cNvSpPr txBox="1"/>
              <p:nvPr/>
            </p:nvSpPr>
            <p:spPr>
              <a:xfrm>
                <a:off x="5787414" y="29848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1"/>
                    </a:solidFill>
                  </a:rPr>
                  <a:t>0</a:t>
                </a:r>
                <a:endParaRPr lang="ko-KR" altLang="en-US" b="1" dirty="0">
                  <a:solidFill>
                    <a:schemeClr val="accent1"/>
                  </a:solidFill>
                </a:endParaRPr>
              </a:p>
            </p:txBody>
          </p:sp>
        </p:grpSp>
      </p:grpSp>
      <p:pic>
        <p:nvPicPr>
          <p:cNvPr id="188" name="그림 187">
            <a:extLst>
              <a:ext uri="{FF2B5EF4-FFF2-40B4-BE49-F238E27FC236}">
                <a16:creationId xmlns:a16="http://schemas.microsoft.com/office/drawing/2014/main" id="{B18D76ED-4A49-43B1-9271-36955AA37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0"/>
            <a:ext cx="4892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4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허정우</dc:creator>
  <cp:lastModifiedBy>허정우</cp:lastModifiedBy>
  <cp:revision>5</cp:revision>
  <dcterms:created xsi:type="dcterms:W3CDTF">2020-06-12T05:59:14Z</dcterms:created>
  <dcterms:modified xsi:type="dcterms:W3CDTF">2020-06-12T06:34:38Z</dcterms:modified>
</cp:coreProperties>
</file>