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561" r:id="rId3"/>
    <p:sldId id="562" r:id="rId4"/>
    <p:sldId id="563" r:id="rId5"/>
    <p:sldId id="564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5B"/>
    <a:srgbClr val="FD3D3D"/>
    <a:srgbClr val="FD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3E44F6A8-C136-420E-A3AD-7800A32904D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E3A26030-C650-44D0-A45E-A836324723C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7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8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9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6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0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1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5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4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5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2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5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8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9"/>
          <p:cNvSpPr/>
          <p:nvPr/>
        </p:nvSpPr>
        <p:spPr>
          <a:xfrm>
            <a:off x="741406" y="2306594"/>
            <a:ext cx="6683239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en-US" sz="24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.NET/C# advanced course</a:t>
            </a:r>
            <a:endParaRPr lang="uk-UA" sz="2400" b="1" dirty="0">
              <a:solidFill>
                <a:prstClr val="black"/>
              </a:solidFill>
              <a:latin typeface="Arial" panose="020B0604020202020204" pitchFamily="34" charset="0"/>
              <a:ea typeface="Calibri" pitchFamily="34" charset="0"/>
              <a:cs typeface="Arial" panose="020B0604020202020204" pitchFamily="34" charset="0"/>
            </a:endParaRPr>
          </a:p>
          <a:p>
            <a:pPr lvl="0">
              <a:lnSpc>
                <a:spcPct val="130000"/>
              </a:lnSpc>
            </a:pPr>
            <a:endParaRPr lang="en-US" b="1" dirty="0">
              <a:solidFill>
                <a:prstClr val="black"/>
              </a:solidFill>
              <a:latin typeface="Arial" panose="020B0604020202020204" pitchFamily="34" charset="0"/>
              <a:ea typeface="Calibri" pitchFamily="34" charset="0"/>
              <a:cs typeface="Arial" panose="020B0604020202020204" pitchFamily="34" charset="0"/>
            </a:endParaRPr>
          </a:p>
          <a:p>
            <a:pPr lvl="0">
              <a:lnSpc>
                <a:spcPct val="130000"/>
              </a:lnSpc>
            </a:pPr>
            <a:r>
              <a:rPr lang="uk-UA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Ф</a:t>
            </a:r>
            <a:r>
              <a:rPr lang="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инальный проект: менеджер автогонок</a:t>
            </a:r>
            <a:endParaRPr lang="uk-UA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oogle Shape;101;p14"/>
          <p:cNvCxnSpPr/>
          <p:nvPr/>
        </p:nvCxnSpPr>
        <p:spPr>
          <a:xfrm flipV="1">
            <a:off x="807309" y="2916194"/>
            <a:ext cx="5074508" cy="823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Прямокутник 1"/>
          <p:cNvSpPr/>
          <p:nvPr/>
        </p:nvSpPr>
        <p:spPr>
          <a:xfrm>
            <a:off x="10640987" y="6407663"/>
            <a:ext cx="1439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" sz="1600" dirty="0" smtClean="0">
                <a:solidFill>
                  <a:prstClr val="black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by Ivan Prevo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192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5">
            <a:extLst>
              <a:ext uri="{FF2B5EF4-FFF2-40B4-BE49-F238E27FC236}">
                <a16:creationId xmlns="" xmlns:a16="http://schemas.microsoft.com/office/drawing/2014/main" id="{71630723-7A98-433D-9C49-80E72ACE0DF0}"/>
              </a:ext>
            </a:extLst>
          </p:cNvPr>
          <p:cNvSpPr/>
          <p:nvPr/>
        </p:nvSpPr>
        <p:spPr>
          <a:xfrm>
            <a:off x="252824" y="322770"/>
            <a:ext cx="7045899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</a:rPr>
              <a:t>Project tasks</a:t>
            </a:r>
          </a:p>
          <a:p>
            <a:pPr algn="ctr">
              <a:lnSpc>
                <a:spcPct val="120000"/>
              </a:lnSpc>
            </a:pPr>
            <a:endParaRPr lang="en-US" sz="1600" dirty="0" smtClean="0">
              <a:latin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машины из готовых компонентов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компонентов машины</a:t>
            </a:r>
          </a:p>
        </p:txBody>
      </p:sp>
      <p:cxnSp>
        <p:nvCxnSpPr>
          <p:cNvPr id="8" name="Google Shape;101;p14"/>
          <p:cNvCxnSpPr/>
          <p:nvPr/>
        </p:nvCxnSpPr>
        <p:spPr>
          <a:xfrm flipV="1">
            <a:off x="317543" y="802892"/>
            <a:ext cx="3330196" cy="647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Прямоугольник 5">
            <a:extLst>
              <a:ext uri="{FF2B5EF4-FFF2-40B4-BE49-F238E27FC236}">
                <a16:creationId xmlns="" xmlns:a16="http://schemas.microsoft.com/office/drawing/2014/main" id="{71630723-7A98-433D-9C49-80E72ACE0DF0}"/>
              </a:ext>
            </a:extLst>
          </p:cNvPr>
          <p:cNvSpPr/>
          <p:nvPr/>
        </p:nvSpPr>
        <p:spPr>
          <a:xfrm>
            <a:off x="2354879" y="2325211"/>
            <a:ext cx="7942418" cy="150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поведения машины на трассе с </a:t>
            </a: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учетом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</a:t>
            </a: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различного типа движения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(acceleration,</a:t>
            </a: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on,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braking)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влияния </a:t>
            </a: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типа движения на состояние </a:t>
            </a: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машины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особенностей </a:t>
            </a: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трассы и возможностью случайных аварий </a:t>
            </a:r>
          </a:p>
        </p:txBody>
      </p:sp>
      <p:sp>
        <p:nvSpPr>
          <p:cNvPr id="17" name="Прямоугольник 5">
            <a:extLst>
              <a:ext uri="{FF2B5EF4-FFF2-40B4-BE49-F238E27FC236}">
                <a16:creationId xmlns="" xmlns:a16="http://schemas.microsoft.com/office/drawing/2014/main" id="{71630723-7A98-433D-9C49-80E72ACE0DF0}"/>
              </a:ext>
            </a:extLst>
          </p:cNvPr>
          <p:cNvSpPr/>
          <p:nvPr/>
        </p:nvSpPr>
        <p:spPr>
          <a:xfrm>
            <a:off x="5545635" y="4552330"/>
            <a:ext cx="5648446" cy="150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машин для гонки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гонки с отображением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on-line </a:t>
            </a: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лога </a:t>
            </a: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ауза/восстановление гонки </a:t>
            </a:r>
            <a:endParaRPr lang="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результатов гонки </a:t>
            </a:r>
          </a:p>
        </p:txBody>
      </p:sp>
    </p:spTree>
    <p:extLst>
      <p:ext uri="{BB962C8B-B14F-4D97-AF65-F5344CB8AC3E}">
        <p14:creationId xmlns:p14="http://schemas.microsoft.com/office/powerpoint/2010/main" val="22489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061" r="1603" b="3322"/>
          <a:stretch/>
        </p:blipFill>
        <p:spPr>
          <a:xfrm>
            <a:off x="6087762" y="1935891"/>
            <a:ext cx="6005384" cy="4843850"/>
          </a:xfrm>
          <a:prstGeom prst="rect">
            <a:avLst/>
          </a:prstGeom>
        </p:spPr>
      </p:pic>
      <p:grpSp>
        <p:nvGrpSpPr>
          <p:cNvPr id="6" name="Групувати 5"/>
          <p:cNvGrpSpPr/>
          <p:nvPr/>
        </p:nvGrpSpPr>
        <p:grpSpPr>
          <a:xfrm>
            <a:off x="252824" y="322770"/>
            <a:ext cx="7045899" cy="1037207"/>
            <a:chOff x="252824" y="322770"/>
            <a:chExt cx="7045899" cy="1037207"/>
          </a:xfrm>
        </p:grpSpPr>
        <p:sp>
          <p:nvSpPr>
            <p:cNvPr id="7" name="Прямоугольник 5">
              <a:extLst>
                <a:ext uri="{FF2B5EF4-FFF2-40B4-BE49-F238E27FC236}">
                  <a16:creationId xmlns="" xmlns:a16="http://schemas.microsoft.com/office/drawing/2014/main" id="{71630723-7A98-433D-9C49-80E72ACE0DF0}"/>
                </a:ext>
              </a:extLst>
            </p:cNvPr>
            <p:cNvSpPr/>
            <p:nvPr/>
          </p:nvSpPr>
          <p:spPr>
            <a:xfrm>
              <a:off x="252824" y="322770"/>
              <a:ext cx="7045899" cy="1037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</a:rPr>
                <a:t>Project implementation</a:t>
              </a:r>
            </a:p>
            <a:p>
              <a:pPr algn="ctr">
                <a:lnSpc>
                  <a:spcPct val="120000"/>
                </a:lnSpc>
              </a:pPr>
              <a:endParaRPr lang="en-US" sz="1600" dirty="0" smtClean="0">
                <a:latin typeface="Arial" panose="020B0604020202020204" pitchFamily="34" charset="0"/>
              </a:endParaRPr>
            </a:p>
            <a:p>
              <a:pPr marL="285750" indent="-285750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</a:pPr>
              <a:r>
                <a:rPr lang="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структура проекта</a:t>
              </a:r>
            </a:p>
          </p:txBody>
        </p:sp>
        <p:cxnSp>
          <p:nvCxnSpPr>
            <p:cNvPr id="8" name="Google Shape;101;p14"/>
            <p:cNvCxnSpPr/>
            <p:nvPr/>
          </p:nvCxnSpPr>
          <p:spPr>
            <a:xfrm flipV="1">
              <a:off x="317543" y="802892"/>
              <a:ext cx="3330196" cy="6479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Округлений прямокутник 1"/>
          <p:cNvSpPr/>
          <p:nvPr/>
        </p:nvSpPr>
        <p:spPr>
          <a:xfrm>
            <a:off x="428368" y="1589902"/>
            <a:ext cx="1845276" cy="815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endParaRPr lang="uk-UA" dirty="0"/>
          </a:p>
        </p:txBody>
      </p:sp>
      <p:sp>
        <p:nvSpPr>
          <p:cNvPr id="9" name="Округлений прямокутник 8"/>
          <p:cNvSpPr/>
          <p:nvPr/>
        </p:nvSpPr>
        <p:spPr>
          <a:xfrm>
            <a:off x="5811795" y="1589902"/>
            <a:ext cx="1845276" cy="815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</a:t>
            </a:r>
            <a:endParaRPr lang="uk-UA" dirty="0"/>
          </a:p>
        </p:txBody>
      </p:sp>
      <p:sp>
        <p:nvSpPr>
          <p:cNvPr id="10" name="Округлений прямокутник 9"/>
          <p:cNvSpPr/>
          <p:nvPr/>
        </p:nvSpPr>
        <p:spPr>
          <a:xfrm>
            <a:off x="3120081" y="1589902"/>
            <a:ext cx="1845276" cy="815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BLL</a:t>
            </a:r>
            <a:endParaRPr lang="uk-UA" dirty="0"/>
          </a:p>
        </p:txBody>
      </p:sp>
      <p:sp>
        <p:nvSpPr>
          <p:cNvPr id="11" name="Округлений прямокутник 10"/>
          <p:cNvSpPr/>
          <p:nvPr/>
        </p:nvSpPr>
        <p:spPr>
          <a:xfrm>
            <a:off x="3120081" y="2928551"/>
            <a:ext cx="1845276" cy="815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Racing engine</a:t>
            </a:r>
            <a:endParaRPr lang="uk-UA" dirty="0"/>
          </a:p>
        </p:txBody>
      </p:sp>
      <p:sp>
        <p:nvSpPr>
          <p:cNvPr id="3" name="Подвійна стрілка вліво/вправо 2"/>
          <p:cNvSpPr/>
          <p:nvPr/>
        </p:nvSpPr>
        <p:spPr>
          <a:xfrm>
            <a:off x="2273644" y="1878226"/>
            <a:ext cx="846437" cy="115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одвійна стрілка вліво/вправо 11"/>
          <p:cNvSpPr/>
          <p:nvPr/>
        </p:nvSpPr>
        <p:spPr>
          <a:xfrm>
            <a:off x="4965357" y="1878226"/>
            <a:ext cx="846437" cy="115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одвійна стрілка вліво/вправо 13"/>
          <p:cNvSpPr/>
          <p:nvPr/>
        </p:nvSpPr>
        <p:spPr>
          <a:xfrm>
            <a:off x="4965356" y="2139777"/>
            <a:ext cx="846437" cy="115331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одвійна стрілка вгору/вниз 3"/>
          <p:cNvSpPr/>
          <p:nvPr/>
        </p:nvSpPr>
        <p:spPr>
          <a:xfrm>
            <a:off x="3995352" y="2405448"/>
            <a:ext cx="115330" cy="523103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/>
          <p:cNvSpPr/>
          <p:nvPr/>
        </p:nvSpPr>
        <p:spPr>
          <a:xfrm>
            <a:off x="4315785" y="6132828"/>
            <a:ext cx="1687513" cy="394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r>
              <a:rPr lang="" dirty="0">
                <a:latin typeface="Arial" panose="020B0604020202020204" pitchFamily="34" charset="0"/>
              </a:rPr>
              <a:t> </a:t>
            </a: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9934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5">
            <a:extLst>
              <a:ext uri="{FF2B5EF4-FFF2-40B4-BE49-F238E27FC236}">
                <a16:creationId xmlns="" xmlns:a16="http://schemas.microsoft.com/office/drawing/2014/main" id="{71630723-7A98-433D-9C49-80E72ACE0DF0}"/>
              </a:ext>
            </a:extLst>
          </p:cNvPr>
          <p:cNvSpPr/>
          <p:nvPr/>
        </p:nvSpPr>
        <p:spPr>
          <a:xfrm>
            <a:off x="252824" y="322770"/>
            <a:ext cx="7045899" cy="3644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</a:rPr>
              <a:t>Details of implementation</a:t>
            </a:r>
          </a:p>
          <a:p>
            <a:pPr algn="ctr">
              <a:lnSpc>
                <a:spcPct val="120000"/>
              </a:lnSpc>
            </a:pPr>
            <a:endParaRPr lang="en-US" sz="1600" dirty="0" smtClean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for repository and services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Automapper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TPL </a:t>
            </a: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моделировании движения машины по трассе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/await </a:t>
            </a: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работе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CRUD </a:t>
            </a: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операций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AJAX </a:t>
            </a: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работе с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on-line </a:t>
            </a: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логом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с помощью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Identity</a:t>
            </a:r>
            <a:endParaRPr lang="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Google Shape;101;p14"/>
          <p:cNvCxnSpPr/>
          <p:nvPr/>
        </p:nvCxnSpPr>
        <p:spPr>
          <a:xfrm flipV="1">
            <a:off x="317543" y="802892"/>
            <a:ext cx="3330196" cy="647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850" y="2910917"/>
            <a:ext cx="7200000" cy="380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5">
            <a:extLst>
              <a:ext uri="{FF2B5EF4-FFF2-40B4-BE49-F238E27FC236}">
                <a16:creationId xmlns="" xmlns:a16="http://schemas.microsoft.com/office/drawing/2014/main" id="{71630723-7A98-433D-9C49-80E72ACE0DF0}"/>
              </a:ext>
            </a:extLst>
          </p:cNvPr>
          <p:cNvSpPr/>
          <p:nvPr/>
        </p:nvSpPr>
        <p:spPr>
          <a:xfrm>
            <a:off x="252824" y="322770"/>
            <a:ext cx="7045899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</a:rPr>
              <a:t>Details of implementation</a:t>
            </a:r>
          </a:p>
          <a:p>
            <a:pPr algn="ctr">
              <a:lnSpc>
                <a:spcPct val="120000"/>
              </a:lnSpc>
            </a:pPr>
            <a:endParaRPr lang="en-US" sz="1600" dirty="0" smtClean="0">
              <a:latin typeface="Arial" panose="020B0604020202020204" pitchFamily="34" charset="0"/>
            </a:endParaRPr>
          </a:p>
        </p:txBody>
      </p:sp>
      <p:cxnSp>
        <p:nvCxnSpPr>
          <p:cNvPr id="8" name="Google Shape;101;p14"/>
          <p:cNvCxnSpPr/>
          <p:nvPr/>
        </p:nvCxnSpPr>
        <p:spPr>
          <a:xfrm flipV="1">
            <a:off x="317543" y="802892"/>
            <a:ext cx="3330196" cy="647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3" y="1008979"/>
            <a:ext cx="7200000" cy="3803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290" y="2468132"/>
            <a:ext cx="7200000" cy="423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120</Words>
  <Application>Microsoft Office PowerPoint</Application>
  <PresentationFormat>Широкий екран</PresentationFormat>
  <Paragraphs>35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</dc:creator>
  <cp:lastModifiedBy>Пользователь Windows</cp:lastModifiedBy>
  <cp:revision>60</cp:revision>
  <cp:lastPrinted>2019-07-11T13:50:13Z</cp:lastPrinted>
  <dcterms:created xsi:type="dcterms:W3CDTF">2019-06-06T11:57:12Z</dcterms:created>
  <dcterms:modified xsi:type="dcterms:W3CDTF">2020-02-03T14:48:41Z</dcterms:modified>
</cp:coreProperties>
</file>