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>
      <p:cViewPr varScale="1">
        <p:scale>
          <a:sx n="88" d="100"/>
          <a:sy n="88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D6A5-B634-7A24-3A1F-D19150BCD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D91A-DC9A-B905-5906-D6F41AEDC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35062-A80B-A949-601C-EAB901B3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B622-F414-B6ED-2578-01D78DDF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8782-CC42-36EC-A748-A060E43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802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F483-B6BA-B623-5C4F-5C50A0F9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450B5-15B2-D866-0C08-2DAD60B5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258B-2924-64A6-86C7-502DD17E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7F2B-EDDD-E09E-B015-8AF80362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AA84-A31C-BB69-3592-64FE1D07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93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BD807-C097-A9F8-E013-43634AFCC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D745E-307F-A379-5777-6262B7FA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7E36-48BB-4C76-6E14-B6CD9986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00DD-3E5B-CF21-0B01-B93E4F5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7FF5B-DEE3-6D17-D8D9-FF3E05E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53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F8AE-F143-5F87-CDB5-9EBC97AB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2C2E-D15F-6116-C0EE-951906B8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DB58-8F37-CB02-9D0A-722C7A9A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0F50-1709-CB32-7095-50C58DD1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684E-7B74-B639-1E79-4D4A1D1E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29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4656-DB78-CD79-BB55-8975A4C8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480D-4D34-2F7B-A818-B452975D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DF18-A905-9F6A-562E-B97F9EE0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E356-8ED5-B623-AEBD-CB9572B8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7BD73-E5C8-18E4-C9A7-CBDA531D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949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334C-CF4D-0F6F-D77F-5A15714E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A5A2-CDEB-55CA-E1C7-D758AE332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48D02-7BF6-0ADF-1E35-BD9F3660B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2DAC6-52E7-F9A6-065D-1E0EB66D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297EA-05B2-8AEC-1090-84F68FE6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081BD-CFA6-9F1D-044E-F3721C39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545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98C-E178-8ECD-CD36-66D0FD4A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E97DA-0FD4-F110-66BF-F761D476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926DF-28A4-1AB1-42B3-AC74D5DA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C3AD7-9350-904A-B715-5CCE012C7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9C6D0-313E-0620-8741-73EA710B4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9CE6-3188-56AE-26A5-C11E1938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73878-0BCD-88DF-03A5-8915DBAF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FE5BE-2809-CB6C-5A2B-D8A26FAA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2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863E-0386-5BC2-186D-1CAF4AC1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583F4-436B-C148-E52B-D8296160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B7FB3-C3A2-9B97-1E26-02C67D60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A3F27-3615-2109-6030-5D47467E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53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45204-6CFD-DECA-9C59-3C1F396A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DE66D-74DE-81D4-D91A-08629A70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BB38E-1255-4A00-B943-A0942D6D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976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DF20-4B07-0182-FBFB-85111CA6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6B99-C077-935E-9D7A-C6B46D86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5000D-4C1E-2B41-308D-4CE214C7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51BEC-904A-8C2D-9040-F3BA5DF8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A3FE5-37DE-E5C8-964F-242FCCDD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CE277-F4D4-33B3-2618-E175E115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42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92D8-BC57-1B3E-A39E-F3A167F1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29920-2FB8-5E1F-5B7F-879472E20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EBCD3-EBDA-F980-00D0-96633F70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D369-C3C0-2BFF-5BCC-6AAD1024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478F3-2B17-7C65-747C-542EE8A6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FB4F5-3DD7-5517-F063-B361B9D5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635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5B66C-0EF2-BB7B-7FA7-DA59E3A5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A6FD-D7B5-A13A-4953-E88D12283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8B48-B105-CA15-137C-9F0A9F3A0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AB7214-BDC1-304A-80A8-0B3D206AF5AD}" type="datetimeFigureOut">
              <a:rPr lang="en-CN" smtClean="0"/>
              <a:t>2024/4/4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520F-2A31-53F1-B12B-6495DBAF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B31A-D4F2-5D52-0B6E-EB1216355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BC3E-52C1-3C46-B3CB-DF5F44FF4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920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1A2C-DEC6-EB2A-B5B6-BA86F53F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314" y="-787400"/>
            <a:ext cx="9144000" cy="2387600"/>
          </a:xfrm>
        </p:spPr>
        <p:txBody>
          <a:bodyPr/>
          <a:lstStyle/>
          <a:p>
            <a:r>
              <a:rPr lang="en-CN" dirty="0"/>
              <a:t>Table Test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377C83-39B6-68D3-3576-715C951F8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56560"/>
              </p:ext>
            </p:extLst>
          </p:nvPr>
        </p:nvGraphicFramePr>
        <p:xfrm>
          <a:off x="2032000" y="2785972"/>
          <a:ext cx="8127999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98855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78603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221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Favorite 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7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Badminton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Cindy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9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33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67C-8D40-8EDC-9B37-AE4D4B69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 table in the image</a:t>
            </a:r>
            <a:br>
              <a:rPr lang="en-CN" dirty="0"/>
            </a:b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B23A67-8C76-0860-5756-751EEB780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21" y="1825625"/>
            <a:ext cx="83679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3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Table Test</vt:lpstr>
      <vt:lpstr>A table in the image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Test</dc:title>
  <dc:creator>BAI, Hao Ran [Student]</dc:creator>
  <cp:lastModifiedBy>BAI, Hao Ran [Student]</cp:lastModifiedBy>
  <cp:revision>3</cp:revision>
  <dcterms:created xsi:type="dcterms:W3CDTF">2024-03-11T05:33:53Z</dcterms:created>
  <dcterms:modified xsi:type="dcterms:W3CDTF">2024-04-04T04:59:14Z</dcterms:modified>
</cp:coreProperties>
</file>