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1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FC0-5059-FE8A-3411-84AE794C2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07074-9520-BCDA-99AF-12585D2A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5D11-1A02-B780-80C7-87645128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0AF1-FCE9-D390-1B8F-A3D104E3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D354-372E-CC8D-126E-B638E02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68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3A42-578F-5622-75CF-AFF12D8F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56DD5-C991-7097-CDC8-6DD29945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484B-C32E-B93D-D36D-1436B9D9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D1427-9641-0E8B-200A-A82EADDE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54AD-E1C2-11DA-8ED0-4AC1231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7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FC36E-BFD7-6314-B5DA-576EAF3FD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0AFFB-A859-64C1-DF8A-D0826CDDD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C4B1-2CE6-8E04-BBA6-32DCD368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F81C-6DBC-4B8E-3EBC-B95C0DDC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337E-E7A8-F716-18F6-6570BE35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502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BBBA-FEBD-7B05-22E9-186DD83A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85B-2251-4071-8F05-19622A6D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E60E3-31F3-E232-C47D-7D882DEB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B947-22D3-43AF-7AD7-5A400EC5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BAB2-E582-2C6A-2C3C-C570C642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876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5F2A-BD22-02A3-91C1-B3C5D352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A1A9D-D5DF-0207-16A9-0F1CDD8D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DC34-C60A-870E-69B4-AE8015D3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87EA-E928-E5F4-09B4-667B42F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1D60-94D7-608C-D2A3-8087F6D7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891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03C8-547B-3EE5-BF0B-DAE436E5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BCAB-7480-8B54-5577-92CC1B5B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D3298-1826-7ADC-20E1-B9F5B8881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9ECE-7CC2-2CF0-46D1-10833897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90A9-1344-A490-3893-A56A36E9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ADE2-E928-A6DB-0B32-C7907DE2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620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A237-82C3-EF9C-14ED-764DE172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AC16-65C4-D436-EE37-12F020C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0EBC9-9FB2-491A-82ED-ACDF9E122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3637F-9CCD-0D33-9514-ED9F1C83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1116E-A511-EB3F-1FAC-E5FBD14BA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8CCD6-0153-F71E-C23D-18FDE10D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49004-6CE6-E746-D4B6-34790DE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8AD50-E2FA-1AE4-5EE9-CD6B355F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5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1D66-57A3-134C-DB4B-DC89E314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97A94-93AF-ECD4-1585-7E511CF9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9643-C1B2-3907-FFB1-9CC1DE3B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4A506-1C3D-684E-8BB8-0AE45284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226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D59A5-F18D-CA89-3994-954706E0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75CF-794C-CCA6-4835-937CB5F3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B3F3-A970-A218-7803-56EE58A8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3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1A0B-C34E-B2DB-A819-7D9F259B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5B7F-FDE1-8310-A4BA-49703E09E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3F79B-0B1F-C83E-C338-5E49FAD9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13D0-9AE9-6D3A-11D1-9507EB57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84BD-8655-B577-AAE9-F063C6E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0986-C081-8555-3AC7-CD73DF00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56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5816-BD83-DE51-9428-AFAFFA1B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9CB9F-6BFD-CABE-1C69-BA283D70F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B92A7-98BD-CF75-B92A-3F2C2B41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EEEFA-8C60-18FF-B5E7-649A0ABD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49F0-B842-A9C8-EACC-326B29B7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9B85-6B88-B04F-1145-A3A7100C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46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6B437-5989-DB67-4297-1DF19BEF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2FD7-2B5D-214B-879D-B6DCEEE4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FB658-C199-1489-74A3-0AE094E77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B67C1-AA23-F443-ABF2-F0C10A0A4ECA}" type="datetimeFigureOut">
              <a:rPr lang="en-CN" smtClean="0"/>
              <a:t>2024/4/25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2E22-8A1E-9EEB-B349-A18FDCB4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F4DF-F975-888B-04D1-5A2EB5B3E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B20BB-2F0F-3448-82A7-0A8CEB87FB3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809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square with a black background&#10;&#10;Description automatically generated">
            <a:extLst>
              <a:ext uri="{FF2B5EF4-FFF2-40B4-BE49-F238E27FC236}">
                <a16:creationId xmlns:a16="http://schemas.microsoft.com/office/drawing/2014/main" id="{F6E4CD02-553D-2946-77D1-EFB7874E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358" y="1578634"/>
            <a:ext cx="3312543" cy="3312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33B3F-E720-DACC-10A2-C140BEEA3504}"/>
              </a:ext>
            </a:extLst>
          </p:cNvPr>
          <p:cNvSpPr txBox="1"/>
          <p:nvPr/>
        </p:nvSpPr>
        <p:spPr>
          <a:xfrm>
            <a:off x="3808438" y="4831915"/>
            <a:ext cx="3876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5600" b="1" dirty="0">
                <a:solidFill>
                  <a:srgbClr val="8F1329"/>
                </a:solidFill>
                <a:latin typeface="Tiro Bangla" panose="02000000000000000000" pitchFamily="2" charset="0"/>
                <a:ea typeface="Baskerville" panose="02020502070401020303" pitchFamily="18" charset="0"/>
                <a:cs typeface="Tiro Bangla" panose="02000000000000000000" pitchFamily="2" charset="0"/>
              </a:rPr>
              <a:t>PolyU </a:t>
            </a:r>
            <a:r>
              <a:rPr lang="en-CN" sz="5600" b="1" dirty="0">
                <a:latin typeface="Tiro Bangla" panose="02000000000000000000" pitchFamily="2" charset="0"/>
                <a:ea typeface="Baskerville" panose="02020502070401020303" pitchFamily="18" charset="0"/>
                <a:cs typeface="Tiro Bangla" panose="02000000000000000000" pitchFamily="2" charset="0"/>
              </a:rPr>
              <a:t>NLP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621D2-56B2-9EFE-289F-10A42D41C608}"/>
              </a:ext>
            </a:extLst>
          </p:cNvPr>
          <p:cNvSpPr/>
          <p:nvPr/>
        </p:nvSpPr>
        <p:spPr>
          <a:xfrm>
            <a:off x="4836542" y="1259458"/>
            <a:ext cx="1820173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310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Tiro Bangla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Kaishuai XU</dc:creator>
  <cp:lastModifiedBy>Kaishuai XU</cp:lastModifiedBy>
  <cp:revision>9</cp:revision>
  <dcterms:created xsi:type="dcterms:W3CDTF">2024-04-25T06:43:39Z</dcterms:created>
  <dcterms:modified xsi:type="dcterms:W3CDTF">2024-04-25T07:02:34Z</dcterms:modified>
</cp:coreProperties>
</file>