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53" r:id="rId3"/>
    <p:sldId id="300" r:id="rId5"/>
    <p:sldId id="352" r:id="rId6"/>
    <p:sldId id="356" r:id="rId7"/>
    <p:sldId id="357" r:id="rId8"/>
    <p:sldId id="358" r:id="rId9"/>
    <p:sldId id="359" r:id="rId10"/>
    <p:sldId id="360" r:id="rId11"/>
    <p:sldId id="361" r:id="rId12"/>
    <p:sldId id="362" r:id="rId13"/>
    <p:sldId id="363" r:id="rId14"/>
    <p:sldId id="364" r:id="rId15"/>
    <p:sldId id="365" r:id="rId16"/>
    <p:sldId id="366" r:id="rId17"/>
    <p:sldId id="367" r:id="rId18"/>
    <p:sldId id="643" r:id="rId19"/>
    <p:sldId id="644" r:id="rId20"/>
    <p:sldId id="645" r:id="rId21"/>
    <p:sldId id="64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3B7"/>
    <a:srgbClr val="14B28B"/>
    <a:srgbClr val="E25E0E"/>
    <a:srgbClr val="01ACBE"/>
    <a:srgbClr val="4FC34E"/>
    <a:srgbClr val="81B747"/>
    <a:srgbClr val="27C5D6"/>
    <a:srgbClr val="E94E60"/>
    <a:srgbClr val="018989"/>
    <a:srgbClr val="F58C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2" autoAdjust="0"/>
    <p:restoredTop sz="97778" autoAdjust="0"/>
  </p:normalViewPr>
  <p:slideViewPr>
    <p:cSldViewPr snapToGrid="0" showGuides="1">
      <p:cViewPr>
        <p:scale>
          <a:sx n="50" d="100"/>
          <a:sy n="50" d="100"/>
        </p:scale>
        <p:origin x="-480" y="-169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1"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25" y="2130527"/>
            <a:ext cx="10363470" cy="1470093"/>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49" y="3886380"/>
            <a:ext cx="8534623" cy="175268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406E9206-D2D6-4057-92D4-39C87A03E66D}"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79" y="4800825"/>
            <a:ext cx="7315391" cy="566765"/>
          </a:xfrm>
          <a:prstGeom prst="rect">
            <a:avLst/>
          </a:prstGeo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79" y="612805"/>
            <a:ext cx="7315391" cy="4114991"/>
          </a:xfrm>
          <a:prstGeom prst="rect">
            <a:avLst/>
          </a:prstGeom>
        </p:spPr>
        <p:txBody>
          <a:bodyPr/>
          <a:lstStyle>
            <a:lvl1pPr marL="0" indent="0">
              <a:buNone/>
              <a:defRPr sz="4300"/>
            </a:lvl1pPr>
            <a:lvl2pPr marL="609600" indent="0">
              <a:buNone/>
              <a:defRPr sz="38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dirty="0"/>
          </a:p>
        </p:txBody>
      </p:sp>
      <p:sp>
        <p:nvSpPr>
          <p:cNvPr id="4" name="Text Placeholder 3"/>
          <p:cNvSpPr>
            <a:spLocks noGrp="1"/>
          </p:cNvSpPr>
          <p:nvPr>
            <p:ph type="body" sz="half" idx="2"/>
          </p:nvPr>
        </p:nvSpPr>
        <p:spPr>
          <a:xfrm>
            <a:off x="2389779" y="5367590"/>
            <a:ext cx="7315391" cy="80490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E257577C-F53D-4BB9-9408-EB84DEB3CD80}"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16" y="1600276"/>
            <a:ext cx="10973087" cy="452617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77D58058-BD14-4845-947D-4A9B79A00D09}"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431" y="274653"/>
            <a:ext cx="2743272" cy="5851796"/>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17" y="274653"/>
            <a:ext cx="8026609" cy="5851796"/>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18ECB469-C949-4E3F-B0CB-0C15DA7B7F92}"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16" y="1600276"/>
            <a:ext cx="10973087" cy="452617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C052E9E1-D97D-4C90-BB96-FA1ED58B786F}"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0" y="4407107"/>
            <a:ext cx="10363470" cy="1362138"/>
          </a:xfrm>
          <a:prstGeom prst="rect">
            <a:avLst/>
          </a:prstGeo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3110" y="2906849"/>
            <a:ext cx="10363470" cy="1500256"/>
          </a:xfrm>
          <a:prstGeom prst="rect">
            <a:avLst/>
          </a:prstGeo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814779EE-1E16-4CC5-A459-C716090F6017}"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17"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762"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A3311C9F-D64E-4824-A709-CF61DE4E0BDD}"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17" y="1535185"/>
            <a:ext cx="5387058"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17" y="2174977"/>
            <a:ext cx="5387058"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535" y="1535185"/>
            <a:ext cx="5389174"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535" y="2174977"/>
            <a:ext cx="5389174"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609616" y="6356648"/>
            <a:ext cx="2844875" cy="365142"/>
          </a:xfrm>
          <a:prstGeom prst="rect">
            <a:avLst/>
          </a:prstGeom>
        </p:spPr>
        <p:txBody>
          <a:bodyPr/>
          <a:lstStyle/>
          <a:p>
            <a:pPr>
              <a:defRPr/>
            </a:pPr>
            <a:fld id="{0A4318BD-B3C6-4D4B-B871-C29490A2E55A}" type="datetime1">
              <a:rPr lang="en-US" altLang="zh-CN"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
        <p:nvSpPr>
          <p:cNvPr id="11" name="矩形 10"/>
          <p:cNvSpPr/>
          <p:nvPr userDrawn="1"/>
        </p:nvSpPr>
        <p:spPr>
          <a:xfrm>
            <a:off x="9429510" y="6431125"/>
            <a:ext cx="966254"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16" y="6356648"/>
            <a:ext cx="2844875" cy="365142"/>
          </a:xfrm>
          <a:prstGeom prst="rect">
            <a:avLst/>
          </a:prstGeom>
        </p:spPr>
        <p:txBody>
          <a:bodyPr/>
          <a:lstStyle/>
          <a:p>
            <a:pPr>
              <a:defRPr/>
            </a:pPr>
            <a:fld id="{E14CAFC4-799C-4CDE-B92B-8C262F06CF3E}" type="datetime1">
              <a:rPr lang="en-US" altLang="zh-CN"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63" y="1031306"/>
            <a:ext cx="9912993" cy="42892"/>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900211" y="6452198"/>
            <a:ext cx="391899" cy="2201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a:xfrm>
            <a:off x="609616" y="6356648"/>
            <a:ext cx="2844875" cy="365142"/>
          </a:xfrm>
          <a:prstGeom prst="rect">
            <a:avLst/>
          </a:prstGeom>
        </p:spPr>
        <p:txBody>
          <a:bodyPr/>
          <a:lstStyle/>
          <a:p>
            <a:pPr>
              <a:defRPr/>
            </a:pPr>
            <a:fld id="{3E729073-8FFE-4F18-B513-07581FC6638E}" type="datetime1">
              <a:rPr lang="en-US" altLang="zh-CN" smtClean="0">
                <a:solidFill>
                  <a:prstClr val="black">
                    <a:tint val="75000"/>
                  </a:prstClr>
                </a:solidFill>
              </a:rPr>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3722" y="6396523"/>
            <a:ext cx="2844875" cy="365142"/>
          </a:xfrm>
          <a:prstGeom prst="rect">
            <a:avLst/>
          </a:prstGeo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9" y="273062"/>
            <a:ext cx="4011189" cy="1162105"/>
          </a:xfrm>
          <a:prstGeom prst="rect">
            <a:avLst/>
          </a:prstGeo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858" y="273066"/>
            <a:ext cx="6815845" cy="5853384"/>
          </a:xfrm>
          <a:prstGeom prst="rect">
            <a:avLst/>
          </a:prstGeo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19" y="1435171"/>
            <a:ext cx="4011189" cy="469128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43C7FCF6-76BD-4495-B08F-4C059D2BA31F}"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8.jpeg"/><Relationship Id="rId10" Type="http://schemas.openxmlformats.org/officeDocument/2006/relationships/notesSlide" Target="../notesSlides/notesSlide15.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9.jpe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6.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7.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3" name="TextBox 76"/>
          <p:cNvSpPr txBox="1"/>
          <p:nvPr/>
        </p:nvSpPr>
        <p:spPr>
          <a:xfrm>
            <a:off x="1752874" y="2704973"/>
            <a:ext cx="5033476" cy="460375"/>
          </a:xfrm>
          <a:prstGeom prst="rect">
            <a:avLst/>
          </a:prstGeom>
          <a:noFill/>
        </p:spPr>
        <p:txBody>
          <a:bodyPr wrap="square" rtlCol="0">
            <a:spAutoFit/>
          </a:bodyPr>
          <a:lstStyle/>
          <a:p>
            <a:r>
              <a:rPr lang="zh-CN" altLang="en-US" sz="2400" b="1" dirty="0" smtClean="0">
                <a:solidFill>
                  <a:schemeClr val="bg1">
                    <a:lumMod val="65000"/>
                  </a:schemeClr>
                </a:solidFill>
                <a:cs typeface="+mn-ea"/>
                <a:sym typeface="+mn-lt"/>
              </a:rPr>
              <a:t>加入你的标题：</a:t>
            </a:r>
            <a:r>
              <a:rPr lang="zh-CN" altLang="en-US" dirty="0" smtClean="0">
                <a:solidFill>
                  <a:schemeClr val="bg1">
                    <a:lumMod val="65000"/>
                  </a:schemeClr>
                </a:solidFill>
                <a:cs typeface="+mn-ea"/>
                <a:sym typeface="+mn-lt"/>
              </a:rPr>
              <a:t>此处添加说明文字</a:t>
            </a:r>
            <a:endParaRPr lang="zh-CN" altLang="en-US" dirty="0">
              <a:solidFill>
                <a:schemeClr val="bg1">
                  <a:lumMod val="65000"/>
                </a:schemeClr>
              </a:solidFill>
              <a:cs typeface="+mn-ea"/>
              <a:sym typeface="+mn-lt"/>
            </a:endParaRPr>
          </a:p>
        </p:txBody>
      </p:sp>
      <p:sp>
        <p:nvSpPr>
          <p:cNvPr id="4" name="TextBox 77"/>
          <p:cNvSpPr txBox="1"/>
          <p:nvPr/>
        </p:nvSpPr>
        <p:spPr>
          <a:xfrm>
            <a:off x="1752874" y="3779675"/>
            <a:ext cx="5033476" cy="46037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加入你的标题：</a:t>
            </a:r>
            <a:r>
              <a:rPr lang="zh-CN" altLang="en-US" dirty="0">
                <a:solidFill>
                  <a:schemeClr val="bg1">
                    <a:lumMod val="65000"/>
                  </a:schemeClr>
                </a:solidFill>
                <a:cs typeface="+mn-ea"/>
                <a:sym typeface="+mn-lt"/>
              </a:rPr>
              <a:t>此处添加说明文字</a:t>
            </a:r>
            <a:endParaRPr lang="zh-CN" altLang="en-US" dirty="0">
              <a:solidFill>
                <a:schemeClr val="bg1">
                  <a:lumMod val="65000"/>
                </a:schemeClr>
              </a:solidFill>
              <a:cs typeface="+mn-ea"/>
              <a:sym typeface="+mn-lt"/>
            </a:endParaRPr>
          </a:p>
        </p:txBody>
      </p:sp>
      <p:sp>
        <p:nvSpPr>
          <p:cNvPr id="5" name="TextBox 78"/>
          <p:cNvSpPr txBox="1"/>
          <p:nvPr/>
        </p:nvSpPr>
        <p:spPr>
          <a:xfrm>
            <a:off x="7386596" y="2704973"/>
            <a:ext cx="5033476" cy="46037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加入你的标题：</a:t>
            </a:r>
            <a:r>
              <a:rPr lang="zh-CN" altLang="en-US" dirty="0">
                <a:solidFill>
                  <a:schemeClr val="bg1">
                    <a:lumMod val="65000"/>
                  </a:schemeClr>
                </a:solidFill>
                <a:cs typeface="+mn-ea"/>
                <a:sym typeface="+mn-lt"/>
              </a:rPr>
              <a:t>此处添加说明文字</a:t>
            </a:r>
            <a:endParaRPr lang="zh-CN" altLang="en-US" dirty="0">
              <a:solidFill>
                <a:schemeClr val="bg1">
                  <a:lumMod val="65000"/>
                </a:schemeClr>
              </a:solidFill>
              <a:cs typeface="+mn-ea"/>
              <a:sym typeface="+mn-lt"/>
            </a:endParaRPr>
          </a:p>
        </p:txBody>
      </p:sp>
      <p:sp>
        <p:nvSpPr>
          <p:cNvPr id="6" name="TextBox 79"/>
          <p:cNvSpPr txBox="1"/>
          <p:nvPr/>
        </p:nvSpPr>
        <p:spPr>
          <a:xfrm>
            <a:off x="7386596" y="3779675"/>
            <a:ext cx="5033476" cy="46037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加入你的标题：</a:t>
            </a:r>
            <a:r>
              <a:rPr lang="zh-CN" altLang="en-US" dirty="0">
                <a:solidFill>
                  <a:schemeClr val="bg1">
                    <a:lumMod val="65000"/>
                  </a:schemeClr>
                </a:solidFill>
                <a:cs typeface="+mn-ea"/>
                <a:sym typeface="+mn-lt"/>
              </a:rPr>
              <a:t>此处添加说明文字</a:t>
            </a:r>
            <a:endParaRPr lang="zh-CN" altLang="en-US" dirty="0">
              <a:solidFill>
                <a:schemeClr val="bg1">
                  <a:lumMod val="65000"/>
                </a:schemeClr>
              </a:solidFill>
              <a:cs typeface="+mn-ea"/>
              <a:sym typeface="+mn-lt"/>
            </a:endParaRPr>
          </a:p>
        </p:txBody>
      </p:sp>
      <p:grpSp>
        <p:nvGrpSpPr>
          <p:cNvPr id="7" name="组合 6"/>
          <p:cNvGrpSpPr/>
          <p:nvPr/>
        </p:nvGrpSpPr>
        <p:grpSpPr>
          <a:xfrm>
            <a:off x="992849" y="2635520"/>
            <a:ext cx="624782" cy="999722"/>
            <a:chOff x="2215144" y="982844"/>
            <a:chExt cx="1120898" cy="1402740"/>
          </a:xfrm>
          <a:solidFill>
            <a:schemeClr val="accent5"/>
          </a:solidFill>
        </p:grpSpPr>
        <p:sp>
          <p:nvSpPr>
            <p:cNvPr id="8" name="平行四边形 7"/>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9" name="文本框 9"/>
            <p:cNvSpPr txBox="1"/>
            <p:nvPr/>
          </p:nvSpPr>
          <p:spPr>
            <a:xfrm>
              <a:off x="2245058" y="1046848"/>
              <a:ext cx="1066800" cy="1338736"/>
            </a:xfrm>
            <a:prstGeom prst="rect">
              <a:avLst/>
            </a:prstGeom>
            <a:grpFill/>
          </p:spPr>
          <p:txBody>
            <a:bodyPr wrap="square" rtlCol="0">
              <a:spAutoFit/>
            </a:bodyPr>
            <a:lstStyle/>
            <a:p>
              <a:pPr algn="ctr"/>
              <a:r>
                <a:rPr lang="en-US" altLang="zh-CN" sz="2800" dirty="0" smtClean="0">
                  <a:solidFill>
                    <a:schemeClr val="bg1"/>
                  </a:solidFill>
                  <a:cs typeface="+mn-ea"/>
                  <a:sym typeface="+mn-lt"/>
                </a:rPr>
                <a:t>01</a:t>
              </a:r>
              <a:endParaRPr lang="zh-CN" altLang="en-US" sz="2800" dirty="0">
                <a:solidFill>
                  <a:schemeClr val="bg1"/>
                </a:solidFill>
                <a:cs typeface="+mn-ea"/>
                <a:sym typeface="+mn-lt"/>
              </a:endParaRPr>
            </a:p>
          </p:txBody>
        </p:sp>
      </p:grpSp>
      <p:grpSp>
        <p:nvGrpSpPr>
          <p:cNvPr id="10" name="组合 9"/>
          <p:cNvGrpSpPr/>
          <p:nvPr/>
        </p:nvGrpSpPr>
        <p:grpSpPr>
          <a:xfrm>
            <a:off x="6624589" y="2635520"/>
            <a:ext cx="624782" cy="999722"/>
            <a:chOff x="2215144" y="982844"/>
            <a:chExt cx="1120898" cy="1402740"/>
          </a:xfrm>
          <a:solidFill>
            <a:schemeClr val="accent1">
              <a:lumMod val="75000"/>
            </a:schemeClr>
          </a:solidFill>
        </p:grpSpPr>
        <p:sp>
          <p:nvSpPr>
            <p:cNvPr id="11" name="平行四边形 10"/>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2" name="文本框 9"/>
            <p:cNvSpPr txBox="1"/>
            <p:nvPr/>
          </p:nvSpPr>
          <p:spPr>
            <a:xfrm>
              <a:off x="2245058" y="1046848"/>
              <a:ext cx="1066800" cy="1338736"/>
            </a:xfrm>
            <a:prstGeom prst="rect">
              <a:avLst/>
            </a:prstGeom>
            <a:grpFill/>
          </p:spPr>
          <p:txBody>
            <a:bodyPr wrap="square" rtlCol="0">
              <a:spAutoFit/>
            </a:bodyPr>
            <a:lstStyle/>
            <a:p>
              <a:pPr algn="ctr"/>
              <a:r>
                <a:rPr lang="en-US" altLang="zh-CN" sz="2800" dirty="0" smtClean="0">
                  <a:solidFill>
                    <a:schemeClr val="bg1"/>
                  </a:solidFill>
                  <a:cs typeface="+mn-ea"/>
                  <a:sym typeface="+mn-lt"/>
                </a:rPr>
                <a:t>03</a:t>
              </a:r>
              <a:endParaRPr lang="zh-CN" altLang="en-US" sz="2800" dirty="0">
                <a:solidFill>
                  <a:schemeClr val="bg1"/>
                </a:solidFill>
                <a:cs typeface="+mn-ea"/>
                <a:sym typeface="+mn-lt"/>
              </a:endParaRPr>
            </a:p>
          </p:txBody>
        </p:sp>
      </p:grpSp>
      <p:grpSp>
        <p:nvGrpSpPr>
          <p:cNvPr id="13" name="组合 12"/>
          <p:cNvGrpSpPr/>
          <p:nvPr/>
        </p:nvGrpSpPr>
        <p:grpSpPr>
          <a:xfrm>
            <a:off x="1009523" y="3710222"/>
            <a:ext cx="624782" cy="999722"/>
            <a:chOff x="2215144" y="982844"/>
            <a:chExt cx="1120898" cy="1402740"/>
          </a:xfrm>
          <a:solidFill>
            <a:schemeClr val="accent1">
              <a:lumMod val="75000"/>
            </a:schemeClr>
          </a:solidFill>
        </p:grpSpPr>
        <p:sp>
          <p:nvSpPr>
            <p:cNvPr id="14" name="平行四边形 13"/>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5" name="文本框 9"/>
            <p:cNvSpPr txBox="1"/>
            <p:nvPr/>
          </p:nvSpPr>
          <p:spPr>
            <a:xfrm>
              <a:off x="2245058" y="1046848"/>
              <a:ext cx="1066800" cy="1338736"/>
            </a:xfrm>
            <a:prstGeom prst="rect">
              <a:avLst/>
            </a:prstGeom>
            <a:grpFill/>
          </p:spPr>
          <p:txBody>
            <a:bodyPr wrap="square" rtlCol="0">
              <a:spAutoFit/>
            </a:bodyPr>
            <a:lstStyle/>
            <a:p>
              <a:pPr algn="ctr"/>
              <a:r>
                <a:rPr lang="en-US" altLang="zh-CN" sz="2800" dirty="0" smtClean="0">
                  <a:solidFill>
                    <a:schemeClr val="bg1"/>
                  </a:solidFill>
                  <a:cs typeface="+mn-ea"/>
                  <a:sym typeface="+mn-lt"/>
                </a:rPr>
                <a:t>02</a:t>
              </a:r>
              <a:endParaRPr lang="zh-CN" altLang="en-US" sz="2800" dirty="0">
                <a:solidFill>
                  <a:schemeClr val="bg1"/>
                </a:solidFill>
                <a:cs typeface="+mn-ea"/>
                <a:sym typeface="+mn-lt"/>
              </a:endParaRPr>
            </a:p>
          </p:txBody>
        </p:sp>
      </p:grpSp>
      <p:grpSp>
        <p:nvGrpSpPr>
          <p:cNvPr id="16" name="组合 15"/>
          <p:cNvGrpSpPr/>
          <p:nvPr/>
        </p:nvGrpSpPr>
        <p:grpSpPr>
          <a:xfrm>
            <a:off x="6641263" y="3710222"/>
            <a:ext cx="624782" cy="999722"/>
            <a:chOff x="2215144" y="982844"/>
            <a:chExt cx="1120898" cy="1402740"/>
          </a:xfrm>
          <a:solidFill>
            <a:schemeClr val="accent5"/>
          </a:solidFill>
        </p:grpSpPr>
        <p:sp>
          <p:nvSpPr>
            <p:cNvPr id="17" name="平行四边形 16"/>
            <p:cNvSpPr/>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8" name="文本框 9"/>
            <p:cNvSpPr txBox="1"/>
            <p:nvPr/>
          </p:nvSpPr>
          <p:spPr>
            <a:xfrm>
              <a:off x="2245058" y="1046848"/>
              <a:ext cx="1066800" cy="1338736"/>
            </a:xfrm>
            <a:prstGeom prst="rect">
              <a:avLst/>
            </a:prstGeom>
            <a:grpFill/>
          </p:spPr>
          <p:txBody>
            <a:bodyPr wrap="square" rtlCol="0">
              <a:spAutoFit/>
            </a:bodyPr>
            <a:lstStyle/>
            <a:p>
              <a:pPr algn="ctr"/>
              <a:r>
                <a:rPr lang="en-US" altLang="zh-CN" sz="2800" dirty="0" smtClean="0">
                  <a:solidFill>
                    <a:schemeClr val="bg1"/>
                  </a:solidFill>
                  <a:cs typeface="+mn-ea"/>
                  <a:sym typeface="+mn-lt"/>
                </a:rPr>
                <a:t>04</a:t>
              </a:r>
              <a:endParaRPr lang="zh-CN" altLang="en-US" sz="2800" dirty="0">
                <a:solidFill>
                  <a:schemeClr val="bg1"/>
                </a:solidFill>
                <a:cs typeface="+mn-ea"/>
                <a:sym typeface="+mn-lt"/>
              </a:endParaRPr>
            </a:p>
          </p:txBody>
        </p:sp>
      </p:grpSp>
      <p:sp>
        <p:nvSpPr>
          <p:cNvPr id="19" name="矩形 18"/>
          <p:cNvSpPr/>
          <p:nvPr/>
        </p:nvSpPr>
        <p:spPr>
          <a:xfrm flipH="1">
            <a:off x="5002994" y="-1171"/>
            <a:ext cx="2186330" cy="18798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83"/>
          <p:cNvSpPr txBox="1"/>
          <p:nvPr/>
        </p:nvSpPr>
        <p:spPr>
          <a:xfrm>
            <a:off x="5122749" y="455237"/>
            <a:ext cx="1946818" cy="922020"/>
          </a:xfrm>
          <a:prstGeom prst="rect">
            <a:avLst/>
          </a:prstGeom>
          <a:noFill/>
        </p:spPr>
        <p:txBody>
          <a:bodyPr wrap="square" rtlCol="0">
            <a:spAutoFit/>
          </a:bodyPr>
          <a:lstStyle/>
          <a:p>
            <a:pPr algn="ctr"/>
            <a:r>
              <a:rPr lang="zh-CN" altLang="en-US" sz="5400" b="1" dirty="0" smtClean="0">
                <a:solidFill>
                  <a:schemeClr val="bg1"/>
                </a:solidFill>
                <a:cs typeface="+mn-ea"/>
                <a:sym typeface="+mn-lt"/>
              </a:rPr>
              <a:t>目录</a:t>
            </a:r>
            <a:endParaRPr lang="en-US" altLang="zh-CN" sz="5400" dirty="0" smtClean="0">
              <a:solidFill>
                <a:schemeClr val="bg1"/>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1000"/>
                                        <p:tgtEl>
                                          <p:spTgt spid="21"/>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42" presetClass="entr" presetSubtype="0" fill="hold" grpId="0" nodeType="with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par>
                                <p:cTn id="40" presetID="26" presetClass="emph" presetSubtype="0" fill="hold" grpId="1" nodeType="withEffect">
                                  <p:stCondLst>
                                    <p:cond delay="0"/>
                                  </p:stCondLst>
                                  <p:childTnLst>
                                    <p:animEffect transition="out" filter="fade">
                                      <p:cBhvr>
                                        <p:cTn id="41" dur="750" tmFilter="0, 0; .2, .5; .8, .5; 1, 0"/>
                                        <p:tgtEl>
                                          <p:spTgt spid="3"/>
                                        </p:tgtEl>
                                      </p:cBhvr>
                                    </p:animEffect>
                                    <p:animScale>
                                      <p:cBhvr>
                                        <p:cTn id="42" dur="375" autoRev="1" fill="hold"/>
                                        <p:tgtEl>
                                          <p:spTgt spid="3"/>
                                        </p:tgtEl>
                                      </p:cBhvr>
                                      <p:by x="105000" y="105000"/>
                                    </p:animScale>
                                  </p:childTnLst>
                                </p:cTn>
                              </p:par>
                              <p:par>
                                <p:cTn id="43" presetID="26" presetClass="emph" presetSubtype="0" fill="hold" grpId="1" nodeType="withEffect">
                                  <p:stCondLst>
                                    <p:cond delay="0"/>
                                  </p:stCondLst>
                                  <p:childTnLst>
                                    <p:animEffect transition="out" filter="fade">
                                      <p:cBhvr>
                                        <p:cTn id="44" dur="750" tmFilter="0, 0; .2, .5; .8, .5; 1, 0"/>
                                        <p:tgtEl>
                                          <p:spTgt spid="4"/>
                                        </p:tgtEl>
                                      </p:cBhvr>
                                    </p:animEffect>
                                    <p:animScale>
                                      <p:cBhvr>
                                        <p:cTn id="45" dur="375" autoRev="1" fill="hold"/>
                                        <p:tgtEl>
                                          <p:spTgt spid="4"/>
                                        </p:tgtEl>
                                      </p:cBhvr>
                                      <p:by x="105000" y="105000"/>
                                    </p:animScale>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childTnLst>
                                </p:cTn>
                              </p:par>
                              <p:par>
                                <p:cTn id="52" presetID="26" presetClass="emph" presetSubtype="0" fill="hold" grpId="1" nodeType="withEffect">
                                  <p:stCondLst>
                                    <p:cond delay="0"/>
                                  </p:stCondLst>
                                  <p:childTnLst>
                                    <p:animEffect transition="out" filter="fade">
                                      <p:cBhvr>
                                        <p:cTn id="53" dur="750" tmFilter="0, 0; .2, .5; .8, .5; 1, 0"/>
                                        <p:tgtEl>
                                          <p:spTgt spid="5"/>
                                        </p:tgtEl>
                                      </p:cBhvr>
                                    </p:animEffect>
                                    <p:animScale>
                                      <p:cBhvr>
                                        <p:cTn id="54" dur="375" autoRev="1" fill="hold"/>
                                        <p:tgtEl>
                                          <p:spTgt spid="5"/>
                                        </p:tgtEl>
                                      </p:cBhvr>
                                      <p:by x="105000" y="105000"/>
                                    </p:animScale>
                                  </p:childTnLst>
                                </p:cTn>
                              </p:par>
                              <p:par>
                                <p:cTn id="55" presetID="26" presetClass="emph" presetSubtype="0" fill="hold" grpId="1" nodeType="withEffect">
                                  <p:stCondLst>
                                    <p:cond delay="0"/>
                                  </p:stCondLst>
                                  <p:childTnLst>
                                    <p:animEffect transition="out" filter="fade">
                                      <p:cBhvr>
                                        <p:cTn id="56" dur="750" tmFilter="0, 0; .2, .5; .8, .5; 1, 0"/>
                                        <p:tgtEl>
                                          <p:spTgt spid="6"/>
                                        </p:tgtEl>
                                      </p:cBhvr>
                                    </p:animEffect>
                                    <p:animScale>
                                      <p:cBhvr>
                                        <p:cTn id="57" dur="37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P spid="19" grpId="0" bldLvl="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Oval 6"/>
          <p:cNvSpPr/>
          <p:nvPr/>
        </p:nvSpPr>
        <p:spPr>
          <a:xfrm>
            <a:off x="1309612" y="3056458"/>
            <a:ext cx="571589" cy="571589"/>
          </a:xfrm>
          <a:prstGeom prst="ellipse">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cs typeface="+mn-ea"/>
                <a:sym typeface="+mn-lt"/>
              </a:rPr>
              <a:t></a:t>
            </a:r>
            <a:endParaRPr lang="en-US" altLang="zh-CN" dirty="0">
              <a:solidFill>
                <a:srgbClr val="F2F2F2"/>
              </a:solidFill>
              <a:cs typeface="+mn-ea"/>
              <a:sym typeface="+mn-lt"/>
            </a:endParaRPr>
          </a:p>
        </p:txBody>
      </p:sp>
      <p:sp>
        <p:nvSpPr>
          <p:cNvPr id="13" name="Rectangle 8"/>
          <p:cNvSpPr/>
          <p:nvPr/>
        </p:nvSpPr>
        <p:spPr>
          <a:xfrm>
            <a:off x="2086021" y="2934388"/>
            <a:ext cx="2551511" cy="829945"/>
          </a:xfrm>
          <a:prstGeom prst="rect">
            <a:avLst/>
          </a:prstGeom>
        </p:spPr>
        <p:txBody>
          <a:bodyPr wrap="square">
            <a:spAutoFit/>
          </a:bodyPr>
          <a:lstStyle/>
          <a:p>
            <a:pPr eaLnBrk="1" hangingPunct="1"/>
            <a:r>
              <a:rPr lang="zh-CN" altLang="en-US" sz="1600" b="1" dirty="0" smtClean="0">
                <a:solidFill>
                  <a:schemeClr val="bg1">
                    <a:lumMod val="50000"/>
                  </a:schemeClr>
                </a:solidFill>
                <a:cs typeface="+mn-ea"/>
                <a:sym typeface="+mn-lt"/>
              </a:rPr>
              <a:t>点击加入标题</a:t>
            </a:r>
            <a:endParaRPr lang="en-US" altLang="zh-CN" sz="1600" b="1" dirty="0">
              <a:solidFill>
                <a:schemeClr val="bg1">
                  <a:lumMod val="50000"/>
                </a:schemeClr>
              </a:solidFill>
              <a:cs typeface="+mn-ea"/>
              <a:sym typeface="+mn-lt"/>
            </a:endParaRPr>
          </a:p>
          <a:p>
            <a:r>
              <a:rPr lang="zh-CN" altLang="en-US" sz="1600" dirty="0">
                <a:solidFill>
                  <a:schemeClr val="bg1">
                    <a:lumMod val="50000"/>
                  </a:schemeClr>
                </a:solidFill>
                <a:cs typeface="+mn-ea"/>
                <a:sym typeface="+mn-lt"/>
              </a:rPr>
              <a:t>加入文字描述文案</a:t>
            </a:r>
            <a:r>
              <a:rPr lang="zh-CN" altLang="en-US" sz="1600" dirty="0" smtClean="0">
                <a:solidFill>
                  <a:schemeClr val="bg1">
                    <a:lumMod val="50000"/>
                  </a:schemeClr>
                </a:solidFill>
                <a:cs typeface="+mn-ea"/>
                <a:sym typeface="+mn-lt"/>
              </a:rPr>
              <a:t>描述，</a:t>
            </a:r>
            <a:endParaRPr lang="en-US" altLang="zh-CN" sz="1600" dirty="0" smtClean="0">
              <a:solidFill>
                <a:schemeClr val="bg1">
                  <a:lumMod val="50000"/>
                </a:schemeClr>
              </a:solidFill>
              <a:cs typeface="+mn-ea"/>
              <a:sym typeface="+mn-lt"/>
            </a:endParaRPr>
          </a:p>
          <a:p>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描述文案</a:t>
            </a:r>
            <a:r>
              <a:rPr lang="zh-CN" altLang="en-US" sz="1600" dirty="0" smtClean="0">
                <a:solidFill>
                  <a:schemeClr val="bg1">
                    <a:lumMod val="50000"/>
                  </a:schemeClr>
                </a:solidFill>
                <a:cs typeface="+mn-ea"/>
                <a:sym typeface="+mn-lt"/>
              </a:rPr>
              <a:t>描述表达。</a:t>
            </a:r>
            <a:endParaRPr lang="en-US" altLang="zh-CN" sz="1600" dirty="0">
              <a:solidFill>
                <a:schemeClr val="bg1">
                  <a:lumMod val="50000"/>
                </a:schemeClr>
              </a:solidFill>
              <a:cs typeface="+mn-ea"/>
              <a:sym typeface="+mn-lt"/>
            </a:endParaRPr>
          </a:p>
        </p:txBody>
      </p:sp>
      <p:sp>
        <p:nvSpPr>
          <p:cNvPr id="14" name="Oval 9"/>
          <p:cNvSpPr/>
          <p:nvPr/>
        </p:nvSpPr>
        <p:spPr>
          <a:xfrm>
            <a:off x="1295322" y="4582784"/>
            <a:ext cx="571589" cy="571589"/>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cs typeface="+mn-ea"/>
                <a:sym typeface="+mn-lt"/>
              </a:rPr>
              <a:t></a:t>
            </a:r>
            <a:endParaRPr lang="en-US" altLang="zh-CN" dirty="0">
              <a:solidFill>
                <a:srgbClr val="F2F2F2"/>
              </a:solidFill>
              <a:cs typeface="+mn-ea"/>
              <a:sym typeface="+mn-lt"/>
            </a:endParaRPr>
          </a:p>
        </p:txBody>
      </p:sp>
      <p:sp>
        <p:nvSpPr>
          <p:cNvPr id="15" name="Rectangle 10"/>
          <p:cNvSpPr/>
          <p:nvPr/>
        </p:nvSpPr>
        <p:spPr>
          <a:xfrm>
            <a:off x="2071731" y="4433816"/>
            <a:ext cx="2410202" cy="829945"/>
          </a:xfrm>
          <a:prstGeom prst="rect">
            <a:avLst/>
          </a:prstGeom>
        </p:spPr>
        <p:txBody>
          <a:bodyPr>
            <a:spAutoFit/>
          </a:bodyPr>
          <a:lstStyle/>
          <a:p>
            <a:pPr lvl="0"/>
            <a:r>
              <a:rPr lang="zh-CN" altLang="en-US" sz="1600" b="1" dirty="0">
                <a:solidFill>
                  <a:srgbClr val="FFFFFF">
                    <a:lumMod val="50000"/>
                  </a:srgbClr>
                </a:solidFill>
                <a:cs typeface="+mn-ea"/>
                <a:sym typeface="+mn-lt"/>
              </a:rPr>
              <a:t>点击加入标题</a:t>
            </a:r>
            <a:endParaRPr lang="en-US" altLang="zh-CN" sz="1600" b="1"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加入文字描述文案描述，</a:t>
            </a:r>
            <a:endParaRPr lang="en-US" altLang="zh-CN" sz="1600"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文字描述文案描述表达。</a:t>
            </a:r>
            <a:endParaRPr lang="en-US" altLang="zh-CN" sz="1600" dirty="0">
              <a:solidFill>
                <a:srgbClr val="FFFFFF">
                  <a:lumMod val="50000"/>
                </a:srgbClr>
              </a:solidFill>
              <a:cs typeface="+mn-ea"/>
              <a:sym typeface="+mn-lt"/>
            </a:endParaRPr>
          </a:p>
        </p:txBody>
      </p:sp>
      <p:sp>
        <p:nvSpPr>
          <p:cNvPr id="16" name="Oval 12"/>
          <p:cNvSpPr/>
          <p:nvPr/>
        </p:nvSpPr>
        <p:spPr>
          <a:xfrm>
            <a:off x="4651822" y="3056458"/>
            <a:ext cx="571589" cy="571589"/>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cs typeface="+mn-ea"/>
                <a:sym typeface="+mn-lt"/>
              </a:rPr>
              <a:t></a:t>
            </a:r>
            <a:endParaRPr lang="en-US" altLang="zh-CN">
              <a:solidFill>
                <a:srgbClr val="F2F2F2"/>
              </a:solidFill>
              <a:cs typeface="+mn-ea"/>
              <a:sym typeface="+mn-lt"/>
            </a:endParaRPr>
          </a:p>
        </p:txBody>
      </p:sp>
      <p:sp>
        <p:nvSpPr>
          <p:cNvPr id="17" name="Rectangle 13"/>
          <p:cNvSpPr/>
          <p:nvPr/>
        </p:nvSpPr>
        <p:spPr>
          <a:xfrm>
            <a:off x="5428230" y="2934388"/>
            <a:ext cx="2410202" cy="829945"/>
          </a:xfrm>
          <a:prstGeom prst="rect">
            <a:avLst/>
          </a:prstGeom>
        </p:spPr>
        <p:txBody>
          <a:bodyPr>
            <a:spAutoFit/>
          </a:bodyPr>
          <a:lstStyle/>
          <a:p>
            <a:pPr lvl="0"/>
            <a:r>
              <a:rPr lang="zh-CN" altLang="en-US" sz="1600" b="1" dirty="0">
                <a:solidFill>
                  <a:srgbClr val="FFFFFF">
                    <a:lumMod val="50000"/>
                  </a:srgbClr>
                </a:solidFill>
                <a:cs typeface="+mn-ea"/>
                <a:sym typeface="+mn-lt"/>
              </a:rPr>
              <a:t>点击加入标题</a:t>
            </a:r>
            <a:endParaRPr lang="en-US" altLang="zh-CN" sz="1600" b="1"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加入文字描述文案描述，</a:t>
            </a:r>
            <a:endParaRPr lang="en-US" altLang="zh-CN" sz="1600"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文字描述文案描述表达。</a:t>
            </a:r>
            <a:endParaRPr lang="en-US" altLang="zh-CN" sz="1600" dirty="0">
              <a:solidFill>
                <a:srgbClr val="FFFFFF">
                  <a:lumMod val="50000"/>
                </a:srgbClr>
              </a:solidFill>
              <a:cs typeface="+mn-ea"/>
              <a:sym typeface="+mn-lt"/>
            </a:endParaRPr>
          </a:p>
        </p:txBody>
      </p:sp>
      <p:sp>
        <p:nvSpPr>
          <p:cNvPr id="18" name="Oval 14"/>
          <p:cNvSpPr/>
          <p:nvPr/>
        </p:nvSpPr>
        <p:spPr>
          <a:xfrm>
            <a:off x="4637532" y="4582784"/>
            <a:ext cx="571589" cy="571589"/>
          </a:xfrm>
          <a:prstGeom prst="ellipse">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cs typeface="+mn-ea"/>
                <a:sym typeface="+mn-lt"/>
              </a:rPr>
              <a:t></a:t>
            </a:r>
            <a:endParaRPr lang="en-US" altLang="zh-CN" dirty="0">
              <a:solidFill>
                <a:srgbClr val="F2F2F2"/>
              </a:solidFill>
              <a:cs typeface="+mn-ea"/>
              <a:sym typeface="+mn-lt"/>
            </a:endParaRPr>
          </a:p>
        </p:txBody>
      </p:sp>
      <p:sp>
        <p:nvSpPr>
          <p:cNvPr id="19" name="Rectangle 15"/>
          <p:cNvSpPr/>
          <p:nvPr/>
        </p:nvSpPr>
        <p:spPr>
          <a:xfrm>
            <a:off x="5413941" y="4433816"/>
            <a:ext cx="2410202" cy="829945"/>
          </a:xfrm>
          <a:prstGeom prst="rect">
            <a:avLst/>
          </a:prstGeom>
        </p:spPr>
        <p:txBody>
          <a:bodyPr>
            <a:spAutoFit/>
          </a:bodyPr>
          <a:lstStyle/>
          <a:p>
            <a:pPr lvl="0"/>
            <a:r>
              <a:rPr lang="zh-CN" altLang="en-US" sz="1600" b="1" dirty="0">
                <a:solidFill>
                  <a:srgbClr val="FFFFFF">
                    <a:lumMod val="50000"/>
                  </a:srgbClr>
                </a:solidFill>
                <a:cs typeface="+mn-ea"/>
                <a:sym typeface="+mn-lt"/>
              </a:rPr>
              <a:t>点击加入标题</a:t>
            </a:r>
            <a:endParaRPr lang="en-US" altLang="zh-CN" sz="1600" b="1"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加入文字描述文案描述，</a:t>
            </a:r>
            <a:endParaRPr lang="en-US" altLang="zh-CN" sz="1600"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文字描述文案描述表达。</a:t>
            </a:r>
            <a:endParaRPr lang="en-US" altLang="zh-CN" sz="1600" dirty="0">
              <a:solidFill>
                <a:srgbClr val="FFFFFF">
                  <a:lumMod val="50000"/>
                </a:srgbClr>
              </a:solidFill>
              <a:cs typeface="+mn-ea"/>
              <a:sym typeface="+mn-lt"/>
            </a:endParaRPr>
          </a:p>
        </p:txBody>
      </p:sp>
      <p:sp>
        <p:nvSpPr>
          <p:cNvPr id="20" name="Oval 16"/>
          <p:cNvSpPr/>
          <p:nvPr/>
        </p:nvSpPr>
        <p:spPr>
          <a:xfrm>
            <a:off x="8006733" y="3056458"/>
            <a:ext cx="571589" cy="571589"/>
          </a:xfrm>
          <a:prstGeom prst="ellipse">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cs typeface="+mn-ea"/>
                <a:sym typeface="+mn-lt"/>
              </a:rPr>
              <a:t></a:t>
            </a:r>
            <a:endParaRPr lang="en-US" altLang="zh-CN" dirty="0">
              <a:solidFill>
                <a:srgbClr val="F2F2F2"/>
              </a:solidFill>
              <a:cs typeface="+mn-ea"/>
              <a:sym typeface="+mn-lt"/>
            </a:endParaRPr>
          </a:p>
        </p:txBody>
      </p:sp>
      <p:sp>
        <p:nvSpPr>
          <p:cNvPr id="21" name="Rectangle 17"/>
          <p:cNvSpPr/>
          <p:nvPr/>
        </p:nvSpPr>
        <p:spPr>
          <a:xfrm>
            <a:off x="8783142" y="2934388"/>
            <a:ext cx="2410202" cy="829945"/>
          </a:xfrm>
          <a:prstGeom prst="rect">
            <a:avLst/>
          </a:prstGeom>
        </p:spPr>
        <p:txBody>
          <a:bodyPr>
            <a:spAutoFit/>
          </a:bodyPr>
          <a:lstStyle/>
          <a:p>
            <a:pPr lvl="0"/>
            <a:r>
              <a:rPr lang="zh-CN" altLang="en-US" sz="1600" b="1" dirty="0">
                <a:solidFill>
                  <a:srgbClr val="FFFFFF">
                    <a:lumMod val="50000"/>
                  </a:srgbClr>
                </a:solidFill>
                <a:cs typeface="+mn-ea"/>
                <a:sym typeface="+mn-lt"/>
              </a:rPr>
              <a:t>点击加入标题</a:t>
            </a:r>
            <a:endParaRPr lang="en-US" altLang="zh-CN" sz="1600" b="1"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加入文字描述文案描述，</a:t>
            </a:r>
            <a:endParaRPr lang="en-US" altLang="zh-CN" sz="1600"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文字描述文案描述表达。</a:t>
            </a:r>
            <a:endParaRPr lang="en-US" altLang="zh-CN" sz="1600" dirty="0">
              <a:solidFill>
                <a:srgbClr val="FFFFFF">
                  <a:lumMod val="50000"/>
                </a:srgbClr>
              </a:solidFill>
              <a:cs typeface="+mn-ea"/>
              <a:sym typeface="+mn-lt"/>
            </a:endParaRPr>
          </a:p>
        </p:txBody>
      </p:sp>
      <p:sp>
        <p:nvSpPr>
          <p:cNvPr id="22" name="Oval 18"/>
          <p:cNvSpPr/>
          <p:nvPr/>
        </p:nvSpPr>
        <p:spPr>
          <a:xfrm>
            <a:off x="7992444" y="4582784"/>
            <a:ext cx="571589" cy="571589"/>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cs typeface="+mn-ea"/>
                <a:sym typeface="+mn-lt"/>
              </a:rPr>
              <a:t></a:t>
            </a:r>
            <a:endParaRPr lang="en-US" altLang="zh-CN">
              <a:solidFill>
                <a:srgbClr val="F2F2F2"/>
              </a:solidFill>
              <a:cs typeface="+mn-ea"/>
              <a:sym typeface="+mn-lt"/>
            </a:endParaRPr>
          </a:p>
        </p:txBody>
      </p:sp>
      <p:sp>
        <p:nvSpPr>
          <p:cNvPr id="23" name="Rectangle 19"/>
          <p:cNvSpPr/>
          <p:nvPr/>
        </p:nvSpPr>
        <p:spPr>
          <a:xfrm>
            <a:off x="8768852" y="4433816"/>
            <a:ext cx="2410202" cy="829945"/>
          </a:xfrm>
          <a:prstGeom prst="rect">
            <a:avLst/>
          </a:prstGeom>
        </p:spPr>
        <p:txBody>
          <a:bodyPr>
            <a:spAutoFit/>
          </a:bodyPr>
          <a:lstStyle/>
          <a:p>
            <a:pPr lvl="0"/>
            <a:r>
              <a:rPr lang="zh-CN" altLang="en-US" sz="1600" b="1" dirty="0">
                <a:solidFill>
                  <a:srgbClr val="FFFFFF">
                    <a:lumMod val="50000"/>
                  </a:srgbClr>
                </a:solidFill>
                <a:cs typeface="+mn-ea"/>
                <a:sym typeface="+mn-lt"/>
              </a:rPr>
              <a:t>点击加入标题</a:t>
            </a:r>
            <a:endParaRPr lang="en-US" altLang="zh-CN" sz="1600" b="1"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加入文字描述文案描述，</a:t>
            </a:r>
            <a:endParaRPr lang="en-US" altLang="zh-CN" sz="1600" dirty="0">
              <a:solidFill>
                <a:srgbClr val="FFFFFF">
                  <a:lumMod val="50000"/>
                </a:srgbClr>
              </a:solidFill>
              <a:cs typeface="+mn-ea"/>
              <a:sym typeface="+mn-lt"/>
            </a:endParaRPr>
          </a:p>
          <a:p>
            <a:pPr lvl="0"/>
            <a:r>
              <a:rPr lang="zh-CN" altLang="en-US" sz="1600" dirty="0">
                <a:solidFill>
                  <a:srgbClr val="FFFFFF">
                    <a:lumMod val="50000"/>
                  </a:srgbClr>
                </a:solidFill>
                <a:cs typeface="+mn-ea"/>
                <a:sym typeface="+mn-lt"/>
              </a:rPr>
              <a:t>文字描述文案描述表达。</a:t>
            </a:r>
            <a:endParaRPr lang="en-US" altLang="zh-CN" sz="1600" dirty="0">
              <a:solidFill>
                <a:srgbClr val="FFFFFF">
                  <a:lumMod val="50000"/>
                </a:srgbClr>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anim calcmode="lin" valueType="num">
                                      <p:cBhvr>
                                        <p:cTn id="32" dur="500" fill="hold"/>
                                        <p:tgtEl>
                                          <p:spTgt spid="15"/>
                                        </p:tgtEl>
                                        <p:attrNameLst>
                                          <p:attrName>ppt_x</p:attrName>
                                        </p:attrNameLst>
                                      </p:cBhvr>
                                      <p:tavLst>
                                        <p:tav tm="0">
                                          <p:val>
                                            <p:strVal val="#ppt_x"/>
                                          </p:val>
                                        </p:tav>
                                        <p:tav tm="100000">
                                          <p:val>
                                            <p:strVal val="#ppt_x"/>
                                          </p:val>
                                        </p:tav>
                                      </p:tavLst>
                                    </p:anim>
                                    <p:anim calcmode="lin" valueType="num">
                                      <p:cBhvr>
                                        <p:cTn id="33" dur="5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anim calcmode="lin" valueType="num">
                                      <p:cBhvr>
                                        <p:cTn id="44" dur="500" fill="hold"/>
                                        <p:tgtEl>
                                          <p:spTgt spid="17"/>
                                        </p:tgtEl>
                                        <p:attrNameLst>
                                          <p:attrName>ppt_x</p:attrName>
                                        </p:attrNameLst>
                                      </p:cBhvr>
                                      <p:tavLst>
                                        <p:tav tm="0">
                                          <p:val>
                                            <p:strVal val="#ppt_x"/>
                                          </p:val>
                                        </p:tav>
                                        <p:tav tm="100000">
                                          <p:val>
                                            <p:strVal val="#ppt_x"/>
                                          </p:val>
                                        </p:tav>
                                      </p:tavLst>
                                    </p:anim>
                                    <p:anim calcmode="lin" valueType="num">
                                      <p:cBhvr>
                                        <p:cTn id="45" dur="500" fill="hold"/>
                                        <p:tgtEl>
                                          <p:spTgt spid="17"/>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anim calcmode="lin" valueType="num">
                                      <p:cBhvr>
                                        <p:cTn id="56" dur="500" fill="hold"/>
                                        <p:tgtEl>
                                          <p:spTgt spid="19"/>
                                        </p:tgtEl>
                                        <p:attrNameLst>
                                          <p:attrName>ppt_x</p:attrName>
                                        </p:attrNameLst>
                                      </p:cBhvr>
                                      <p:tavLst>
                                        <p:tav tm="0">
                                          <p:val>
                                            <p:strVal val="#ppt_x"/>
                                          </p:val>
                                        </p:tav>
                                        <p:tav tm="100000">
                                          <p:val>
                                            <p:strVal val="#ppt_x"/>
                                          </p:val>
                                        </p:tav>
                                      </p:tavLst>
                                    </p:anim>
                                    <p:anim calcmode="lin" valueType="num">
                                      <p:cBhvr>
                                        <p:cTn id="57" dur="500" fill="hold"/>
                                        <p:tgtEl>
                                          <p:spTgt spid="19"/>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anim calcmode="lin" valueType="num">
                                      <p:cBhvr>
                                        <p:cTn id="62" dur="500" fill="hold"/>
                                        <p:tgtEl>
                                          <p:spTgt spid="20"/>
                                        </p:tgtEl>
                                        <p:attrNameLst>
                                          <p:attrName>ppt_x</p:attrName>
                                        </p:attrNameLst>
                                      </p:cBhvr>
                                      <p:tavLst>
                                        <p:tav tm="0">
                                          <p:val>
                                            <p:strVal val="#ppt_x"/>
                                          </p:val>
                                        </p:tav>
                                        <p:tav tm="100000">
                                          <p:val>
                                            <p:strVal val="#ppt_x"/>
                                          </p:val>
                                        </p:tav>
                                      </p:tavLst>
                                    </p:anim>
                                    <p:anim calcmode="lin" valueType="num">
                                      <p:cBhvr>
                                        <p:cTn id="63" dur="500" fill="hold"/>
                                        <p:tgtEl>
                                          <p:spTgt spid="20"/>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42"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anim calcmode="lin" valueType="num">
                                      <p:cBhvr>
                                        <p:cTn id="74" dur="500" fill="hold"/>
                                        <p:tgtEl>
                                          <p:spTgt spid="22"/>
                                        </p:tgtEl>
                                        <p:attrNameLst>
                                          <p:attrName>ppt_x</p:attrName>
                                        </p:attrNameLst>
                                      </p:cBhvr>
                                      <p:tavLst>
                                        <p:tav tm="0">
                                          <p:val>
                                            <p:strVal val="#ppt_x"/>
                                          </p:val>
                                        </p:tav>
                                        <p:tav tm="100000">
                                          <p:val>
                                            <p:strVal val="#ppt_x"/>
                                          </p:val>
                                        </p:tav>
                                      </p:tavLst>
                                    </p:anim>
                                    <p:anim calcmode="lin" valueType="num">
                                      <p:cBhvr>
                                        <p:cTn id="75" dur="500" fill="hold"/>
                                        <p:tgtEl>
                                          <p:spTgt spid="22"/>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anim calcmode="lin" valueType="num">
                                      <p:cBhvr>
                                        <p:cTn id="80" dur="500" fill="hold"/>
                                        <p:tgtEl>
                                          <p:spTgt spid="23"/>
                                        </p:tgtEl>
                                        <p:attrNameLst>
                                          <p:attrName>ppt_x</p:attrName>
                                        </p:attrNameLst>
                                      </p:cBhvr>
                                      <p:tavLst>
                                        <p:tav tm="0">
                                          <p:val>
                                            <p:strVal val="#ppt_x"/>
                                          </p:val>
                                        </p:tav>
                                        <p:tav tm="100000">
                                          <p:val>
                                            <p:strVal val="#ppt_x"/>
                                          </p:val>
                                        </p:tav>
                                      </p:tavLst>
                                    </p:anim>
                                    <p:anim calcmode="lin" valueType="num">
                                      <p:cBhvr>
                                        <p:cTn id="8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14" grpId="0" bldLvl="0" animBg="1"/>
      <p:bldP spid="15" grpId="0"/>
      <p:bldP spid="16" grpId="0" bldLvl="0" animBg="1"/>
      <p:bldP spid="17" grpId="0"/>
      <p:bldP spid="18" grpId="0" bldLvl="0" animBg="1"/>
      <p:bldP spid="19" grpId="0"/>
      <p:bldP spid="20" grpId="0" bldLvl="0" animBg="1"/>
      <p:bldP spid="21" grpId="0"/>
      <p:bldP spid="22" grpId="0" bldLvl="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TextBox 16"/>
          <p:cNvSpPr txBox="1"/>
          <p:nvPr/>
        </p:nvSpPr>
        <p:spPr>
          <a:xfrm>
            <a:off x="2401981" y="5005638"/>
            <a:ext cx="2414957" cy="497840"/>
          </a:xfrm>
          <a:prstGeom prst="rect">
            <a:avLst/>
          </a:prstGeom>
          <a:noFill/>
        </p:spPr>
        <p:txBody>
          <a:bodyPr wrap="square" lIns="0" tIns="0" rIns="0" bIns="0" rtlCol="0">
            <a:spAutoFit/>
          </a:bodyPr>
          <a:lstStyle/>
          <a:p>
            <a:pPr algn="just">
              <a:lnSpc>
                <a:spcPct val="120000"/>
              </a:lnSpc>
              <a:defRPr/>
            </a:pPr>
            <a:r>
              <a:rPr lang="en-US" altLang="zh-CN" sz="900" dirty="0" smtClean="0">
                <a:solidFill>
                  <a:schemeClr val="bg1">
                    <a:lumMod val="65000"/>
                  </a:schemeClr>
                </a:solidFill>
                <a:cs typeface="+mn-ea"/>
                <a:sym typeface="+mn-lt"/>
              </a:rPr>
              <a:t>Please replace text, click add relevant headline, modify the text content, also can copy your content to this directly.</a:t>
            </a:r>
            <a:endParaRPr lang="en-US" altLang="zh-CN" sz="900" dirty="0">
              <a:solidFill>
                <a:schemeClr val="bg1">
                  <a:lumMod val="65000"/>
                </a:schemeClr>
              </a:solidFill>
              <a:cs typeface="+mn-ea"/>
              <a:sym typeface="+mn-lt"/>
            </a:endParaRPr>
          </a:p>
        </p:txBody>
      </p:sp>
      <p:sp>
        <p:nvSpPr>
          <p:cNvPr id="13" name="TextBox 17"/>
          <p:cNvSpPr txBox="1"/>
          <p:nvPr/>
        </p:nvSpPr>
        <p:spPr>
          <a:xfrm>
            <a:off x="5292055" y="5050268"/>
            <a:ext cx="2414957" cy="497840"/>
          </a:xfrm>
          <a:prstGeom prst="rect">
            <a:avLst/>
          </a:prstGeom>
          <a:noFill/>
        </p:spPr>
        <p:txBody>
          <a:bodyPr wrap="square" lIns="0" tIns="0" rIns="0" bIns="0" rtlCol="0">
            <a:spAutoFit/>
          </a:bodyPr>
          <a:lstStyle/>
          <a:p>
            <a:pPr algn="just">
              <a:lnSpc>
                <a:spcPct val="120000"/>
              </a:lnSpc>
              <a:defRPr/>
            </a:pPr>
            <a:r>
              <a:rPr lang="en-US" altLang="zh-CN" sz="900" dirty="0" smtClean="0">
                <a:solidFill>
                  <a:schemeClr val="bg1">
                    <a:lumMod val="65000"/>
                  </a:schemeClr>
                </a:solidFill>
                <a:cs typeface="+mn-ea"/>
                <a:sym typeface="+mn-lt"/>
              </a:rPr>
              <a:t>Please replace text, click add relevant headline, modify the text content, also can copy your content to this directly.</a:t>
            </a:r>
            <a:endParaRPr lang="en-US" altLang="zh-CN" sz="900" dirty="0">
              <a:solidFill>
                <a:schemeClr val="bg1">
                  <a:lumMod val="65000"/>
                </a:schemeClr>
              </a:solidFill>
              <a:cs typeface="+mn-ea"/>
              <a:sym typeface="+mn-lt"/>
            </a:endParaRPr>
          </a:p>
        </p:txBody>
      </p:sp>
      <p:sp>
        <p:nvSpPr>
          <p:cNvPr id="14" name="TextBox 18"/>
          <p:cNvSpPr txBox="1"/>
          <p:nvPr/>
        </p:nvSpPr>
        <p:spPr>
          <a:xfrm>
            <a:off x="8182127" y="5094899"/>
            <a:ext cx="2414957" cy="497840"/>
          </a:xfrm>
          <a:prstGeom prst="rect">
            <a:avLst/>
          </a:prstGeom>
          <a:noFill/>
        </p:spPr>
        <p:txBody>
          <a:bodyPr wrap="square" lIns="0" tIns="0" rIns="0" bIns="0" rtlCol="0">
            <a:spAutoFit/>
          </a:bodyPr>
          <a:lstStyle/>
          <a:p>
            <a:pPr algn="just">
              <a:lnSpc>
                <a:spcPct val="120000"/>
              </a:lnSpc>
              <a:defRPr/>
            </a:pPr>
            <a:r>
              <a:rPr lang="en-US" altLang="zh-CN" sz="900" dirty="0" smtClean="0">
                <a:solidFill>
                  <a:schemeClr val="bg1">
                    <a:lumMod val="65000"/>
                  </a:schemeClr>
                </a:solidFill>
                <a:cs typeface="+mn-ea"/>
                <a:sym typeface="+mn-lt"/>
              </a:rPr>
              <a:t>Please replace text, click add relevant headline, modify the text content, also can copy your content to this directly.</a:t>
            </a:r>
            <a:endParaRPr lang="en-US" altLang="zh-CN" sz="900" dirty="0">
              <a:solidFill>
                <a:schemeClr val="bg1">
                  <a:lumMod val="65000"/>
                </a:schemeClr>
              </a:solidFill>
              <a:cs typeface="+mn-ea"/>
              <a:sym typeface="+mn-lt"/>
            </a:endParaRPr>
          </a:p>
        </p:txBody>
      </p:sp>
      <p:grpSp>
        <p:nvGrpSpPr>
          <p:cNvPr id="15" name="组合 14"/>
          <p:cNvGrpSpPr/>
          <p:nvPr/>
        </p:nvGrpSpPr>
        <p:grpSpPr>
          <a:xfrm>
            <a:off x="2859792" y="2567106"/>
            <a:ext cx="7204153" cy="1668772"/>
            <a:chOff x="1723577" y="1735220"/>
            <a:chExt cx="5747082" cy="1331255"/>
          </a:xfrm>
        </p:grpSpPr>
        <p:sp>
          <p:nvSpPr>
            <p:cNvPr id="16" name="Rectangle 6"/>
            <p:cNvSpPr>
              <a:spLocks noChangeArrowheads="1"/>
            </p:cNvSpPr>
            <p:nvPr/>
          </p:nvSpPr>
          <p:spPr bwMode="auto">
            <a:xfrm rot="18900000">
              <a:off x="1723577" y="1817977"/>
              <a:ext cx="1104193" cy="1104192"/>
            </a:xfrm>
            <a:prstGeom prst="rect">
              <a:avLst/>
            </a:prstGeom>
            <a:noFill/>
            <a:ln w="6350">
              <a:solidFill>
                <a:srgbClr val="14B28B"/>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17" name="Rectangle 7"/>
            <p:cNvSpPr>
              <a:spLocks noChangeArrowheads="1"/>
            </p:cNvSpPr>
            <p:nvPr/>
          </p:nvSpPr>
          <p:spPr bwMode="auto">
            <a:xfrm rot="18900000">
              <a:off x="4055751" y="1817977"/>
              <a:ext cx="1104192" cy="1104192"/>
            </a:xfrm>
            <a:prstGeom prst="rect">
              <a:avLst/>
            </a:prstGeom>
            <a:noFill/>
            <a:ln w="6350">
              <a:solidFill>
                <a:schemeClr val="accent1">
                  <a:lumMod val="75000"/>
                </a:schemeClr>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18" name="Rectangle 8"/>
            <p:cNvSpPr>
              <a:spLocks noChangeArrowheads="1"/>
            </p:cNvSpPr>
            <p:nvPr/>
          </p:nvSpPr>
          <p:spPr bwMode="auto">
            <a:xfrm rot="18900000">
              <a:off x="6366467" y="1817977"/>
              <a:ext cx="1104192" cy="1104192"/>
            </a:xfrm>
            <a:prstGeom prst="rect">
              <a:avLst/>
            </a:prstGeom>
            <a:noFill/>
            <a:ln w="6350">
              <a:solidFill>
                <a:srgbClr val="14B28B"/>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19" name="Rectangle 9"/>
            <p:cNvSpPr>
              <a:spLocks noChangeArrowheads="1"/>
            </p:cNvSpPr>
            <p:nvPr/>
          </p:nvSpPr>
          <p:spPr bwMode="auto">
            <a:xfrm rot="18900000">
              <a:off x="2167565" y="1756908"/>
              <a:ext cx="207964" cy="207964"/>
            </a:xfrm>
            <a:prstGeom prst="rect">
              <a:avLst/>
            </a:prstGeom>
            <a:solidFill>
              <a:srgbClr val="14B28B"/>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20" name="Rectangle 10"/>
            <p:cNvSpPr>
              <a:spLocks noChangeArrowheads="1"/>
            </p:cNvSpPr>
            <p:nvPr/>
          </p:nvSpPr>
          <p:spPr bwMode="auto">
            <a:xfrm rot="18900000">
              <a:off x="4499738" y="1756908"/>
              <a:ext cx="207964" cy="207964"/>
            </a:xfrm>
            <a:prstGeom prst="rect">
              <a:avLst/>
            </a:prstGeom>
            <a:solidFill>
              <a:schemeClr val="accent1">
                <a:lumMod val="75000"/>
              </a:schemeClr>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21" name="Rectangle 11"/>
            <p:cNvSpPr>
              <a:spLocks noChangeArrowheads="1"/>
            </p:cNvSpPr>
            <p:nvPr/>
          </p:nvSpPr>
          <p:spPr bwMode="auto">
            <a:xfrm rot="18900000">
              <a:off x="6810454" y="1756908"/>
              <a:ext cx="207964" cy="207964"/>
            </a:xfrm>
            <a:prstGeom prst="rect">
              <a:avLst/>
            </a:prstGeom>
            <a:solidFill>
              <a:srgbClr val="14B28B"/>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22" name="Text Box 15"/>
            <p:cNvSpPr txBox="1">
              <a:spLocks noChangeArrowheads="1"/>
            </p:cNvSpPr>
            <p:nvPr/>
          </p:nvSpPr>
          <p:spPr bwMode="auto">
            <a:xfrm>
              <a:off x="2207832" y="1735221"/>
              <a:ext cx="101025" cy="215757"/>
            </a:xfrm>
            <a:prstGeom prst="rect">
              <a:avLst/>
            </a:prstGeom>
            <a:noFill/>
            <a:ln w="6350">
              <a:noFill/>
              <a:miter lim="800000"/>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r>
                <a:rPr lang="zh-CN" altLang="en-US" sz="1600" dirty="0">
                  <a:solidFill>
                    <a:schemeClr val="bg1"/>
                  </a:solidFill>
                  <a:latin typeface="+mn-lt"/>
                  <a:ea typeface="+mn-ea"/>
                  <a:cs typeface="+mn-ea"/>
                  <a:sym typeface="+mn-lt"/>
                </a:rPr>
                <a:t>1</a:t>
              </a:r>
              <a:endParaRPr lang="zh-CN" altLang="en-US" sz="1600" dirty="0">
                <a:solidFill>
                  <a:schemeClr val="bg1"/>
                </a:solidFill>
                <a:latin typeface="+mn-lt"/>
                <a:ea typeface="+mn-ea"/>
                <a:cs typeface="+mn-ea"/>
                <a:sym typeface="+mn-lt"/>
              </a:endParaRPr>
            </a:p>
          </p:txBody>
        </p:sp>
        <p:sp>
          <p:nvSpPr>
            <p:cNvPr id="23" name="Text Box 16"/>
            <p:cNvSpPr txBox="1">
              <a:spLocks noChangeArrowheads="1"/>
            </p:cNvSpPr>
            <p:nvPr/>
          </p:nvSpPr>
          <p:spPr bwMode="auto">
            <a:xfrm>
              <a:off x="4541654" y="1766494"/>
              <a:ext cx="101025" cy="215757"/>
            </a:xfrm>
            <a:prstGeom prst="rect">
              <a:avLst/>
            </a:prstGeom>
            <a:noFill/>
            <a:ln w="6350">
              <a:noFill/>
              <a:miter lim="800000"/>
            </a:ln>
            <a:effectLst/>
          </p:spPr>
          <p:txBody>
            <a:bodyPr wrap="none" lIns="0" tIns="0" rIns="0" bIns="0" anchor="t" anchorCtr="0">
              <a:spAutoFit/>
            </a:bodyPr>
            <a:lstStyle>
              <a:defPPr>
                <a:defRPr lang="zh-CN"/>
              </a:defPPr>
              <a:lvl1pPr marR="0" lvl="0" indent="0" algn="ctr" eaLnBrk="0" fontAlgn="base" hangingPunct="0">
                <a:lnSpc>
                  <a:spcPct val="100000"/>
                </a:lnSpc>
                <a:spcBef>
                  <a:spcPct val="0"/>
                </a:spcBef>
                <a:spcAft>
                  <a:spcPct val="0"/>
                </a:spcAft>
                <a:buClrTx/>
                <a:buSzTx/>
                <a:buFontTx/>
                <a:buNone/>
                <a:defRPr kumimoji="0" sz="1300" b="1" i="0" u="none" strike="noStrike" cap="none" spc="0" normalizeH="0" baseline="0">
                  <a:ln>
                    <a:noFill/>
                  </a:ln>
                  <a:solidFill>
                    <a:srgbClr val="000000"/>
                  </a:solidFill>
                  <a:effectLst/>
                  <a:uLnTx/>
                  <a:uFillTx/>
                  <a:latin typeface="Arial Black" panose="020B0A04020102020204" pitchFamily="34" charset="0"/>
                  <a:ea typeface="微软雅黑" panose="020B0503020204020204" pitchFamily="34" charset="-122"/>
                </a:defRPr>
              </a:lvl1pPr>
              <a:lvl2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2pPr>
              <a:lvl3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3pPr>
              <a:lvl4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4pPr>
              <a:lvl5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5pPr>
              <a:lvl6pPr>
                <a:defRPr sz="1300" b="1">
                  <a:solidFill>
                    <a:srgbClr val="000000"/>
                  </a:solidFill>
                  <a:latin typeface="Arial" panose="020B0604020202020204" pitchFamily="34" charset="0"/>
                  <a:ea typeface="宋体" panose="02010600030101010101" pitchFamily="2" charset="-122"/>
                </a:defRPr>
              </a:lvl6pPr>
              <a:lvl7pPr>
                <a:defRPr sz="1300" b="1">
                  <a:solidFill>
                    <a:srgbClr val="000000"/>
                  </a:solidFill>
                  <a:latin typeface="Arial" panose="020B0604020202020204" pitchFamily="34" charset="0"/>
                  <a:ea typeface="宋体" panose="02010600030101010101" pitchFamily="2" charset="-122"/>
                </a:defRPr>
              </a:lvl7pPr>
              <a:lvl8pPr>
                <a:defRPr sz="1300" b="1">
                  <a:solidFill>
                    <a:srgbClr val="000000"/>
                  </a:solidFill>
                  <a:latin typeface="Arial" panose="020B0604020202020204" pitchFamily="34" charset="0"/>
                  <a:ea typeface="宋体" panose="02010600030101010101" pitchFamily="2" charset="-122"/>
                </a:defRPr>
              </a:lvl8pPr>
              <a:lvl9pPr>
                <a:defRPr sz="1300" b="1">
                  <a:solidFill>
                    <a:srgbClr val="000000"/>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chemeClr val="bg1"/>
                  </a:solidFill>
                  <a:latin typeface="+mn-lt"/>
                  <a:ea typeface="+mn-ea"/>
                  <a:cs typeface="+mn-ea"/>
                  <a:sym typeface="+mn-lt"/>
                </a:rPr>
                <a:t>2</a:t>
              </a:r>
              <a:endParaRPr lang="zh-CN" altLang="en-US" sz="1600" dirty="0">
                <a:solidFill>
                  <a:schemeClr val="bg1"/>
                </a:solidFill>
                <a:latin typeface="+mn-lt"/>
                <a:ea typeface="+mn-ea"/>
                <a:cs typeface="+mn-ea"/>
                <a:sym typeface="+mn-lt"/>
              </a:endParaRPr>
            </a:p>
          </p:txBody>
        </p:sp>
        <p:sp>
          <p:nvSpPr>
            <p:cNvPr id="24" name="Text Box 17"/>
            <p:cNvSpPr txBox="1">
              <a:spLocks noChangeArrowheads="1"/>
            </p:cNvSpPr>
            <p:nvPr/>
          </p:nvSpPr>
          <p:spPr bwMode="auto">
            <a:xfrm>
              <a:off x="6858972" y="1735220"/>
              <a:ext cx="101025" cy="215757"/>
            </a:xfrm>
            <a:prstGeom prst="rect">
              <a:avLst/>
            </a:prstGeom>
            <a:noFill/>
            <a:ln w="6350">
              <a:noFill/>
              <a:miter lim="800000"/>
            </a:ln>
            <a:effectLst/>
          </p:spPr>
          <p:txBody>
            <a:bodyPr wrap="none" lIns="0" tIns="0" rIns="0" bIns="0" anchor="ctr">
              <a:spAutoFit/>
            </a:bodyPr>
            <a:lstStyle>
              <a:defPPr>
                <a:defRPr lang="zh-CN"/>
              </a:defPPr>
              <a:lvl1pPr marR="0" lvl="0" indent="0" algn="ctr" eaLnBrk="0" fontAlgn="base" hangingPunct="0">
                <a:lnSpc>
                  <a:spcPct val="100000"/>
                </a:lnSpc>
                <a:spcBef>
                  <a:spcPct val="0"/>
                </a:spcBef>
                <a:spcAft>
                  <a:spcPct val="0"/>
                </a:spcAft>
                <a:buClrTx/>
                <a:buSzTx/>
                <a:buFontTx/>
                <a:buNone/>
                <a:defRPr kumimoji="0" sz="1300" b="1" i="0" u="none" strike="noStrike" cap="none" spc="0" normalizeH="0" baseline="0">
                  <a:ln>
                    <a:noFill/>
                  </a:ln>
                  <a:solidFill>
                    <a:srgbClr val="000000"/>
                  </a:solidFill>
                  <a:effectLst/>
                  <a:uLnTx/>
                  <a:uFillTx/>
                  <a:latin typeface="Arial Black" panose="020B0A04020102020204" pitchFamily="34" charset="0"/>
                  <a:ea typeface="微软雅黑" panose="020B0503020204020204" pitchFamily="34" charset="-122"/>
                </a:defRPr>
              </a:lvl1pPr>
              <a:lvl2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2pPr>
              <a:lvl3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3pPr>
              <a:lvl4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4pPr>
              <a:lvl5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5pPr>
              <a:lvl6pPr>
                <a:defRPr sz="1300" b="1">
                  <a:solidFill>
                    <a:srgbClr val="000000"/>
                  </a:solidFill>
                  <a:latin typeface="Arial" panose="020B0604020202020204" pitchFamily="34" charset="0"/>
                  <a:ea typeface="宋体" panose="02010600030101010101" pitchFamily="2" charset="-122"/>
                </a:defRPr>
              </a:lvl6pPr>
              <a:lvl7pPr>
                <a:defRPr sz="1300" b="1">
                  <a:solidFill>
                    <a:srgbClr val="000000"/>
                  </a:solidFill>
                  <a:latin typeface="Arial" panose="020B0604020202020204" pitchFamily="34" charset="0"/>
                  <a:ea typeface="宋体" panose="02010600030101010101" pitchFamily="2" charset="-122"/>
                </a:defRPr>
              </a:lvl7pPr>
              <a:lvl8pPr>
                <a:defRPr sz="1300" b="1">
                  <a:solidFill>
                    <a:srgbClr val="000000"/>
                  </a:solidFill>
                  <a:latin typeface="Arial" panose="020B0604020202020204" pitchFamily="34" charset="0"/>
                  <a:ea typeface="宋体" panose="02010600030101010101" pitchFamily="2" charset="-122"/>
                </a:defRPr>
              </a:lvl8pPr>
              <a:lvl9pPr>
                <a:defRPr sz="1300" b="1">
                  <a:solidFill>
                    <a:srgbClr val="000000"/>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chemeClr val="bg1"/>
                  </a:solidFill>
                  <a:latin typeface="+mn-lt"/>
                  <a:ea typeface="+mn-ea"/>
                  <a:cs typeface="+mn-ea"/>
                  <a:sym typeface="+mn-lt"/>
                </a:rPr>
                <a:t>3</a:t>
              </a:r>
              <a:endParaRPr lang="zh-CN" altLang="en-US" sz="1600" dirty="0">
                <a:solidFill>
                  <a:schemeClr val="bg1"/>
                </a:solidFill>
                <a:latin typeface="+mn-lt"/>
                <a:ea typeface="+mn-ea"/>
                <a:cs typeface="+mn-ea"/>
                <a:sym typeface="+mn-lt"/>
              </a:endParaRPr>
            </a:p>
          </p:txBody>
        </p:sp>
        <p:sp>
          <p:nvSpPr>
            <p:cNvPr id="25" name="TextBox 11"/>
            <p:cNvSpPr txBox="1">
              <a:spLocks noChangeArrowheads="1"/>
            </p:cNvSpPr>
            <p:nvPr/>
          </p:nvSpPr>
          <p:spPr bwMode="auto">
            <a:xfrm flipH="1">
              <a:off x="1897609" y="2271669"/>
              <a:ext cx="713402" cy="794806"/>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bg1">
                      <a:lumMod val="50000"/>
                    </a:schemeClr>
                  </a:solidFill>
                  <a:cs typeface="+mn-ea"/>
                  <a:sym typeface="+mn-lt"/>
                </a:rPr>
                <a:t>请替换文字内容</a:t>
              </a:r>
              <a:endParaRPr lang="zh-CN" altLang="en-US" dirty="0">
                <a:solidFill>
                  <a:schemeClr val="bg1">
                    <a:lumMod val="50000"/>
                  </a:schemeClr>
                </a:solidFill>
                <a:cs typeface="+mn-ea"/>
                <a:sym typeface="+mn-lt"/>
              </a:endParaRPr>
            </a:p>
          </p:txBody>
        </p:sp>
        <p:sp>
          <p:nvSpPr>
            <p:cNvPr id="26" name="TextBox 11"/>
            <p:cNvSpPr txBox="1">
              <a:spLocks noChangeArrowheads="1"/>
            </p:cNvSpPr>
            <p:nvPr/>
          </p:nvSpPr>
          <p:spPr bwMode="auto">
            <a:xfrm flipH="1">
              <a:off x="4245583" y="2241697"/>
              <a:ext cx="724522" cy="794806"/>
            </a:xfrm>
            <a:prstGeom prst="rect">
              <a:avLst/>
            </a:prstGeom>
            <a:noFill/>
            <a:ln>
              <a:noFill/>
            </a:ln>
            <a:effectLst/>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bg1">
                      <a:lumMod val="50000"/>
                    </a:schemeClr>
                  </a:solidFill>
                  <a:cs typeface="+mn-ea"/>
                  <a:sym typeface="+mn-lt"/>
                </a:rPr>
                <a:t>请替换文字内容</a:t>
              </a:r>
              <a:endParaRPr lang="zh-CN" altLang="en-US" dirty="0">
                <a:solidFill>
                  <a:schemeClr val="bg1">
                    <a:lumMod val="50000"/>
                  </a:schemeClr>
                </a:solidFill>
                <a:cs typeface="+mn-ea"/>
                <a:sym typeface="+mn-lt"/>
              </a:endParaRPr>
            </a:p>
          </p:txBody>
        </p:sp>
        <p:sp>
          <p:nvSpPr>
            <p:cNvPr id="27" name="TextBox 11"/>
            <p:cNvSpPr txBox="1">
              <a:spLocks noChangeArrowheads="1"/>
            </p:cNvSpPr>
            <p:nvPr/>
          </p:nvSpPr>
          <p:spPr bwMode="auto">
            <a:xfrm flipH="1">
              <a:off x="6564080" y="2221374"/>
              <a:ext cx="725693" cy="794806"/>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bg1">
                      <a:lumMod val="50000"/>
                    </a:schemeClr>
                  </a:solidFill>
                  <a:cs typeface="+mn-ea"/>
                  <a:sym typeface="+mn-lt"/>
                </a:rPr>
                <a:t>请替换文字内容</a:t>
              </a:r>
              <a:endParaRPr lang="zh-CN" altLang="en-US" dirty="0">
                <a:solidFill>
                  <a:schemeClr val="bg1">
                    <a:lumMod val="50000"/>
                  </a:schemeClr>
                </a:solidFill>
                <a:cs typeface="+mn-ea"/>
                <a:sym typeface="+mn-lt"/>
              </a:endParaRPr>
            </a:p>
          </p:txBody>
        </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2" name="组合 11"/>
          <p:cNvGrpSpPr/>
          <p:nvPr/>
        </p:nvGrpSpPr>
        <p:grpSpPr>
          <a:xfrm>
            <a:off x="2031192" y="1632246"/>
            <a:ext cx="8867183" cy="4777574"/>
            <a:chOff x="1752270" y="1271156"/>
            <a:chExt cx="6349279" cy="3420945"/>
          </a:xfrm>
        </p:grpSpPr>
        <p:sp>
          <p:nvSpPr>
            <p:cNvPr id="13" name="五边形 12"/>
            <p:cNvSpPr/>
            <p:nvPr/>
          </p:nvSpPr>
          <p:spPr>
            <a:xfrm>
              <a:off x="4645166" y="1301114"/>
              <a:ext cx="2880320" cy="936104"/>
            </a:xfrm>
            <a:prstGeom prst="homePlat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4" name="五边形 13"/>
            <p:cNvSpPr/>
            <p:nvPr/>
          </p:nvSpPr>
          <p:spPr>
            <a:xfrm flipH="1">
              <a:off x="1764846" y="2230704"/>
              <a:ext cx="2880320" cy="936104"/>
            </a:xfrm>
            <a:prstGeom prst="homePlate">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5" name="TextBox 12"/>
            <p:cNvSpPr txBox="1"/>
            <p:nvPr/>
          </p:nvSpPr>
          <p:spPr>
            <a:xfrm>
              <a:off x="2196894" y="2557188"/>
              <a:ext cx="2448272" cy="329648"/>
            </a:xfrm>
            <a:prstGeom prst="rect">
              <a:avLst/>
            </a:prstGeom>
            <a:noFill/>
          </p:spPr>
          <p:txBody>
            <a:bodyPr wrap="square" rtlCol="0">
              <a:spAutoFit/>
            </a:bodyPr>
            <a:lstStyle/>
            <a:p>
              <a:pPr algn="r"/>
              <a:r>
                <a:rPr lang="zh-CN" altLang="en-US" sz="2400" b="1" dirty="0" smtClean="0">
                  <a:solidFill>
                    <a:schemeClr val="bg1">
                      <a:lumMod val="50000"/>
                    </a:schemeClr>
                  </a:solidFill>
                  <a:cs typeface="+mn-ea"/>
                  <a:sym typeface="+mn-lt"/>
                </a:rPr>
                <a:t>我公司生产的产品</a:t>
              </a:r>
              <a:endParaRPr lang="zh-CN" altLang="en-US" sz="2400" b="1" dirty="0">
                <a:solidFill>
                  <a:schemeClr val="bg1">
                    <a:lumMod val="50000"/>
                  </a:schemeClr>
                </a:solidFill>
                <a:cs typeface="+mn-ea"/>
                <a:sym typeface="+mn-lt"/>
              </a:endParaRPr>
            </a:p>
          </p:txBody>
        </p:sp>
        <p:sp>
          <p:nvSpPr>
            <p:cNvPr id="16" name="TextBox 13"/>
            <p:cNvSpPr txBox="1"/>
            <p:nvPr/>
          </p:nvSpPr>
          <p:spPr>
            <a:xfrm>
              <a:off x="4645166" y="1569111"/>
              <a:ext cx="2448272" cy="329648"/>
            </a:xfrm>
            <a:prstGeom prst="rect">
              <a:avLst/>
            </a:prstGeom>
            <a:noFill/>
          </p:spPr>
          <p:txBody>
            <a:bodyPr wrap="square" rtlCol="0">
              <a:spAutoFit/>
            </a:bodyPr>
            <a:lstStyle/>
            <a:p>
              <a:r>
                <a:rPr lang="zh-CN" altLang="en-US" sz="2400" b="1" dirty="0" smtClean="0">
                  <a:solidFill>
                    <a:schemeClr val="bg1">
                      <a:lumMod val="50000"/>
                    </a:schemeClr>
                  </a:solidFill>
                  <a:cs typeface="+mn-ea"/>
                  <a:sym typeface="+mn-lt"/>
                </a:rPr>
                <a:t>其它同作用产品</a:t>
              </a:r>
              <a:endParaRPr lang="zh-CN" altLang="en-US" sz="2400" b="1" dirty="0">
                <a:solidFill>
                  <a:schemeClr val="bg1">
                    <a:lumMod val="50000"/>
                  </a:schemeClr>
                </a:solidFill>
                <a:cs typeface="+mn-ea"/>
                <a:sym typeface="+mn-lt"/>
              </a:endParaRPr>
            </a:p>
          </p:txBody>
        </p:sp>
        <p:sp>
          <p:nvSpPr>
            <p:cNvPr id="17" name="TextBox 14"/>
            <p:cNvSpPr txBox="1"/>
            <p:nvPr/>
          </p:nvSpPr>
          <p:spPr>
            <a:xfrm>
              <a:off x="1752270" y="1271156"/>
              <a:ext cx="3240359" cy="759327"/>
            </a:xfrm>
            <a:prstGeom prst="rect">
              <a:avLst/>
            </a:prstGeom>
            <a:noFill/>
          </p:spPr>
          <p:txBody>
            <a:bodyPr wrap="square" rtlCol="0">
              <a:spAutoFit/>
            </a:bodyPr>
            <a:lstStyle/>
            <a:p>
              <a:pPr>
                <a:lnSpc>
                  <a:spcPct val="150000"/>
                </a:lnSpc>
              </a:pPr>
              <a:r>
                <a:rPr lang="zh-CN" altLang="en-US" sz="1400" dirty="0" smtClean="0">
                  <a:solidFill>
                    <a:schemeClr val="bg1">
                      <a:lumMod val="50000"/>
                    </a:schemeClr>
                  </a:solidFill>
                  <a:cs typeface="+mn-ea"/>
                  <a:sym typeface="+mn-lt"/>
                </a:rPr>
                <a:t>这里输入简单的文字概述</a:t>
              </a:r>
              <a:r>
                <a:rPr lang="zh-CN" altLang="en-US" sz="1400" dirty="0">
                  <a:solidFill>
                    <a:schemeClr val="bg1">
                      <a:lumMod val="50000"/>
                    </a:schemeClr>
                  </a:solidFill>
                  <a:cs typeface="+mn-ea"/>
                  <a:sym typeface="+mn-lt"/>
                </a:rPr>
                <a:t>这里输入</a:t>
              </a:r>
              <a:r>
                <a:rPr lang="zh-CN" altLang="en-US" sz="1400" dirty="0" smtClean="0">
                  <a:solidFill>
                    <a:schemeClr val="bg1">
                      <a:lumMod val="50000"/>
                    </a:schemeClr>
                  </a:solidFill>
                  <a:cs typeface="+mn-ea"/>
                  <a:sym typeface="+mn-lt"/>
                </a:rPr>
                <a:t>简单文字概</a:t>
              </a:r>
              <a:endParaRPr lang="en-US" altLang="zh-CN" sz="1400" dirty="0" smtClean="0">
                <a:solidFill>
                  <a:schemeClr val="bg1">
                    <a:lumMod val="50000"/>
                  </a:schemeClr>
                </a:solidFill>
                <a:cs typeface="+mn-ea"/>
                <a:sym typeface="+mn-lt"/>
              </a:endParaRPr>
            </a:p>
            <a:p>
              <a:pPr>
                <a:lnSpc>
                  <a:spcPct val="150000"/>
                </a:lnSpc>
              </a:pPr>
              <a:r>
                <a:rPr lang="zh-CN" altLang="en-US" sz="1400" dirty="0" smtClean="0">
                  <a:solidFill>
                    <a:schemeClr val="bg1">
                      <a:lumMod val="50000"/>
                    </a:schemeClr>
                  </a:solidFill>
                  <a:cs typeface="+mn-ea"/>
                  <a:sym typeface="+mn-lt"/>
                </a:rPr>
                <a:t>述这里</a:t>
              </a:r>
              <a:r>
                <a:rPr lang="zh-CN" altLang="en-US" sz="1400" dirty="0">
                  <a:solidFill>
                    <a:schemeClr val="bg1">
                      <a:lumMod val="50000"/>
                    </a:schemeClr>
                  </a:solidFill>
                  <a:cs typeface="+mn-ea"/>
                  <a:sym typeface="+mn-lt"/>
                </a:rPr>
                <a:t>输入简单的文字</a:t>
              </a:r>
              <a:r>
                <a:rPr lang="zh-CN" altLang="en-US" sz="1400" dirty="0" smtClean="0">
                  <a:solidFill>
                    <a:schemeClr val="bg1">
                      <a:lumMod val="50000"/>
                    </a:schemeClr>
                  </a:solidFill>
                  <a:cs typeface="+mn-ea"/>
                  <a:sym typeface="+mn-lt"/>
                </a:rPr>
                <a:t>概述这里入简单</a:t>
              </a:r>
              <a:r>
                <a:rPr lang="zh-CN" altLang="en-US" sz="1400" dirty="0">
                  <a:solidFill>
                    <a:schemeClr val="bg1">
                      <a:lumMod val="50000"/>
                    </a:schemeClr>
                  </a:solidFill>
                  <a:cs typeface="+mn-ea"/>
                  <a:sym typeface="+mn-lt"/>
                </a:rPr>
                <a:t>的</a:t>
              </a:r>
              <a:r>
                <a:rPr lang="zh-CN" altLang="en-US" sz="1400" dirty="0" smtClean="0">
                  <a:solidFill>
                    <a:schemeClr val="bg1">
                      <a:lumMod val="50000"/>
                    </a:schemeClr>
                  </a:solidFill>
                  <a:cs typeface="+mn-ea"/>
                  <a:sym typeface="+mn-lt"/>
                </a:rPr>
                <a:t>文字</a:t>
              </a:r>
              <a:endParaRPr lang="en-US" altLang="zh-CN" sz="1400" dirty="0" smtClean="0">
                <a:solidFill>
                  <a:schemeClr val="bg1">
                    <a:lumMod val="50000"/>
                  </a:schemeClr>
                </a:solidFill>
                <a:cs typeface="+mn-ea"/>
                <a:sym typeface="+mn-lt"/>
              </a:endParaRPr>
            </a:p>
            <a:p>
              <a:pPr>
                <a:lnSpc>
                  <a:spcPct val="150000"/>
                </a:lnSpc>
              </a:pPr>
              <a:r>
                <a:rPr lang="zh-CN" altLang="en-US" sz="1400" dirty="0" smtClean="0">
                  <a:solidFill>
                    <a:schemeClr val="bg1">
                      <a:lumMod val="50000"/>
                    </a:schemeClr>
                  </a:solidFill>
                  <a:cs typeface="+mn-ea"/>
                  <a:sym typeface="+mn-lt"/>
                </a:rPr>
                <a:t>概述这里输入</a:t>
              </a:r>
              <a:r>
                <a:rPr lang="zh-CN" altLang="en-US" sz="1400" dirty="0">
                  <a:solidFill>
                    <a:schemeClr val="bg1">
                      <a:lumMod val="50000"/>
                    </a:schemeClr>
                  </a:solidFill>
                  <a:cs typeface="+mn-ea"/>
                  <a:sym typeface="+mn-lt"/>
                </a:rPr>
                <a:t>述简单的文字</a:t>
              </a:r>
              <a:r>
                <a:rPr lang="zh-CN" altLang="en-US" sz="1400" dirty="0" smtClean="0">
                  <a:solidFill>
                    <a:schemeClr val="bg1">
                      <a:lumMod val="50000"/>
                    </a:schemeClr>
                  </a:solidFill>
                  <a:cs typeface="+mn-ea"/>
                  <a:sym typeface="+mn-lt"/>
                </a:rPr>
                <a:t>概述</a:t>
              </a:r>
              <a:endParaRPr lang="zh-CN" altLang="en-US" sz="1400" dirty="0">
                <a:solidFill>
                  <a:schemeClr val="bg1">
                    <a:lumMod val="50000"/>
                  </a:schemeClr>
                </a:solidFill>
                <a:cs typeface="+mn-ea"/>
                <a:sym typeface="+mn-lt"/>
              </a:endParaRPr>
            </a:p>
          </p:txBody>
        </p:sp>
        <p:sp>
          <p:nvSpPr>
            <p:cNvPr id="18" name="TextBox 15"/>
            <p:cNvSpPr txBox="1"/>
            <p:nvPr/>
          </p:nvSpPr>
          <p:spPr>
            <a:xfrm>
              <a:off x="4861190" y="2495633"/>
              <a:ext cx="3240359" cy="759327"/>
            </a:xfrm>
            <a:prstGeom prst="rect">
              <a:avLst/>
            </a:prstGeom>
            <a:noFill/>
          </p:spPr>
          <p:txBody>
            <a:bodyPr wrap="square" rtlCol="0">
              <a:spAutoFit/>
            </a:bodyPr>
            <a:lstStyle/>
            <a:p>
              <a:pPr>
                <a:lnSpc>
                  <a:spcPct val="150000"/>
                </a:lnSpc>
              </a:pPr>
              <a:r>
                <a:rPr lang="zh-CN" altLang="en-US" sz="1400" dirty="0" smtClean="0">
                  <a:solidFill>
                    <a:schemeClr val="bg1">
                      <a:lumMod val="50000"/>
                    </a:schemeClr>
                  </a:solidFill>
                  <a:cs typeface="+mn-ea"/>
                  <a:sym typeface="+mn-lt"/>
                </a:rPr>
                <a:t>这里输入简单的文字概述</a:t>
              </a:r>
              <a:r>
                <a:rPr lang="zh-CN" altLang="en-US" sz="1400" dirty="0">
                  <a:solidFill>
                    <a:schemeClr val="bg1">
                      <a:lumMod val="50000"/>
                    </a:schemeClr>
                  </a:solidFill>
                  <a:cs typeface="+mn-ea"/>
                  <a:sym typeface="+mn-lt"/>
                </a:rPr>
                <a:t>这里输入</a:t>
              </a:r>
              <a:r>
                <a:rPr lang="zh-CN" altLang="en-US" sz="1400" dirty="0" smtClean="0">
                  <a:solidFill>
                    <a:schemeClr val="bg1">
                      <a:lumMod val="50000"/>
                    </a:schemeClr>
                  </a:solidFill>
                  <a:cs typeface="+mn-ea"/>
                  <a:sym typeface="+mn-lt"/>
                </a:rPr>
                <a:t>简单文字概</a:t>
              </a:r>
              <a:endParaRPr lang="en-US" altLang="zh-CN" sz="1400" dirty="0" smtClean="0">
                <a:solidFill>
                  <a:schemeClr val="bg1">
                    <a:lumMod val="50000"/>
                  </a:schemeClr>
                </a:solidFill>
                <a:cs typeface="+mn-ea"/>
                <a:sym typeface="+mn-lt"/>
              </a:endParaRPr>
            </a:p>
            <a:p>
              <a:pPr>
                <a:lnSpc>
                  <a:spcPct val="150000"/>
                </a:lnSpc>
              </a:pPr>
              <a:r>
                <a:rPr lang="zh-CN" altLang="en-US" sz="1400" dirty="0" smtClean="0">
                  <a:solidFill>
                    <a:schemeClr val="bg1">
                      <a:lumMod val="50000"/>
                    </a:schemeClr>
                  </a:solidFill>
                  <a:cs typeface="+mn-ea"/>
                  <a:sym typeface="+mn-lt"/>
                </a:rPr>
                <a:t>述这里</a:t>
              </a:r>
              <a:r>
                <a:rPr lang="zh-CN" altLang="en-US" sz="1400" dirty="0">
                  <a:solidFill>
                    <a:schemeClr val="bg1">
                      <a:lumMod val="50000"/>
                    </a:schemeClr>
                  </a:solidFill>
                  <a:cs typeface="+mn-ea"/>
                  <a:sym typeface="+mn-lt"/>
                </a:rPr>
                <a:t>输入简单的文字</a:t>
              </a:r>
              <a:r>
                <a:rPr lang="zh-CN" altLang="en-US" sz="1400" dirty="0" smtClean="0">
                  <a:solidFill>
                    <a:schemeClr val="bg1">
                      <a:lumMod val="50000"/>
                    </a:schemeClr>
                  </a:solidFill>
                  <a:cs typeface="+mn-ea"/>
                  <a:sym typeface="+mn-lt"/>
                </a:rPr>
                <a:t>概述这里入简单</a:t>
              </a:r>
              <a:r>
                <a:rPr lang="zh-CN" altLang="en-US" sz="1400" dirty="0">
                  <a:solidFill>
                    <a:schemeClr val="bg1">
                      <a:lumMod val="50000"/>
                    </a:schemeClr>
                  </a:solidFill>
                  <a:cs typeface="+mn-ea"/>
                  <a:sym typeface="+mn-lt"/>
                </a:rPr>
                <a:t>的</a:t>
              </a:r>
              <a:r>
                <a:rPr lang="zh-CN" altLang="en-US" sz="1400" dirty="0" smtClean="0">
                  <a:solidFill>
                    <a:schemeClr val="bg1">
                      <a:lumMod val="50000"/>
                    </a:schemeClr>
                  </a:solidFill>
                  <a:cs typeface="+mn-ea"/>
                  <a:sym typeface="+mn-lt"/>
                </a:rPr>
                <a:t>文字</a:t>
              </a:r>
              <a:endParaRPr lang="en-US" altLang="zh-CN" sz="1400" dirty="0" smtClean="0">
                <a:solidFill>
                  <a:schemeClr val="bg1">
                    <a:lumMod val="50000"/>
                  </a:schemeClr>
                </a:solidFill>
                <a:cs typeface="+mn-ea"/>
                <a:sym typeface="+mn-lt"/>
              </a:endParaRPr>
            </a:p>
            <a:p>
              <a:pPr>
                <a:lnSpc>
                  <a:spcPct val="150000"/>
                </a:lnSpc>
              </a:pPr>
              <a:r>
                <a:rPr lang="zh-CN" altLang="en-US" sz="1400" dirty="0" smtClean="0">
                  <a:solidFill>
                    <a:schemeClr val="bg1">
                      <a:lumMod val="50000"/>
                    </a:schemeClr>
                  </a:solidFill>
                  <a:cs typeface="+mn-ea"/>
                  <a:sym typeface="+mn-lt"/>
                </a:rPr>
                <a:t>概述这里输入</a:t>
              </a:r>
              <a:r>
                <a:rPr lang="zh-CN" altLang="en-US" sz="1400" dirty="0">
                  <a:solidFill>
                    <a:schemeClr val="bg1">
                      <a:lumMod val="50000"/>
                    </a:schemeClr>
                  </a:solidFill>
                  <a:cs typeface="+mn-ea"/>
                  <a:sym typeface="+mn-lt"/>
                </a:rPr>
                <a:t>述简单的文字</a:t>
              </a:r>
              <a:r>
                <a:rPr lang="zh-CN" altLang="en-US" sz="1400" dirty="0" smtClean="0">
                  <a:solidFill>
                    <a:schemeClr val="bg1">
                      <a:lumMod val="50000"/>
                    </a:schemeClr>
                  </a:solidFill>
                  <a:cs typeface="+mn-ea"/>
                  <a:sym typeface="+mn-lt"/>
                </a:rPr>
                <a:t>概述</a:t>
              </a:r>
              <a:endParaRPr lang="zh-CN" altLang="en-US" sz="1400" dirty="0">
                <a:solidFill>
                  <a:schemeClr val="bg1">
                    <a:lumMod val="50000"/>
                  </a:schemeClr>
                </a:solidFill>
                <a:cs typeface="+mn-ea"/>
                <a:sym typeface="+mn-lt"/>
              </a:endParaRPr>
            </a:p>
          </p:txBody>
        </p:sp>
        <p:sp>
          <p:nvSpPr>
            <p:cNvPr id="19" name="矩形 18"/>
            <p:cNvSpPr/>
            <p:nvPr/>
          </p:nvSpPr>
          <p:spPr>
            <a:xfrm>
              <a:off x="2776862" y="3683989"/>
              <a:ext cx="1692188" cy="2269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cs typeface="+mn-ea"/>
                <a:sym typeface="+mn-lt"/>
              </a:endParaRPr>
            </a:p>
          </p:txBody>
        </p:sp>
        <p:sp>
          <p:nvSpPr>
            <p:cNvPr id="20" name="矩形 19"/>
            <p:cNvSpPr/>
            <p:nvPr/>
          </p:nvSpPr>
          <p:spPr>
            <a:xfrm>
              <a:off x="1804754" y="4044029"/>
              <a:ext cx="2652199" cy="226957"/>
            </a:xfrm>
            <a:prstGeom prst="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1" name="矩形 20"/>
            <p:cNvSpPr/>
            <p:nvPr/>
          </p:nvSpPr>
          <p:spPr>
            <a:xfrm>
              <a:off x="2308810" y="4465144"/>
              <a:ext cx="2160240" cy="2269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2" name="TextBox 19"/>
            <p:cNvSpPr txBox="1"/>
            <p:nvPr/>
          </p:nvSpPr>
          <p:spPr>
            <a:xfrm>
              <a:off x="2985742" y="3683989"/>
              <a:ext cx="921928"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计划完成：</a:t>
              </a:r>
              <a:r>
                <a:rPr lang="en-US" altLang="zh-CN" sz="1200" dirty="0" smtClean="0">
                  <a:solidFill>
                    <a:schemeClr val="bg1">
                      <a:lumMod val="50000"/>
                    </a:schemeClr>
                  </a:solidFill>
                  <a:cs typeface="+mn-ea"/>
                  <a:sym typeface="+mn-lt"/>
                </a:rPr>
                <a:t>56</a:t>
              </a:r>
              <a:r>
                <a:rPr lang="zh-CN" altLang="en-US" sz="1200" dirty="0" smtClean="0">
                  <a:solidFill>
                    <a:schemeClr val="bg1">
                      <a:lumMod val="50000"/>
                    </a:schemeClr>
                  </a:solidFill>
                  <a:cs typeface="+mn-ea"/>
                  <a:sym typeface="+mn-lt"/>
                </a:rPr>
                <a:t>％</a:t>
              </a:r>
              <a:endParaRPr lang="zh-CN" altLang="en-US" sz="1200" dirty="0">
                <a:solidFill>
                  <a:schemeClr val="bg1">
                    <a:lumMod val="50000"/>
                  </a:schemeClr>
                </a:solidFill>
                <a:cs typeface="+mn-ea"/>
                <a:sym typeface="+mn-lt"/>
              </a:endParaRPr>
            </a:p>
          </p:txBody>
        </p:sp>
        <p:sp>
          <p:nvSpPr>
            <p:cNvPr id="23" name="TextBox 20"/>
            <p:cNvSpPr txBox="1"/>
            <p:nvPr/>
          </p:nvSpPr>
          <p:spPr>
            <a:xfrm>
              <a:off x="2596842" y="4044029"/>
              <a:ext cx="1206587"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实际完成数目：</a:t>
              </a:r>
              <a:r>
                <a:rPr lang="en-US" altLang="zh-CN" sz="1200" dirty="0" smtClean="0">
                  <a:solidFill>
                    <a:schemeClr val="bg1">
                      <a:lumMod val="50000"/>
                    </a:schemeClr>
                  </a:solidFill>
                  <a:cs typeface="+mn-ea"/>
                  <a:sym typeface="+mn-lt"/>
                </a:rPr>
                <a:t>820</a:t>
              </a:r>
              <a:r>
                <a:rPr lang="zh-CN" altLang="en-US" sz="1200" dirty="0" smtClean="0">
                  <a:solidFill>
                    <a:schemeClr val="bg1">
                      <a:lumMod val="50000"/>
                    </a:schemeClr>
                  </a:solidFill>
                  <a:cs typeface="+mn-ea"/>
                  <a:sym typeface="+mn-lt"/>
                </a:rPr>
                <a:t>万</a:t>
              </a:r>
              <a:endParaRPr lang="zh-CN" altLang="en-US" sz="1200" dirty="0">
                <a:solidFill>
                  <a:schemeClr val="bg1">
                    <a:lumMod val="50000"/>
                  </a:schemeClr>
                </a:solidFill>
                <a:cs typeface="+mn-ea"/>
                <a:sym typeface="+mn-lt"/>
              </a:endParaRPr>
            </a:p>
          </p:txBody>
        </p:sp>
        <p:sp>
          <p:nvSpPr>
            <p:cNvPr id="24" name="TextBox 21"/>
            <p:cNvSpPr txBox="1"/>
            <p:nvPr/>
          </p:nvSpPr>
          <p:spPr>
            <a:xfrm>
              <a:off x="3028890" y="4470380"/>
              <a:ext cx="876015"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回款数：</a:t>
              </a:r>
              <a:r>
                <a:rPr lang="en-US" altLang="zh-CN" sz="1200" dirty="0" smtClean="0">
                  <a:solidFill>
                    <a:schemeClr val="bg1">
                      <a:lumMod val="50000"/>
                    </a:schemeClr>
                  </a:solidFill>
                  <a:cs typeface="+mn-ea"/>
                  <a:sym typeface="+mn-lt"/>
                </a:rPr>
                <a:t>640</a:t>
              </a:r>
              <a:r>
                <a:rPr lang="zh-CN" altLang="en-US" sz="1200" dirty="0" smtClean="0">
                  <a:solidFill>
                    <a:schemeClr val="bg1">
                      <a:lumMod val="50000"/>
                    </a:schemeClr>
                  </a:solidFill>
                  <a:cs typeface="+mn-ea"/>
                  <a:sym typeface="+mn-lt"/>
                </a:rPr>
                <a:t>万</a:t>
              </a:r>
              <a:endParaRPr lang="zh-CN" altLang="en-US" sz="1200" dirty="0">
                <a:solidFill>
                  <a:schemeClr val="bg1">
                    <a:lumMod val="50000"/>
                  </a:schemeClr>
                </a:solidFill>
                <a:cs typeface="+mn-ea"/>
                <a:sym typeface="+mn-lt"/>
              </a:endParaRPr>
            </a:p>
          </p:txBody>
        </p:sp>
        <p:sp>
          <p:nvSpPr>
            <p:cNvPr id="25" name="矩形 24"/>
            <p:cNvSpPr/>
            <p:nvPr/>
          </p:nvSpPr>
          <p:spPr>
            <a:xfrm>
              <a:off x="4788024" y="3659845"/>
              <a:ext cx="1692188" cy="226957"/>
            </a:xfrm>
            <a:prstGeom prst="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矩形 25"/>
            <p:cNvSpPr/>
            <p:nvPr/>
          </p:nvSpPr>
          <p:spPr>
            <a:xfrm>
              <a:off x="4800121" y="4019885"/>
              <a:ext cx="2652199" cy="2269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7" name="矩形 26"/>
            <p:cNvSpPr/>
            <p:nvPr/>
          </p:nvSpPr>
          <p:spPr>
            <a:xfrm>
              <a:off x="4788024" y="4441000"/>
              <a:ext cx="2160240" cy="226957"/>
            </a:xfrm>
            <a:prstGeom prst="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TextBox 25"/>
            <p:cNvSpPr txBox="1"/>
            <p:nvPr/>
          </p:nvSpPr>
          <p:spPr>
            <a:xfrm>
              <a:off x="4996904" y="3659845"/>
              <a:ext cx="921928"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计划完成：</a:t>
              </a:r>
              <a:r>
                <a:rPr lang="en-US" altLang="zh-CN" sz="1200" dirty="0" smtClean="0">
                  <a:solidFill>
                    <a:schemeClr val="bg1">
                      <a:lumMod val="50000"/>
                    </a:schemeClr>
                  </a:solidFill>
                  <a:cs typeface="+mn-ea"/>
                  <a:sym typeface="+mn-lt"/>
                </a:rPr>
                <a:t>56</a:t>
              </a:r>
              <a:r>
                <a:rPr lang="zh-CN" altLang="en-US" sz="1200" dirty="0" smtClean="0">
                  <a:solidFill>
                    <a:schemeClr val="bg1">
                      <a:lumMod val="50000"/>
                    </a:schemeClr>
                  </a:solidFill>
                  <a:cs typeface="+mn-ea"/>
                  <a:sym typeface="+mn-lt"/>
                </a:rPr>
                <a:t>％</a:t>
              </a:r>
              <a:endParaRPr lang="zh-CN" altLang="en-US" sz="1200" dirty="0">
                <a:solidFill>
                  <a:schemeClr val="bg1">
                    <a:lumMod val="50000"/>
                  </a:schemeClr>
                </a:solidFill>
                <a:cs typeface="+mn-ea"/>
                <a:sym typeface="+mn-lt"/>
              </a:endParaRPr>
            </a:p>
          </p:txBody>
        </p:sp>
        <p:sp>
          <p:nvSpPr>
            <p:cNvPr id="29" name="TextBox 26"/>
            <p:cNvSpPr txBox="1"/>
            <p:nvPr/>
          </p:nvSpPr>
          <p:spPr>
            <a:xfrm>
              <a:off x="5004048" y="4019885"/>
              <a:ext cx="1206587"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实际完成数目：</a:t>
              </a:r>
              <a:r>
                <a:rPr lang="en-US" altLang="zh-CN" sz="1200" dirty="0" smtClean="0">
                  <a:solidFill>
                    <a:schemeClr val="bg1">
                      <a:lumMod val="50000"/>
                    </a:schemeClr>
                  </a:solidFill>
                  <a:cs typeface="+mn-ea"/>
                  <a:sym typeface="+mn-lt"/>
                </a:rPr>
                <a:t>820</a:t>
              </a:r>
              <a:r>
                <a:rPr lang="zh-CN" altLang="en-US" sz="1200" dirty="0" smtClean="0">
                  <a:solidFill>
                    <a:schemeClr val="bg1">
                      <a:lumMod val="50000"/>
                    </a:schemeClr>
                  </a:solidFill>
                  <a:cs typeface="+mn-ea"/>
                  <a:sym typeface="+mn-lt"/>
                </a:rPr>
                <a:t>万</a:t>
              </a:r>
              <a:endParaRPr lang="zh-CN" altLang="en-US" sz="1200" dirty="0">
                <a:solidFill>
                  <a:schemeClr val="bg1">
                    <a:lumMod val="50000"/>
                  </a:schemeClr>
                </a:solidFill>
                <a:cs typeface="+mn-ea"/>
                <a:sym typeface="+mn-lt"/>
              </a:endParaRPr>
            </a:p>
          </p:txBody>
        </p:sp>
        <p:sp>
          <p:nvSpPr>
            <p:cNvPr id="30" name="TextBox 27"/>
            <p:cNvSpPr txBox="1"/>
            <p:nvPr/>
          </p:nvSpPr>
          <p:spPr>
            <a:xfrm>
              <a:off x="5016120" y="4446236"/>
              <a:ext cx="876015" cy="198343"/>
            </a:xfrm>
            <a:prstGeom prst="rect">
              <a:avLst/>
            </a:prstGeom>
            <a:noFill/>
          </p:spPr>
          <p:txBody>
            <a:bodyPr wrap="none" rtlCol="0">
              <a:spAutoFit/>
            </a:bodyPr>
            <a:lstStyle/>
            <a:p>
              <a:r>
                <a:rPr lang="zh-CN" altLang="en-US" sz="1200" dirty="0" smtClean="0">
                  <a:solidFill>
                    <a:schemeClr val="bg1">
                      <a:lumMod val="50000"/>
                    </a:schemeClr>
                  </a:solidFill>
                  <a:cs typeface="+mn-ea"/>
                  <a:sym typeface="+mn-lt"/>
                </a:rPr>
                <a:t>回款数：</a:t>
              </a:r>
              <a:r>
                <a:rPr lang="en-US" altLang="zh-CN" sz="1200" dirty="0" smtClean="0">
                  <a:solidFill>
                    <a:schemeClr val="bg1">
                      <a:lumMod val="50000"/>
                    </a:schemeClr>
                  </a:solidFill>
                  <a:cs typeface="+mn-ea"/>
                  <a:sym typeface="+mn-lt"/>
                </a:rPr>
                <a:t>640</a:t>
              </a:r>
              <a:r>
                <a:rPr lang="zh-CN" altLang="en-US" sz="1200" dirty="0" smtClean="0">
                  <a:solidFill>
                    <a:schemeClr val="bg1">
                      <a:lumMod val="50000"/>
                    </a:schemeClr>
                  </a:solidFill>
                  <a:cs typeface="+mn-ea"/>
                  <a:sym typeface="+mn-lt"/>
                </a:rPr>
                <a:t>万</a:t>
              </a:r>
              <a:endParaRPr lang="zh-CN" altLang="en-US" sz="1200" dirty="0">
                <a:solidFill>
                  <a:schemeClr val="bg1">
                    <a:lumMod val="50000"/>
                  </a:schemeClr>
                </a:solidFill>
                <a:cs typeface="+mn-ea"/>
                <a:sym typeface="+mn-lt"/>
              </a:endParaRPr>
            </a:p>
          </p:txBody>
        </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圆角矩形 18"/>
          <p:cNvSpPr/>
          <p:nvPr/>
        </p:nvSpPr>
        <p:spPr>
          <a:xfrm>
            <a:off x="1086692" y="2951487"/>
            <a:ext cx="982730" cy="982730"/>
          </a:xfrm>
          <a:prstGeom prst="round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cs typeface="+mn-ea"/>
              <a:sym typeface="+mn-lt"/>
            </a:endParaRPr>
          </a:p>
        </p:txBody>
      </p:sp>
      <p:grpSp>
        <p:nvGrpSpPr>
          <p:cNvPr id="20" name="组 1"/>
          <p:cNvGrpSpPr/>
          <p:nvPr/>
        </p:nvGrpSpPr>
        <p:grpSpPr>
          <a:xfrm>
            <a:off x="1299854" y="3073034"/>
            <a:ext cx="571370" cy="735640"/>
            <a:chOff x="2305050" y="1762125"/>
            <a:chExt cx="762000" cy="981075"/>
          </a:xfrm>
          <a:solidFill>
            <a:srgbClr val="14B28B"/>
          </a:solidFill>
        </p:grpSpPr>
        <p:sp>
          <p:nvSpPr>
            <p:cNvPr id="55"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56" name="Freeform 115"/>
            <p:cNvSpPr/>
            <p:nvPr/>
          </p:nvSpPr>
          <p:spPr bwMode="auto">
            <a:xfrm>
              <a:off x="2552700" y="2009775"/>
              <a:ext cx="266700" cy="266700"/>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grpSp>
      <p:sp>
        <p:nvSpPr>
          <p:cNvPr id="21" name="矩形 20"/>
          <p:cNvSpPr/>
          <p:nvPr/>
        </p:nvSpPr>
        <p:spPr>
          <a:xfrm>
            <a:off x="2166328" y="2939566"/>
            <a:ext cx="1747365" cy="1190625"/>
          </a:xfrm>
          <a:prstGeom prst="rect">
            <a:avLst/>
          </a:prstGeom>
        </p:spPr>
        <p:txBody>
          <a:bodyPr wrap="square" lIns="91452" tIns="45726" rIns="91452" bIns="45726">
            <a:spAutoFit/>
          </a:bodyPr>
          <a:lstStyle/>
          <a:p>
            <a:pPr>
              <a:lnSpc>
                <a:spcPct val="130000"/>
              </a:lnSpc>
            </a:pPr>
            <a:r>
              <a:rPr lang="zh-CN" altLang="zh-CN" sz="1100" dirty="0" smtClean="0">
                <a:solidFill>
                  <a:schemeClr val="bg1">
                    <a:lumMod val="50000"/>
                  </a:schemeClr>
                </a:solidFill>
                <a:cs typeface="+mn-ea"/>
                <a:sym typeface="+mn-lt"/>
              </a:rPr>
              <a:t>标题</a:t>
            </a:r>
            <a:r>
              <a:rPr lang="zh-CN" altLang="zh-CN" sz="1100" dirty="0">
                <a:solidFill>
                  <a:schemeClr val="bg1">
                    <a:lumMod val="50000"/>
                  </a:schemeClr>
                </a:solidFill>
                <a:cs typeface="+mn-ea"/>
                <a:sym typeface="+mn-lt"/>
              </a:rPr>
              <a:t>数字等都可以通过点击和重新输入进行更改，顶部</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开始</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面板中可以对字体、字号、颜色、行距等进行</a:t>
            </a:r>
            <a:r>
              <a:rPr lang="zh-CN" altLang="zh-CN" sz="1100" dirty="0" smtClean="0">
                <a:solidFill>
                  <a:schemeClr val="bg1">
                    <a:lumMod val="50000"/>
                  </a:schemeClr>
                </a:solidFill>
                <a:cs typeface="+mn-ea"/>
                <a:sym typeface="+mn-lt"/>
              </a:rPr>
              <a:t>修改</a:t>
            </a:r>
            <a:r>
              <a:rPr lang="zh-CN" altLang="en-US" sz="1100" dirty="0" smtClean="0">
                <a:solidFill>
                  <a:schemeClr val="bg1">
                    <a:lumMod val="50000"/>
                  </a:schemeClr>
                </a:solidFill>
                <a:cs typeface="+mn-ea"/>
                <a:sym typeface="+mn-lt"/>
              </a:rPr>
              <a:t>。</a:t>
            </a:r>
            <a:endParaRPr lang="en-US" altLang="zh-CN" sz="1100" dirty="0" smtClean="0">
              <a:solidFill>
                <a:schemeClr val="bg1">
                  <a:lumMod val="50000"/>
                </a:schemeClr>
              </a:solidFill>
              <a:cs typeface="+mn-ea"/>
              <a:sym typeface="+mn-lt"/>
            </a:endParaRPr>
          </a:p>
        </p:txBody>
      </p:sp>
      <p:sp>
        <p:nvSpPr>
          <p:cNvPr id="22" name="文本框 21"/>
          <p:cNvSpPr txBox="1"/>
          <p:nvPr/>
        </p:nvSpPr>
        <p:spPr>
          <a:xfrm>
            <a:off x="989785" y="2503780"/>
            <a:ext cx="2898908" cy="707886"/>
          </a:xfrm>
          <a:prstGeom prst="rect">
            <a:avLst/>
          </a:prstGeom>
          <a:noFill/>
        </p:spPr>
        <p:txBody>
          <a:bodyPr wrap="square" rtlCol="0">
            <a:spAutoFit/>
          </a:bodyPr>
          <a:lstStyle/>
          <a:p>
            <a:r>
              <a:rPr lang="en-US" altLang="zh-CN" sz="2000" b="1" dirty="0" smtClean="0">
                <a:solidFill>
                  <a:schemeClr val="bg1">
                    <a:lumMod val="50000"/>
                  </a:schemeClr>
                </a:solidFill>
                <a:cs typeface="+mn-ea"/>
                <a:sym typeface="+mn-lt"/>
              </a:rPr>
              <a:t>ADD YOUR TITLE HERE</a:t>
            </a:r>
            <a:endParaRPr lang="zh-CN" altLang="en-US" sz="2000" b="1" dirty="0">
              <a:solidFill>
                <a:schemeClr val="bg1">
                  <a:lumMod val="50000"/>
                </a:schemeClr>
              </a:solidFill>
              <a:cs typeface="+mn-ea"/>
              <a:sym typeface="+mn-lt"/>
            </a:endParaRPr>
          </a:p>
        </p:txBody>
      </p:sp>
      <p:sp>
        <p:nvSpPr>
          <p:cNvPr id="24" name="圆角矩形 23"/>
          <p:cNvSpPr/>
          <p:nvPr/>
        </p:nvSpPr>
        <p:spPr>
          <a:xfrm>
            <a:off x="2809056" y="4726852"/>
            <a:ext cx="982730" cy="98273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cs typeface="+mn-ea"/>
              <a:sym typeface="+mn-lt"/>
            </a:endParaRPr>
          </a:p>
        </p:txBody>
      </p:sp>
      <p:sp>
        <p:nvSpPr>
          <p:cNvPr id="25" name="文本框 24"/>
          <p:cNvSpPr txBox="1"/>
          <p:nvPr/>
        </p:nvSpPr>
        <p:spPr>
          <a:xfrm>
            <a:off x="2822087" y="5735870"/>
            <a:ext cx="2898908" cy="707886"/>
          </a:xfrm>
          <a:prstGeom prst="rect">
            <a:avLst/>
          </a:prstGeom>
          <a:noFill/>
        </p:spPr>
        <p:txBody>
          <a:bodyPr wrap="square" rtlCol="0">
            <a:spAutoFit/>
          </a:bodyPr>
          <a:lstStyle/>
          <a:p>
            <a:r>
              <a:rPr lang="en-US" altLang="zh-CN" sz="2000" b="1" dirty="0" smtClean="0">
                <a:solidFill>
                  <a:schemeClr val="bg1">
                    <a:lumMod val="50000"/>
                  </a:schemeClr>
                </a:solidFill>
                <a:cs typeface="+mn-ea"/>
                <a:sym typeface="+mn-lt"/>
              </a:rPr>
              <a:t>ADD YOUR TITLE HERE</a:t>
            </a:r>
            <a:endParaRPr lang="zh-CN" altLang="en-US" sz="2000" b="1" dirty="0">
              <a:solidFill>
                <a:schemeClr val="bg1">
                  <a:lumMod val="50000"/>
                </a:schemeClr>
              </a:solidFill>
              <a:cs typeface="+mn-ea"/>
              <a:sym typeface="+mn-lt"/>
            </a:endParaRPr>
          </a:p>
        </p:txBody>
      </p:sp>
      <p:sp>
        <p:nvSpPr>
          <p:cNvPr id="26" name="矩形 25"/>
          <p:cNvSpPr/>
          <p:nvPr/>
        </p:nvSpPr>
        <p:spPr>
          <a:xfrm>
            <a:off x="3973630" y="4492023"/>
            <a:ext cx="1747365" cy="1190625"/>
          </a:xfrm>
          <a:prstGeom prst="rect">
            <a:avLst/>
          </a:prstGeom>
        </p:spPr>
        <p:txBody>
          <a:bodyPr wrap="square" lIns="91452" tIns="45726" rIns="91452" bIns="45726">
            <a:spAutoFit/>
          </a:bodyPr>
          <a:lstStyle/>
          <a:p>
            <a:pPr>
              <a:lnSpc>
                <a:spcPct val="130000"/>
              </a:lnSpc>
            </a:pPr>
            <a:r>
              <a:rPr lang="zh-CN" altLang="zh-CN" sz="1100" dirty="0" smtClean="0">
                <a:solidFill>
                  <a:schemeClr val="bg1">
                    <a:lumMod val="50000"/>
                  </a:schemeClr>
                </a:solidFill>
                <a:cs typeface="+mn-ea"/>
                <a:sym typeface="+mn-lt"/>
              </a:rPr>
              <a:t>标题</a:t>
            </a:r>
            <a:r>
              <a:rPr lang="zh-CN" altLang="zh-CN" sz="1100" dirty="0">
                <a:solidFill>
                  <a:schemeClr val="bg1">
                    <a:lumMod val="50000"/>
                  </a:schemeClr>
                </a:solidFill>
                <a:cs typeface="+mn-ea"/>
                <a:sym typeface="+mn-lt"/>
              </a:rPr>
              <a:t>数字等都可以通过点击和重新输入进行更改，顶部</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开始</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面板中可以对字体、字号、颜色、行距等进行</a:t>
            </a:r>
            <a:r>
              <a:rPr lang="zh-CN" altLang="zh-CN" sz="1100" dirty="0" smtClean="0">
                <a:solidFill>
                  <a:schemeClr val="bg1">
                    <a:lumMod val="50000"/>
                  </a:schemeClr>
                </a:solidFill>
                <a:cs typeface="+mn-ea"/>
                <a:sym typeface="+mn-lt"/>
              </a:rPr>
              <a:t>修改</a:t>
            </a:r>
            <a:r>
              <a:rPr lang="zh-CN" altLang="en-US" sz="1100" dirty="0" smtClean="0">
                <a:solidFill>
                  <a:schemeClr val="bg1">
                    <a:lumMod val="50000"/>
                  </a:schemeClr>
                </a:solidFill>
                <a:cs typeface="+mn-ea"/>
                <a:sym typeface="+mn-lt"/>
              </a:rPr>
              <a:t>。</a:t>
            </a:r>
            <a:endParaRPr lang="en-US" altLang="zh-CN" sz="1100" dirty="0" smtClean="0">
              <a:solidFill>
                <a:schemeClr val="bg1">
                  <a:lumMod val="50000"/>
                </a:schemeClr>
              </a:solidFill>
              <a:cs typeface="+mn-ea"/>
              <a:sym typeface="+mn-lt"/>
            </a:endParaRPr>
          </a:p>
        </p:txBody>
      </p:sp>
      <p:grpSp>
        <p:nvGrpSpPr>
          <p:cNvPr id="27" name="组合 26"/>
          <p:cNvGrpSpPr/>
          <p:nvPr/>
        </p:nvGrpSpPr>
        <p:grpSpPr>
          <a:xfrm>
            <a:off x="2938540" y="4910322"/>
            <a:ext cx="723759" cy="613821"/>
            <a:chOff x="1838325" y="822325"/>
            <a:chExt cx="752475" cy="638175"/>
          </a:xfrm>
          <a:solidFill>
            <a:schemeClr val="accent1">
              <a:lumMod val="75000"/>
            </a:schemeClr>
          </a:solidFill>
        </p:grpSpPr>
        <p:sp>
          <p:nvSpPr>
            <p:cNvPr id="51" name="Freeform 58"/>
            <p:cNvSpPr/>
            <p:nvPr/>
          </p:nvSpPr>
          <p:spPr bwMode="auto">
            <a:xfrm>
              <a:off x="1838325" y="1069975"/>
              <a:ext cx="752475" cy="390525"/>
            </a:xfrm>
            <a:custGeom>
              <a:avLst/>
              <a:gdLst/>
              <a:ahLst/>
              <a:cxnLst>
                <a:cxn ang="0">
                  <a:pos x="316" y="126"/>
                </a:cxn>
                <a:cxn ang="0">
                  <a:pos x="316" y="0"/>
                </a:cxn>
                <a:cxn ang="0">
                  <a:pos x="158" y="0"/>
                </a:cxn>
                <a:cxn ang="0">
                  <a:pos x="158" y="94"/>
                </a:cxn>
                <a:cxn ang="0">
                  <a:pos x="0" y="94"/>
                </a:cxn>
                <a:cxn ang="0">
                  <a:pos x="0" y="246"/>
                </a:cxn>
                <a:cxn ang="0">
                  <a:pos x="474" y="246"/>
                </a:cxn>
                <a:cxn ang="0">
                  <a:pos x="474" y="126"/>
                </a:cxn>
                <a:cxn ang="0">
                  <a:pos x="316" y="126"/>
                </a:cxn>
              </a:cxnLst>
              <a:rect l="0" t="0" r="r" b="b"/>
              <a:pathLst>
                <a:path w="474" h="246">
                  <a:moveTo>
                    <a:pt x="316" y="126"/>
                  </a:moveTo>
                  <a:lnTo>
                    <a:pt x="316" y="0"/>
                  </a:lnTo>
                  <a:lnTo>
                    <a:pt x="158" y="0"/>
                  </a:lnTo>
                  <a:lnTo>
                    <a:pt x="158" y="94"/>
                  </a:lnTo>
                  <a:lnTo>
                    <a:pt x="0" y="94"/>
                  </a:lnTo>
                  <a:lnTo>
                    <a:pt x="0" y="246"/>
                  </a:lnTo>
                  <a:lnTo>
                    <a:pt x="474" y="246"/>
                  </a:lnTo>
                  <a:lnTo>
                    <a:pt x="474" y="126"/>
                  </a:lnTo>
                  <a:lnTo>
                    <a:pt x="316" y="126"/>
                  </a:lnTo>
                  <a:close/>
                </a:path>
              </a:pathLst>
            </a:custGeom>
            <a:grpFill/>
            <a:ln w="9525">
              <a:no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52" name="Freeform 59"/>
            <p:cNvSpPr/>
            <p:nvPr/>
          </p:nvSpPr>
          <p:spPr bwMode="auto">
            <a:xfrm>
              <a:off x="2105025" y="822325"/>
              <a:ext cx="215900" cy="206375"/>
            </a:xfrm>
            <a:custGeom>
              <a:avLst/>
              <a:gdLst/>
              <a:ahLst/>
              <a:cxnLst>
                <a:cxn ang="0">
                  <a:pos x="68" y="0"/>
                </a:cxn>
                <a:cxn ang="0">
                  <a:pos x="84" y="50"/>
                </a:cxn>
                <a:cxn ang="0">
                  <a:pos x="136" y="50"/>
                </a:cxn>
                <a:cxn ang="0">
                  <a:pos x="94" y="80"/>
                </a:cxn>
                <a:cxn ang="0">
                  <a:pos x="110" y="130"/>
                </a:cxn>
                <a:cxn ang="0">
                  <a:pos x="68" y="98"/>
                </a:cxn>
                <a:cxn ang="0">
                  <a:pos x="26" y="130"/>
                </a:cxn>
                <a:cxn ang="0">
                  <a:pos x="42" y="80"/>
                </a:cxn>
                <a:cxn ang="0">
                  <a:pos x="0" y="50"/>
                </a:cxn>
                <a:cxn ang="0">
                  <a:pos x="52" y="50"/>
                </a:cxn>
                <a:cxn ang="0">
                  <a:pos x="68" y="0"/>
                </a:cxn>
              </a:cxnLst>
              <a:rect l="0" t="0" r="r" b="b"/>
              <a:pathLst>
                <a:path w="136" h="130">
                  <a:moveTo>
                    <a:pt x="68" y="0"/>
                  </a:moveTo>
                  <a:lnTo>
                    <a:pt x="84" y="50"/>
                  </a:lnTo>
                  <a:lnTo>
                    <a:pt x="136" y="50"/>
                  </a:lnTo>
                  <a:lnTo>
                    <a:pt x="94" y="80"/>
                  </a:lnTo>
                  <a:lnTo>
                    <a:pt x="110" y="130"/>
                  </a:lnTo>
                  <a:lnTo>
                    <a:pt x="68" y="98"/>
                  </a:lnTo>
                  <a:lnTo>
                    <a:pt x="26" y="130"/>
                  </a:lnTo>
                  <a:lnTo>
                    <a:pt x="42" y="80"/>
                  </a:lnTo>
                  <a:lnTo>
                    <a:pt x="0" y="50"/>
                  </a:lnTo>
                  <a:lnTo>
                    <a:pt x="52" y="50"/>
                  </a:lnTo>
                  <a:lnTo>
                    <a:pt x="68" y="0"/>
                  </a:lnTo>
                  <a:close/>
                </a:path>
              </a:pathLst>
            </a:custGeom>
            <a:grpFill/>
            <a:ln w="9525">
              <a:no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53" name="Freeform 60"/>
            <p:cNvSpPr/>
            <p:nvPr/>
          </p:nvSpPr>
          <p:spPr bwMode="auto">
            <a:xfrm>
              <a:off x="2355850" y="1022350"/>
              <a:ext cx="219075" cy="206375"/>
            </a:xfrm>
            <a:custGeom>
              <a:avLst/>
              <a:gdLst/>
              <a:ahLst/>
              <a:cxnLst>
                <a:cxn ang="0">
                  <a:pos x="70" y="0"/>
                </a:cxn>
                <a:cxn ang="0">
                  <a:pos x="86" y="50"/>
                </a:cxn>
                <a:cxn ang="0">
                  <a:pos x="138" y="50"/>
                </a:cxn>
                <a:cxn ang="0">
                  <a:pos x="96" y="80"/>
                </a:cxn>
                <a:cxn ang="0">
                  <a:pos x="112" y="130"/>
                </a:cxn>
                <a:cxn ang="0">
                  <a:pos x="70" y="98"/>
                </a:cxn>
                <a:cxn ang="0">
                  <a:pos x="28" y="130"/>
                </a:cxn>
                <a:cxn ang="0">
                  <a:pos x="44" y="80"/>
                </a:cxn>
                <a:cxn ang="0">
                  <a:pos x="0" y="50"/>
                </a:cxn>
                <a:cxn ang="0">
                  <a:pos x="54" y="50"/>
                </a:cxn>
                <a:cxn ang="0">
                  <a:pos x="70" y="0"/>
                </a:cxn>
              </a:cxnLst>
              <a:rect l="0" t="0" r="r" b="b"/>
              <a:pathLst>
                <a:path w="138" h="130">
                  <a:moveTo>
                    <a:pt x="70" y="0"/>
                  </a:moveTo>
                  <a:lnTo>
                    <a:pt x="86" y="50"/>
                  </a:lnTo>
                  <a:lnTo>
                    <a:pt x="138" y="50"/>
                  </a:lnTo>
                  <a:lnTo>
                    <a:pt x="96" y="80"/>
                  </a:lnTo>
                  <a:lnTo>
                    <a:pt x="112" y="130"/>
                  </a:lnTo>
                  <a:lnTo>
                    <a:pt x="70" y="98"/>
                  </a:lnTo>
                  <a:lnTo>
                    <a:pt x="28" y="130"/>
                  </a:lnTo>
                  <a:lnTo>
                    <a:pt x="44" y="80"/>
                  </a:lnTo>
                  <a:lnTo>
                    <a:pt x="0" y="50"/>
                  </a:lnTo>
                  <a:lnTo>
                    <a:pt x="54" y="50"/>
                  </a:lnTo>
                  <a:lnTo>
                    <a:pt x="70" y="0"/>
                  </a:lnTo>
                  <a:close/>
                </a:path>
              </a:pathLst>
            </a:custGeom>
            <a:grpFill/>
            <a:ln w="9525">
              <a:no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54" name="Freeform 61"/>
            <p:cNvSpPr/>
            <p:nvPr/>
          </p:nvSpPr>
          <p:spPr bwMode="auto">
            <a:xfrm>
              <a:off x="1854200" y="971550"/>
              <a:ext cx="215900" cy="206375"/>
            </a:xfrm>
            <a:custGeom>
              <a:avLst/>
              <a:gdLst/>
              <a:ahLst/>
              <a:cxnLst>
                <a:cxn ang="0">
                  <a:pos x="68" y="0"/>
                </a:cxn>
                <a:cxn ang="0">
                  <a:pos x="84" y="50"/>
                </a:cxn>
                <a:cxn ang="0">
                  <a:pos x="136" y="50"/>
                </a:cxn>
                <a:cxn ang="0">
                  <a:pos x="94" y="80"/>
                </a:cxn>
                <a:cxn ang="0">
                  <a:pos x="110" y="130"/>
                </a:cxn>
                <a:cxn ang="0">
                  <a:pos x="68" y="100"/>
                </a:cxn>
                <a:cxn ang="0">
                  <a:pos x="26" y="130"/>
                </a:cxn>
                <a:cxn ang="0">
                  <a:pos x="42" y="80"/>
                </a:cxn>
                <a:cxn ang="0">
                  <a:pos x="0" y="50"/>
                </a:cxn>
                <a:cxn ang="0">
                  <a:pos x="52" y="50"/>
                </a:cxn>
                <a:cxn ang="0">
                  <a:pos x="68" y="0"/>
                </a:cxn>
              </a:cxnLst>
              <a:rect l="0" t="0" r="r" b="b"/>
              <a:pathLst>
                <a:path w="136" h="130">
                  <a:moveTo>
                    <a:pt x="68" y="0"/>
                  </a:moveTo>
                  <a:lnTo>
                    <a:pt x="84" y="50"/>
                  </a:lnTo>
                  <a:lnTo>
                    <a:pt x="136" y="50"/>
                  </a:lnTo>
                  <a:lnTo>
                    <a:pt x="94" y="80"/>
                  </a:lnTo>
                  <a:lnTo>
                    <a:pt x="110" y="130"/>
                  </a:lnTo>
                  <a:lnTo>
                    <a:pt x="68" y="100"/>
                  </a:lnTo>
                  <a:lnTo>
                    <a:pt x="26" y="130"/>
                  </a:lnTo>
                  <a:lnTo>
                    <a:pt x="42" y="80"/>
                  </a:lnTo>
                  <a:lnTo>
                    <a:pt x="0" y="50"/>
                  </a:lnTo>
                  <a:lnTo>
                    <a:pt x="52" y="50"/>
                  </a:lnTo>
                  <a:lnTo>
                    <a:pt x="68" y="0"/>
                  </a:lnTo>
                  <a:close/>
                </a:path>
              </a:pathLst>
            </a:custGeom>
            <a:grpFill/>
            <a:ln w="9525">
              <a:no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grpSp>
      <p:sp>
        <p:nvSpPr>
          <p:cNvPr id="29" name="圆角矩形 28"/>
          <p:cNvSpPr/>
          <p:nvPr/>
        </p:nvSpPr>
        <p:spPr>
          <a:xfrm>
            <a:off x="4659681" y="2939566"/>
            <a:ext cx="982730" cy="982730"/>
          </a:xfrm>
          <a:prstGeom prst="round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cs typeface="+mn-ea"/>
              <a:sym typeface="+mn-lt"/>
            </a:endParaRPr>
          </a:p>
        </p:txBody>
      </p:sp>
      <p:sp>
        <p:nvSpPr>
          <p:cNvPr id="30" name="Freeform 194"/>
          <p:cNvSpPr>
            <a:spLocks noEditPoints="1"/>
          </p:cNvSpPr>
          <p:nvPr/>
        </p:nvSpPr>
        <p:spPr bwMode="auto">
          <a:xfrm>
            <a:off x="4819972" y="3152728"/>
            <a:ext cx="540529" cy="543583"/>
          </a:xfrm>
          <a:custGeom>
            <a:avLst/>
            <a:gdLst/>
            <a:ahLst/>
            <a:cxnLst>
              <a:cxn ang="0">
                <a:pos x="350" y="2"/>
              </a:cxn>
              <a:cxn ang="0">
                <a:pos x="350" y="2"/>
              </a:cxn>
              <a:cxn ang="0">
                <a:pos x="344" y="0"/>
              </a:cxn>
              <a:cxn ang="0">
                <a:pos x="344" y="0"/>
              </a:cxn>
              <a:cxn ang="0">
                <a:pos x="336" y="2"/>
              </a:cxn>
              <a:cxn ang="0">
                <a:pos x="4" y="224"/>
              </a:cxn>
              <a:cxn ang="0">
                <a:pos x="4" y="224"/>
              </a:cxn>
              <a:cxn ang="0">
                <a:pos x="0" y="230"/>
              </a:cxn>
              <a:cxn ang="0">
                <a:pos x="0" y="236"/>
              </a:cxn>
              <a:cxn ang="0">
                <a:pos x="0" y="236"/>
              </a:cxn>
              <a:cxn ang="0">
                <a:pos x="2" y="240"/>
              </a:cxn>
              <a:cxn ang="0">
                <a:pos x="6" y="244"/>
              </a:cxn>
              <a:cxn ang="0">
                <a:pos x="92" y="278"/>
              </a:cxn>
              <a:cxn ang="0">
                <a:pos x="134" y="350"/>
              </a:cxn>
              <a:cxn ang="0">
                <a:pos x="134" y="350"/>
              </a:cxn>
              <a:cxn ang="0">
                <a:pos x="138" y="354"/>
              </a:cxn>
              <a:cxn ang="0">
                <a:pos x="144" y="356"/>
              </a:cxn>
              <a:cxn ang="0">
                <a:pos x="144" y="356"/>
              </a:cxn>
              <a:cxn ang="0">
                <a:pos x="144" y="356"/>
              </a:cxn>
              <a:cxn ang="0">
                <a:pos x="144" y="356"/>
              </a:cxn>
              <a:cxn ang="0">
                <a:pos x="148" y="354"/>
              </a:cxn>
              <a:cxn ang="0">
                <a:pos x="152" y="350"/>
              </a:cxn>
              <a:cxn ang="0">
                <a:pos x="176" y="312"/>
              </a:cxn>
              <a:cxn ang="0">
                <a:pos x="284" y="356"/>
              </a:cxn>
              <a:cxn ang="0">
                <a:pos x="284" y="356"/>
              </a:cxn>
              <a:cxn ang="0">
                <a:pos x="288" y="356"/>
              </a:cxn>
              <a:cxn ang="0">
                <a:pos x="288" y="356"/>
              </a:cxn>
              <a:cxn ang="0">
                <a:pos x="294" y="354"/>
              </a:cxn>
              <a:cxn ang="0">
                <a:pos x="294" y="354"/>
              </a:cxn>
              <a:cxn ang="0">
                <a:pos x="296" y="352"/>
              </a:cxn>
              <a:cxn ang="0">
                <a:pos x="298" y="346"/>
              </a:cxn>
              <a:cxn ang="0">
                <a:pos x="354" y="14"/>
              </a:cxn>
              <a:cxn ang="0">
                <a:pos x="354" y="14"/>
              </a:cxn>
              <a:cxn ang="0">
                <a:pos x="354" y="8"/>
              </a:cxn>
              <a:cxn ang="0">
                <a:pos x="350" y="2"/>
              </a:cxn>
              <a:cxn ang="0">
                <a:pos x="350" y="2"/>
              </a:cxn>
              <a:cxn ang="0">
                <a:pos x="34" y="232"/>
              </a:cxn>
              <a:cxn ang="0">
                <a:pos x="292" y="60"/>
              </a:cxn>
              <a:cxn ang="0">
                <a:pos x="104" y="260"/>
              </a:cxn>
              <a:cxn ang="0">
                <a:pos x="104" y="260"/>
              </a:cxn>
              <a:cxn ang="0">
                <a:pos x="102" y="258"/>
              </a:cxn>
              <a:cxn ang="0">
                <a:pos x="34" y="232"/>
              </a:cxn>
              <a:cxn ang="0">
                <a:pos x="112" y="268"/>
              </a:cxn>
              <a:cxn ang="0">
                <a:pos x="112" y="268"/>
              </a:cxn>
              <a:cxn ang="0">
                <a:pos x="112" y="268"/>
              </a:cxn>
              <a:cxn ang="0">
                <a:pos x="322" y="42"/>
              </a:cxn>
              <a:cxn ang="0">
                <a:pos x="144" y="322"/>
              </a:cxn>
              <a:cxn ang="0">
                <a:pos x="112" y="268"/>
              </a:cxn>
              <a:cxn ang="0">
                <a:pos x="278" y="330"/>
              </a:cxn>
              <a:cxn ang="0">
                <a:pos x="184" y="292"/>
              </a:cxn>
              <a:cxn ang="0">
                <a:pos x="184" y="292"/>
              </a:cxn>
              <a:cxn ang="0">
                <a:pos x="178" y="290"/>
              </a:cxn>
              <a:cxn ang="0">
                <a:pos x="324" y="64"/>
              </a:cxn>
              <a:cxn ang="0">
                <a:pos x="278" y="330"/>
              </a:cxn>
            </a:cxnLst>
            <a:rect l="0" t="0" r="r" b="b"/>
            <a:pathLst>
              <a:path w="354" h="356">
                <a:moveTo>
                  <a:pt x="350" y="2"/>
                </a:moveTo>
                <a:lnTo>
                  <a:pt x="350" y="2"/>
                </a:lnTo>
                <a:lnTo>
                  <a:pt x="344" y="0"/>
                </a:lnTo>
                <a:lnTo>
                  <a:pt x="344" y="0"/>
                </a:lnTo>
                <a:lnTo>
                  <a:pt x="336" y="2"/>
                </a:lnTo>
                <a:lnTo>
                  <a:pt x="4" y="224"/>
                </a:lnTo>
                <a:lnTo>
                  <a:pt x="4" y="224"/>
                </a:lnTo>
                <a:lnTo>
                  <a:pt x="0" y="230"/>
                </a:lnTo>
                <a:lnTo>
                  <a:pt x="0" y="236"/>
                </a:lnTo>
                <a:lnTo>
                  <a:pt x="0" y="236"/>
                </a:lnTo>
                <a:lnTo>
                  <a:pt x="2" y="240"/>
                </a:lnTo>
                <a:lnTo>
                  <a:pt x="6" y="244"/>
                </a:lnTo>
                <a:lnTo>
                  <a:pt x="92" y="278"/>
                </a:lnTo>
                <a:lnTo>
                  <a:pt x="134" y="350"/>
                </a:lnTo>
                <a:lnTo>
                  <a:pt x="134" y="350"/>
                </a:lnTo>
                <a:lnTo>
                  <a:pt x="138" y="354"/>
                </a:lnTo>
                <a:lnTo>
                  <a:pt x="144" y="356"/>
                </a:lnTo>
                <a:lnTo>
                  <a:pt x="144" y="356"/>
                </a:lnTo>
                <a:lnTo>
                  <a:pt x="144" y="356"/>
                </a:lnTo>
                <a:lnTo>
                  <a:pt x="144" y="356"/>
                </a:lnTo>
                <a:lnTo>
                  <a:pt x="148" y="354"/>
                </a:lnTo>
                <a:lnTo>
                  <a:pt x="152" y="350"/>
                </a:lnTo>
                <a:lnTo>
                  <a:pt x="176" y="312"/>
                </a:lnTo>
                <a:lnTo>
                  <a:pt x="284" y="356"/>
                </a:lnTo>
                <a:lnTo>
                  <a:pt x="284" y="356"/>
                </a:lnTo>
                <a:lnTo>
                  <a:pt x="288" y="356"/>
                </a:lnTo>
                <a:lnTo>
                  <a:pt x="288" y="356"/>
                </a:lnTo>
                <a:lnTo>
                  <a:pt x="294" y="354"/>
                </a:lnTo>
                <a:lnTo>
                  <a:pt x="294" y="354"/>
                </a:lnTo>
                <a:lnTo>
                  <a:pt x="296" y="352"/>
                </a:lnTo>
                <a:lnTo>
                  <a:pt x="298" y="346"/>
                </a:lnTo>
                <a:lnTo>
                  <a:pt x="354" y="14"/>
                </a:lnTo>
                <a:lnTo>
                  <a:pt x="354" y="14"/>
                </a:lnTo>
                <a:lnTo>
                  <a:pt x="354" y="8"/>
                </a:lnTo>
                <a:lnTo>
                  <a:pt x="350" y="2"/>
                </a:lnTo>
                <a:lnTo>
                  <a:pt x="350" y="2"/>
                </a:lnTo>
                <a:close/>
                <a:moveTo>
                  <a:pt x="34" y="232"/>
                </a:moveTo>
                <a:lnTo>
                  <a:pt x="292" y="60"/>
                </a:lnTo>
                <a:lnTo>
                  <a:pt x="104" y="260"/>
                </a:lnTo>
                <a:lnTo>
                  <a:pt x="104" y="260"/>
                </a:lnTo>
                <a:lnTo>
                  <a:pt x="102" y="258"/>
                </a:lnTo>
                <a:lnTo>
                  <a:pt x="34" y="232"/>
                </a:lnTo>
                <a:close/>
                <a:moveTo>
                  <a:pt x="112" y="268"/>
                </a:moveTo>
                <a:lnTo>
                  <a:pt x="112" y="268"/>
                </a:lnTo>
                <a:lnTo>
                  <a:pt x="112" y="268"/>
                </a:lnTo>
                <a:lnTo>
                  <a:pt x="322" y="42"/>
                </a:lnTo>
                <a:lnTo>
                  <a:pt x="144" y="322"/>
                </a:lnTo>
                <a:lnTo>
                  <a:pt x="112" y="268"/>
                </a:lnTo>
                <a:close/>
                <a:moveTo>
                  <a:pt x="278" y="330"/>
                </a:moveTo>
                <a:lnTo>
                  <a:pt x="184" y="292"/>
                </a:lnTo>
                <a:lnTo>
                  <a:pt x="184" y="292"/>
                </a:lnTo>
                <a:lnTo>
                  <a:pt x="178" y="290"/>
                </a:lnTo>
                <a:lnTo>
                  <a:pt x="324" y="64"/>
                </a:lnTo>
                <a:lnTo>
                  <a:pt x="278" y="330"/>
                </a:lnTo>
                <a:close/>
              </a:path>
            </a:pathLst>
          </a:custGeom>
          <a:solidFill>
            <a:srgbClr val="14B28B"/>
          </a:solid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31" name="矩形 30"/>
          <p:cNvSpPr/>
          <p:nvPr/>
        </p:nvSpPr>
        <p:spPr>
          <a:xfrm>
            <a:off x="5794286" y="2939566"/>
            <a:ext cx="1747365" cy="1190625"/>
          </a:xfrm>
          <a:prstGeom prst="rect">
            <a:avLst/>
          </a:prstGeom>
        </p:spPr>
        <p:txBody>
          <a:bodyPr wrap="square" lIns="91452" tIns="45726" rIns="91452" bIns="45726">
            <a:spAutoFit/>
          </a:bodyPr>
          <a:lstStyle/>
          <a:p>
            <a:pPr>
              <a:lnSpc>
                <a:spcPct val="130000"/>
              </a:lnSpc>
            </a:pPr>
            <a:r>
              <a:rPr lang="zh-CN" altLang="zh-CN" sz="1100" dirty="0" smtClean="0">
                <a:solidFill>
                  <a:schemeClr val="bg1">
                    <a:lumMod val="50000"/>
                  </a:schemeClr>
                </a:solidFill>
                <a:cs typeface="+mn-ea"/>
                <a:sym typeface="+mn-lt"/>
              </a:rPr>
              <a:t>标题</a:t>
            </a:r>
            <a:r>
              <a:rPr lang="zh-CN" altLang="zh-CN" sz="1100" dirty="0">
                <a:solidFill>
                  <a:schemeClr val="bg1">
                    <a:lumMod val="50000"/>
                  </a:schemeClr>
                </a:solidFill>
                <a:cs typeface="+mn-ea"/>
                <a:sym typeface="+mn-lt"/>
              </a:rPr>
              <a:t>数字等都可以通过点击和重新输入进行更改，顶部</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开始</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面板中可以对字体、字号、颜色、行距等进行</a:t>
            </a:r>
            <a:r>
              <a:rPr lang="zh-CN" altLang="zh-CN" sz="1100" dirty="0" smtClean="0">
                <a:solidFill>
                  <a:schemeClr val="bg1">
                    <a:lumMod val="50000"/>
                  </a:schemeClr>
                </a:solidFill>
                <a:cs typeface="+mn-ea"/>
                <a:sym typeface="+mn-lt"/>
              </a:rPr>
              <a:t>修改</a:t>
            </a:r>
            <a:r>
              <a:rPr lang="zh-CN" altLang="en-US" sz="1100" dirty="0" smtClean="0">
                <a:solidFill>
                  <a:schemeClr val="bg1">
                    <a:lumMod val="50000"/>
                  </a:schemeClr>
                </a:solidFill>
                <a:cs typeface="+mn-ea"/>
                <a:sym typeface="+mn-lt"/>
              </a:rPr>
              <a:t>。</a:t>
            </a:r>
            <a:endParaRPr lang="en-US" altLang="zh-CN" sz="1100" dirty="0" smtClean="0">
              <a:solidFill>
                <a:schemeClr val="bg1">
                  <a:lumMod val="50000"/>
                </a:schemeClr>
              </a:solidFill>
              <a:cs typeface="+mn-ea"/>
              <a:sym typeface="+mn-lt"/>
            </a:endParaRPr>
          </a:p>
        </p:txBody>
      </p:sp>
      <p:sp>
        <p:nvSpPr>
          <p:cNvPr id="32" name="文本框 36"/>
          <p:cNvSpPr txBox="1"/>
          <p:nvPr/>
        </p:nvSpPr>
        <p:spPr>
          <a:xfrm>
            <a:off x="4617743" y="2503780"/>
            <a:ext cx="2898908" cy="707886"/>
          </a:xfrm>
          <a:prstGeom prst="rect">
            <a:avLst/>
          </a:prstGeom>
          <a:noFill/>
        </p:spPr>
        <p:txBody>
          <a:bodyPr wrap="square" rtlCol="0">
            <a:spAutoFit/>
          </a:bodyPr>
          <a:lstStyle/>
          <a:p>
            <a:r>
              <a:rPr lang="en-US" altLang="zh-CN" sz="2000" b="1" dirty="0" smtClean="0">
                <a:solidFill>
                  <a:schemeClr val="bg1">
                    <a:lumMod val="50000"/>
                  </a:schemeClr>
                </a:solidFill>
                <a:cs typeface="+mn-ea"/>
                <a:sym typeface="+mn-lt"/>
              </a:rPr>
              <a:t>ADD YOUR TITLE HERE</a:t>
            </a:r>
            <a:endParaRPr lang="zh-CN" altLang="en-US" sz="2000" b="1" dirty="0">
              <a:solidFill>
                <a:schemeClr val="bg1">
                  <a:lumMod val="50000"/>
                </a:schemeClr>
              </a:solidFill>
              <a:cs typeface="+mn-ea"/>
              <a:sym typeface="+mn-lt"/>
            </a:endParaRPr>
          </a:p>
        </p:txBody>
      </p:sp>
      <p:sp>
        <p:nvSpPr>
          <p:cNvPr id="34" name="圆角矩形 33"/>
          <p:cNvSpPr/>
          <p:nvPr/>
        </p:nvSpPr>
        <p:spPr>
          <a:xfrm>
            <a:off x="6481307" y="4726852"/>
            <a:ext cx="982730" cy="982730"/>
          </a:xfrm>
          <a:prstGeom prst="round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cs typeface="+mn-ea"/>
              <a:sym typeface="+mn-lt"/>
            </a:endParaRPr>
          </a:p>
        </p:txBody>
      </p:sp>
      <p:grpSp>
        <p:nvGrpSpPr>
          <p:cNvPr id="35" name="组 1"/>
          <p:cNvGrpSpPr/>
          <p:nvPr/>
        </p:nvGrpSpPr>
        <p:grpSpPr>
          <a:xfrm>
            <a:off x="6618124" y="4931460"/>
            <a:ext cx="731684" cy="586899"/>
            <a:chOff x="301625" y="1724025"/>
            <a:chExt cx="898525" cy="720725"/>
          </a:xfrm>
          <a:solidFill>
            <a:srgbClr val="14B28B"/>
          </a:solidFill>
        </p:grpSpPr>
        <p:sp>
          <p:nvSpPr>
            <p:cNvPr id="43" name="Freeform 92"/>
            <p:cNvSpPr/>
            <p:nvPr/>
          </p:nvSpPr>
          <p:spPr bwMode="auto">
            <a:xfrm>
              <a:off x="927100" y="1743075"/>
              <a:ext cx="200025" cy="200025"/>
            </a:xfrm>
            <a:custGeom>
              <a:avLst/>
              <a:gdLst/>
              <a:ahLst/>
              <a:cxnLst>
                <a:cxn ang="0">
                  <a:pos x="64" y="0"/>
                </a:cxn>
                <a:cxn ang="0">
                  <a:pos x="64" y="0"/>
                </a:cxn>
                <a:cxn ang="0">
                  <a:pos x="76" y="2"/>
                </a:cxn>
                <a:cxn ang="0">
                  <a:pos x="88" y="4"/>
                </a:cxn>
                <a:cxn ang="0">
                  <a:pos x="98" y="10"/>
                </a:cxn>
                <a:cxn ang="0">
                  <a:pos x="108" y="18"/>
                </a:cxn>
                <a:cxn ang="0">
                  <a:pos x="116" y="28"/>
                </a:cxn>
                <a:cxn ang="0">
                  <a:pos x="120" y="38"/>
                </a:cxn>
                <a:cxn ang="0">
                  <a:pos x="124" y="50"/>
                </a:cxn>
                <a:cxn ang="0">
                  <a:pos x="126" y="62"/>
                </a:cxn>
                <a:cxn ang="0">
                  <a:pos x="126" y="62"/>
                </a:cxn>
                <a:cxn ang="0">
                  <a:pos x="124" y="76"/>
                </a:cxn>
                <a:cxn ang="0">
                  <a:pos x="120" y="86"/>
                </a:cxn>
                <a:cxn ang="0">
                  <a:pos x="116" y="98"/>
                </a:cxn>
                <a:cxn ang="0">
                  <a:pos x="108" y="106"/>
                </a:cxn>
                <a:cxn ang="0">
                  <a:pos x="98" y="114"/>
                </a:cxn>
                <a:cxn ang="0">
                  <a:pos x="88" y="120"/>
                </a:cxn>
                <a:cxn ang="0">
                  <a:pos x="76" y="124"/>
                </a:cxn>
                <a:cxn ang="0">
                  <a:pos x="64" y="126"/>
                </a:cxn>
                <a:cxn ang="0">
                  <a:pos x="64" y="126"/>
                </a:cxn>
                <a:cxn ang="0">
                  <a:pos x="50" y="124"/>
                </a:cxn>
                <a:cxn ang="0">
                  <a:pos x="38" y="120"/>
                </a:cxn>
                <a:cxn ang="0">
                  <a:pos x="28" y="114"/>
                </a:cxn>
                <a:cxn ang="0">
                  <a:pos x="18" y="106"/>
                </a:cxn>
                <a:cxn ang="0">
                  <a:pos x="12" y="98"/>
                </a:cxn>
                <a:cxn ang="0">
                  <a:pos x="6" y="86"/>
                </a:cxn>
                <a:cxn ang="0">
                  <a:pos x="2" y="76"/>
                </a:cxn>
                <a:cxn ang="0">
                  <a:pos x="0" y="62"/>
                </a:cxn>
                <a:cxn ang="0">
                  <a:pos x="0" y="62"/>
                </a:cxn>
                <a:cxn ang="0">
                  <a:pos x="2" y="50"/>
                </a:cxn>
                <a:cxn ang="0">
                  <a:pos x="6" y="38"/>
                </a:cxn>
                <a:cxn ang="0">
                  <a:pos x="12" y="28"/>
                </a:cxn>
                <a:cxn ang="0">
                  <a:pos x="18" y="18"/>
                </a:cxn>
                <a:cxn ang="0">
                  <a:pos x="28" y="10"/>
                </a:cxn>
                <a:cxn ang="0">
                  <a:pos x="38" y="4"/>
                </a:cxn>
                <a:cxn ang="0">
                  <a:pos x="50" y="2"/>
                </a:cxn>
                <a:cxn ang="0">
                  <a:pos x="64" y="0"/>
                </a:cxn>
                <a:cxn ang="0">
                  <a:pos x="64" y="0"/>
                </a:cxn>
              </a:cxnLst>
              <a:rect l="0" t="0" r="r" b="b"/>
              <a:pathLst>
                <a:path w="126" h="126">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4" name="Freeform 93"/>
            <p:cNvSpPr/>
            <p:nvPr/>
          </p:nvSpPr>
          <p:spPr bwMode="auto">
            <a:xfrm>
              <a:off x="365125" y="1825625"/>
              <a:ext cx="165100" cy="165100"/>
            </a:xfrm>
            <a:custGeom>
              <a:avLst/>
              <a:gdLst/>
              <a:ahLst/>
              <a:cxnLst>
                <a:cxn ang="0">
                  <a:pos x="52" y="0"/>
                </a:cxn>
                <a:cxn ang="0">
                  <a:pos x="52" y="0"/>
                </a:cxn>
                <a:cxn ang="0">
                  <a:pos x="62" y="0"/>
                </a:cxn>
                <a:cxn ang="0">
                  <a:pos x="72" y="4"/>
                </a:cxn>
                <a:cxn ang="0">
                  <a:pos x="82" y="8"/>
                </a:cxn>
                <a:cxn ang="0">
                  <a:pos x="90" y="14"/>
                </a:cxn>
                <a:cxn ang="0">
                  <a:pos x="96" y="22"/>
                </a:cxn>
                <a:cxn ang="0">
                  <a:pos x="100" y="32"/>
                </a:cxn>
                <a:cxn ang="0">
                  <a:pos x="104" y="42"/>
                </a:cxn>
                <a:cxn ang="0">
                  <a:pos x="104" y="52"/>
                </a:cxn>
                <a:cxn ang="0">
                  <a:pos x="104" y="52"/>
                </a:cxn>
                <a:cxn ang="0">
                  <a:pos x="104" y="62"/>
                </a:cxn>
                <a:cxn ang="0">
                  <a:pos x="100" y="72"/>
                </a:cxn>
                <a:cxn ang="0">
                  <a:pos x="96" y="82"/>
                </a:cxn>
                <a:cxn ang="0">
                  <a:pos x="90" y="90"/>
                </a:cxn>
                <a:cxn ang="0">
                  <a:pos x="82" y="96"/>
                </a:cxn>
                <a:cxn ang="0">
                  <a:pos x="72" y="100"/>
                </a:cxn>
                <a:cxn ang="0">
                  <a:pos x="62" y="104"/>
                </a:cxn>
                <a:cxn ang="0">
                  <a:pos x="52" y="104"/>
                </a:cxn>
                <a:cxn ang="0">
                  <a:pos x="52" y="104"/>
                </a:cxn>
                <a:cxn ang="0">
                  <a:pos x="42" y="104"/>
                </a:cxn>
                <a:cxn ang="0">
                  <a:pos x="32" y="100"/>
                </a:cxn>
                <a:cxn ang="0">
                  <a:pos x="22" y="96"/>
                </a:cxn>
                <a:cxn ang="0">
                  <a:pos x="14" y="90"/>
                </a:cxn>
                <a:cxn ang="0">
                  <a:pos x="8" y="82"/>
                </a:cxn>
                <a:cxn ang="0">
                  <a:pos x="4" y="72"/>
                </a:cxn>
                <a:cxn ang="0">
                  <a:pos x="0" y="62"/>
                </a:cxn>
                <a:cxn ang="0">
                  <a:pos x="0" y="52"/>
                </a:cxn>
                <a:cxn ang="0">
                  <a:pos x="0" y="52"/>
                </a:cxn>
                <a:cxn ang="0">
                  <a:pos x="0" y="42"/>
                </a:cxn>
                <a:cxn ang="0">
                  <a:pos x="4" y="32"/>
                </a:cxn>
                <a:cxn ang="0">
                  <a:pos x="8" y="22"/>
                </a:cxn>
                <a:cxn ang="0">
                  <a:pos x="14" y="14"/>
                </a:cxn>
                <a:cxn ang="0">
                  <a:pos x="22" y="8"/>
                </a:cxn>
                <a:cxn ang="0">
                  <a:pos x="32" y="4"/>
                </a:cxn>
                <a:cxn ang="0">
                  <a:pos x="42" y="0"/>
                </a:cxn>
                <a:cxn ang="0">
                  <a:pos x="52" y="0"/>
                </a:cxn>
                <a:cxn ang="0">
                  <a:pos x="52" y="0"/>
                </a:cxn>
              </a:cxnLst>
              <a:rect l="0" t="0" r="r" b="b"/>
              <a:pathLst>
                <a:path w="104" h="104">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5" name="Freeform 94"/>
            <p:cNvSpPr/>
            <p:nvPr/>
          </p:nvSpPr>
          <p:spPr bwMode="auto">
            <a:xfrm>
              <a:off x="546100" y="2085975"/>
              <a:ext cx="47625" cy="123825"/>
            </a:xfrm>
            <a:custGeom>
              <a:avLst/>
              <a:gdLst/>
              <a:ahLst/>
              <a:cxnLst>
                <a:cxn ang="0">
                  <a:pos x="2" y="68"/>
                </a:cxn>
                <a:cxn ang="0">
                  <a:pos x="2" y="68"/>
                </a:cxn>
                <a:cxn ang="0">
                  <a:pos x="4" y="72"/>
                </a:cxn>
                <a:cxn ang="0">
                  <a:pos x="8" y="76"/>
                </a:cxn>
                <a:cxn ang="0">
                  <a:pos x="12" y="78"/>
                </a:cxn>
                <a:cxn ang="0">
                  <a:pos x="18" y="78"/>
                </a:cxn>
                <a:cxn ang="0">
                  <a:pos x="18" y="78"/>
                </a:cxn>
                <a:cxn ang="0">
                  <a:pos x="24" y="76"/>
                </a:cxn>
                <a:cxn ang="0">
                  <a:pos x="26" y="72"/>
                </a:cxn>
                <a:cxn ang="0">
                  <a:pos x="30" y="68"/>
                </a:cxn>
                <a:cxn ang="0">
                  <a:pos x="30" y="62"/>
                </a:cxn>
                <a:cxn ang="0">
                  <a:pos x="30" y="62"/>
                </a:cxn>
                <a:cxn ang="0">
                  <a:pos x="24" y="38"/>
                </a:cxn>
                <a:cxn ang="0">
                  <a:pos x="20" y="20"/>
                </a:cxn>
                <a:cxn ang="0">
                  <a:pos x="14" y="0"/>
                </a:cxn>
                <a:cxn ang="0">
                  <a:pos x="14" y="0"/>
                </a:cxn>
                <a:cxn ang="0">
                  <a:pos x="6" y="30"/>
                </a:cxn>
                <a:cxn ang="0">
                  <a:pos x="0" y="56"/>
                </a:cxn>
                <a:cxn ang="0">
                  <a:pos x="0" y="56"/>
                </a:cxn>
                <a:cxn ang="0">
                  <a:pos x="2" y="68"/>
                </a:cxn>
                <a:cxn ang="0">
                  <a:pos x="2" y="68"/>
                </a:cxn>
              </a:cxnLst>
              <a:rect l="0" t="0" r="r" b="b"/>
              <a:pathLst>
                <a:path w="30" h="78">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6" name="Freeform 95"/>
            <p:cNvSpPr/>
            <p:nvPr/>
          </p:nvSpPr>
          <p:spPr bwMode="auto">
            <a:xfrm>
              <a:off x="301625" y="2006600"/>
              <a:ext cx="244475" cy="368300"/>
            </a:xfrm>
            <a:custGeom>
              <a:avLst/>
              <a:gdLst/>
              <a:ahLst/>
              <a:cxnLst>
                <a:cxn ang="0">
                  <a:pos x="138" y="146"/>
                </a:cxn>
                <a:cxn ang="0">
                  <a:pos x="130" y="132"/>
                </a:cxn>
                <a:cxn ang="0">
                  <a:pos x="130" y="116"/>
                </a:cxn>
                <a:cxn ang="0">
                  <a:pos x="134" y="92"/>
                </a:cxn>
                <a:cxn ang="0">
                  <a:pos x="140" y="62"/>
                </a:cxn>
                <a:cxn ang="0">
                  <a:pos x="140" y="56"/>
                </a:cxn>
                <a:cxn ang="0">
                  <a:pos x="142" y="60"/>
                </a:cxn>
                <a:cxn ang="0">
                  <a:pos x="148" y="42"/>
                </a:cxn>
                <a:cxn ang="0">
                  <a:pos x="154" y="22"/>
                </a:cxn>
                <a:cxn ang="0">
                  <a:pos x="144" y="12"/>
                </a:cxn>
                <a:cxn ang="0">
                  <a:pos x="122" y="4"/>
                </a:cxn>
                <a:cxn ang="0">
                  <a:pos x="92" y="0"/>
                </a:cxn>
                <a:cxn ang="0">
                  <a:pos x="62" y="4"/>
                </a:cxn>
                <a:cxn ang="0">
                  <a:pos x="40" y="12"/>
                </a:cxn>
                <a:cxn ang="0">
                  <a:pos x="30" y="20"/>
                </a:cxn>
                <a:cxn ang="0">
                  <a:pos x="18" y="46"/>
                </a:cxn>
                <a:cxn ang="0">
                  <a:pos x="4" y="92"/>
                </a:cxn>
                <a:cxn ang="0">
                  <a:pos x="0" y="112"/>
                </a:cxn>
                <a:cxn ang="0">
                  <a:pos x="2" y="124"/>
                </a:cxn>
                <a:cxn ang="0">
                  <a:pos x="12" y="128"/>
                </a:cxn>
                <a:cxn ang="0">
                  <a:pos x="14" y="128"/>
                </a:cxn>
                <a:cxn ang="0">
                  <a:pos x="18" y="128"/>
                </a:cxn>
                <a:cxn ang="0">
                  <a:pos x="26" y="122"/>
                </a:cxn>
                <a:cxn ang="0">
                  <a:pos x="28" y="116"/>
                </a:cxn>
                <a:cxn ang="0">
                  <a:pos x="44" y="52"/>
                </a:cxn>
                <a:cxn ang="0">
                  <a:pos x="44" y="62"/>
                </a:cxn>
                <a:cxn ang="0">
                  <a:pos x="44" y="102"/>
                </a:cxn>
                <a:cxn ang="0">
                  <a:pos x="44" y="102"/>
                </a:cxn>
                <a:cxn ang="0">
                  <a:pos x="46" y="216"/>
                </a:cxn>
                <a:cxn ang="0">
                  <a:pos x="48" y="222"/>
                </a:cxn>
                <a:cxn ang="0">
                  <a:pos x="58" y="230"/>
                </a:cxn>
                <a:cxn ang="0">
                  <a:pos x="64" y="232"/>
                </a:cxn>
                <a:cxn ang="0">
                  <a:pos x="64" y="232"/>
                </a:cxn>
                <a:cxn ang="0">
                  <a:pos x="76" y="226"/>
                </a:cxn>
                <a:cxn ang="0">
                  <a:pos x="80" y="214"/>
                </a:cxn>
                <a:cxn ang="0">
                  <a:pos x="78" y="168"/>
                </a:cxn>
                <a:cxn ang="0">
                  <a:pos x="76" y="122"/>
                </a:cxn>
                <a:cxn ang="0">
                  <a:pos x="106" y="122"/>
                </a:cxn>
                <a:cxn ang="0">
                  <a:pos x="106" y="168"/>
                </a:cxn>
                <a:cxn ang="0">
                  <a:pos x="104" y="214"/>
                </a:cxn>
                <a:cxn ang="0">
                  <a:pos x="108" y="226"/>
                </a:cxn>
                <a:cxn ang="0">
                  <a:pos x="118" y="232"/>
                </a:cxn>
                <a:cxn ang="0">
                  <a:pos x="120" y="232"/>
                </a:cxn>
                <a:cxn ang="0">
                  <a:pos x="126" y="230"/>
                </a:cxn>
                <a:cxn ang="0">
                  <a:pos x="134" y="222"/>
                </a:cxn>
                <a:cxn ang="0">
                  <a:pos x="136" y="216"/>
                </a:cxn>
                <a:cxn ang="0">
                  <a:pos x="140" y="148"/>
                </a:cxn>
                <a:cxn ang="0">
                  <a:pos x="138" y="146"/>
                </a:cxn>
              </a:cxnLst>
              <a:rect l="0" t="0" r="r" b="b"/>
              <a:pathLst>
                <a:path w="154" h="232">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7" name="Freeform 96"/>
            <p:cNvSpPr/>
            <p:nvPr/>
          </p:nvSpPr>
          <p:spPr bwMode="auto">
            <a:xfrm>
              <a:off x="901700" y="1962150"/>
              <a:ext cx="298450" cy="434975"/>
            </a:xfrm>
            <a:custGeom>
              <a:avLst/>
              <a:gdLst/>
              <a:ahLst/>
              <a:cxnLst>
                <a:cxn ang="0">
                  <a:pos x="142" y="14"/>
                </a:cxn>
                <a:cxn ang="0">
                  <a:pos x="116" y="2"/>
                </a:cxn>
                <a:cxn ang="0">
                  <a:pos x="80" y="0"/>
                </a:cxn>
                <a:cxn ang="0">
                  <a:pos x="44" y="2"/>
                </a:cxn>
                <a:cxn ang="0">
                  <a:pos x="18" y="12"/>
                </a:cxn>
                <a:cxn ang="0">
                  <a:pos x="8" y="20"/>
                </a:cxn>
                <a:cxn ang="0">
                  <a:pos x="0" y="30"/>
                </a:cxn>
                <a:cxn ang="0">
                  <a:pos x="18" y="72"/>
                </a:cxn>
                <a:cxn ang="0">
                  <a:pos x="22" y="62"/>
                </a:cxn>
                <a:cxn ang="0">
                  <a:pos x="22" y="72"/>
                </a:cxn>
                <a:cxn ang="0">
                  <a:pos x="22" y="84"/>
                </a:cxn>
                <a:cxn ang="0">
                  <a:pos x="36" y="144"/>
                </a:cxn>
                <a:cxn ang="0">
                  <a:pos x="36" y="154"/>
                </a:cxn>
                <a:cxn ang="0">
                  <a:pos x="28" y="172"/>
                </a:cxn>
                <a:cxn ang="0">
                  <a:pos x="22" y="180"/>
                </a:cxn>
                <a:cxn ang="0">
                  <a:pos x="26" y="256"/>
                </a:cxn>
                <a:cxn ang="0">
                  <a:pos x="32" y="270"/>
                </a:cxn>
                <a:cxn ang="0">
                  <a:pos x="46" y="274"/>
                </a:cxn>
                <a:cxn ang="0">
                  <a:pos x="46" y="274"/>
                </a:cxn>
                <a:cxn ang="0">
                  <a:pos x="54" y="272"/>
                </a:cxn>
                <a:cxn ang="0">
                  <a:pos x="64" y="262"/>
                </a:cxn>
                <a:cxn ang="0">
                  <a:pos x="66" y="254"/>
                </a:cxn>
                <a:cxn ang="0">
                  <a:pos x="62" y="142"/>
                </a:cxn>
                <a:cxn ang="0">
                  <a:pos x="78" y="144"/>
                </a:cxn>
                <a:cxn ang="0">
                  <a:pos x="96" y="142"/>
                </a:cxn>
                <a:cxn ang="0">
                  <a:pos x="92" y="254"/>
                </a:cxn>
                <a:cxn ang="0">
                  <a:pos x="94" y="262"/>
                </a:cxn>
                <a:cxn ang="0">
                  <a:pos x="104" y="272"/>
                </a:cxn>
                <a:cxn ang="0">
                  <a:pos x="112" y="274"/>
                </a:cxn>
                <a:cxn ang="0">
                  <a:pos x="112" y="274"/>
                </a:cxn>
                <a:cxn ang="0">
                  <a:pos x="126" y="270"/>
                </a:cxn>
                <a:cxn ang="0">
                  <a:pos x="132" y="256"/>
                </a:cxn>
                <a:cxn ang="0">
                  <a:pos x="136" y="190"/>
                </a:cxn>
                <a:cxn ang="0">
                  <a:pos x="136" y="122"/>
                </a:cxn>
                <a:cxn ang="0">
                  <a:pos x="136" y="72"/>
                </a:cxn>
                <a:cxn ang="0">
                  <a:pos x="136" y="64"/>
                </a:cxn>
                <a:cxn ang="0">
                  <a:pos x="148" y="100"/>
                </a:cxn>
                <a:cxn ang="0">
                  <a:pos x="156" y="138"/>
                </a:cxn>
                <a:cxn ang="0">
                  <a:pos x="162" y="148"/>
                </a:cxn>
                <a:cxn ang="0">
                  <a:pos x="174" y="152"/>
                </a:cxn>
                <a:cxn ang="0">
                  <a:pos x="180" y="148"/>
                </a:cxn>
                <a:cxn ang="0">
                  <a:pos x="188" y="138"/>
                </a:cxn>
                <a:cxn ang="0">
                  <a:pos x="188" y="132"/>
                </a:cxn>
                <a:cxn ang="0">
                  <a:pos x="174" y="76"/>
                </a:cxn>
                <a:cxn ang="0">
                  <a:pos x="160" y="38"/>
                </a:cxn>
                <a:cxn ang="0">
                  <a:pos x="142" y="14"/>
                </a:cxn>
              </a:cxnLst>
              <a:rect l="0" t="0" r="r" b="b"/>
              <a:pathLst>
                <a:path w="188" h="274">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8" name="Freeform 97"/>
            <p:cNvSpPr/>
            <p:nvPr/>
          </p:nvSpPr>
          <p:spPr bwMode="auto">
            <a:xfrm>
              <a:off x="857250" y="2051050"/>
              <a:ext cx="53975" cy="152400"/>
            </a:xfrm>
            <a:custGeom>
              <a:avLst/>
              <a:gdLst/>
              <a:ahLst/>
              <a:cxnLst>
                <a:cxn ang="0">
                  <a:pos x="0" y="68"/>
                </a:cxn>
                <a:cxn ang="0">
                  <a:pos x="0" y="68"/>
                </a:cxn>
                <a:cxn ang="0">
                  <a:pos x="4" y="92"/>
                </a:cxn>
                <a:cxn ang="0">
                  <a:pos x="4" y="92"/>
                </a:cxn>
                <a:cxn ang="0">
                  <a:pos x="12" y="96"/>
                </a:cxn>
                <a:cxn ang="0">
                  <a:pos x="12" y="96"/>
                </a:cxn>
                <a:cxn ang="0">
                  <a:pos x="14" y="96"/>
                </a:cxn>
                <a:cxn ang="0">
                  <a:pos x="14" y="96"/>
                </a:cxn>
                <a:cxn ang="0">
                  <a:pos x="20" y="94"/>
                </a:cxn>
                <a:cxn ang="0">
                  <a:pos x="26" y="92"/>
                </a:cxn>
                <a:cxn ang="0">
                  <a:pos x="28" y="88"/>
                </a:cxn>
                <a:cxn ang="0">
                  <a:pos x="30" y="82"/>
                </a:cxn>
                <a:cxn ang="0">
                  <a:pos x="30" y="82"/>
                </a:cxn>
                <a:cxn ang="0">
                  <a:pos x="34" y="58"/>
                </a:cxn>
                <a:cxn ang="0">
                  <a:pos x="34" y="58"/>
                </a:cxn>
                <a:cxn ang="0">
                  <a:pos x="28" y="30"/>
                </a:cxn>
                <a:cxn ang="0">
                  <a:pos x="16" y="0"/>
                </a:cxn>
                <a:cxn ang="0">
                  <a:pos x="16" y="0"/>
                </a:cxn>
                <a:cxn ang="0">
                  <a:pos x="10" y="18"/>
                </a:cxn>
                <a:cxn ang="0">
                  <a:pos x="6" y="36"/>
                </a:cxn>
                <a:cxn ang="0">
                  <a:pos x="0" y="68"/>
                </a:cxn>
                <a:cxn ang="0">
                  <a:pos x="0" y="68"/>
                </a:cxn>
              </a:cxnLst>
              <a:rect l="0" t="0" r="r" b="b"/>
              <a:pathLst>
                <a:path w="34" h="96">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9" name="Freeform 98"/>
            <p:cNvSpPr/>
            <p:nvPr/>
          </p:nvSpPr>
          <p:spPr bwMode="auto">
            <a:xfrm>
              <a:off x="542925" y="1962150"/>
              <a:ext cx="381000" cy="482600"/>
            </a:xfrm>
            <a:custGeom>
              <a:avLst/>
              <a:gdLst/>
              <a:ahLst/>
              <a:cxnLst>
                <a:cxn ang="0">
                  <a:pos x="222" y="168"/>
                </a:cxn>
                <a:cxn ang="0">
                  <a:pos x="224" y="168"/>
                </a:cxn>
                <a:cxn ang="0">
                  <a:pos x="236" y="160"/>
                </a:cxn>
                <a:cxn ang="0">
                  <a:pos x="240" y="146"/>
                </a:cxn>
                <a:cxn ang="0">
                  <a:pos x="234" y="122"/>
                </a:cxn>
                <a:cxn ang="0">
                  <a:pos x="218" y="64"/>
                </a:cxn>
                <a:cxn ang="0">
                  <a:pos x="200" y="28"/>
                </a:cxn>
                <a:cxn ang="0">
                  <a:pos x="190" y="16"/>
                </a:cxn>
                <a:cxn ang="0">
                  <a:pos x="160" y="4"/>
                </a:cxn>
                <a:cxn ang="0">
                  <a:pos x="122" y="0"/>
                </a:cxn>
                <a:cxn ang="0">
                  <a:pos x="102" y="2"/>
                </a:cxn>
                <a:cxn ang="0">
                  <a:pos x="64" y="8"/>
                </a:cxn>
                <a:cxn ang="0">
                  <a:pos x="52" y="16"/>
                </a:cxn>
                <a:cxn ang="0">
                  <a:pos x="40" y="26"/>
                </a:cxn>
                <a:cxn ang="0">
                  <a:pos x="22" y="60"/>
                </a:cxn>
                <a:cxn ang="0">
                  <a:pos x="4" y="118"/>
                </a:cxn>
                <a:cxn ang="0">
                  <a:pos x="0" y="148"/>
                </a:cxn>
                <a:cxn ang="0">
                  <a:pos x="4" y="160"/>
                </a:cxn>
                <a:cxn ang="0">
                  <a:pos x="16" y="168"/>
                </a:cxn>
                <a:cxn ang="0">
                  <a:pos x="18" y="168"/>
                </a:cxn>
                <a:cxn ang="0">
                  <a:pos x="24" y="168"/>
                </a:cxn>
                <a:cxn ang="0">
                  <a:pos x="34" y="158"/>
                </a:cxn>
                <a:cxn ang="0">
                  <a:pos x="36" y="152"/>
                </a:cxn>
                <a:cxn ang="0">
                  <a:pos x="50" y="86"/>
                </a:cxn>
                <a:cxn ang="0">
                  <a:pos x="58" y="68"/>
                </a:cxn>
                <a:cxn ang="0">
                  <a:pos x="56" y="134"/>
                </a:cxn>
                <a:cxn ang="0">
                  <a:pos x="56" y="134"/>
                </a:cxn>
                <a:cxn ang="0">
                  <a:pos x="58" y="210"/>
                </a:cxn>
                <a:cxn ang="0">
                  <a:pos x="60" y="284"/>
                </a:cxn>
                <a:cxn ang="0">
                  <a:pos x="68" y="298"/>
                </a:cxn>
                <a:cxn ang="0">
                  <a:pos x="82" y="304"/>
                </a:cxn>
                <a:cxn ang="0">
                  <a:pos x="84" y="304"/>
                </a:cxn>
                <a:cxn ang="0">
                  <a:pos x="92" y="302"/>
                </a:cxn>
                <a:cxn ang="0">
                  <a:pos x="104" y="288"/>
                </a:cxn>
                <a:cxn ang="0">
                  <a:pos x="104" y="280"/>
                </a:cxn>
                <a:cxn ang="0">
                  <a:pos x="100" y="158"/>
                </a:cxn>
                <a:cxn ang="0">
                  <a:pos x="120" y="160"/>
                </a:cxn>
                <a:cxn ang="0">
                  <a:pos x="140" y="158"/>
                </a:cxn>
                <a:cxn ang="0">
                  <a:pos x="138" y="220"/>
                </a:cxn>
                <a:cxn ang="0">
                  <a:pos x="134" y="280"/>
                </a:cxn>
                <a:cxn ang="0">
                  <a:pos x="140" y="296"/>
                </a:cxn>
                <a:cxn ang="0">
                  <a:pos x="154" y="304"/>
                </a:cxn>
                <a:cxn ang="0">
                  <a:pos x="156" y="304"/>
                </a:cxn>
                <a:cxn ang="0">
                  <a:pos x="164" y="302"/>
                </a:cxn>
                <a:cxn ang="0">
                  <a:pos x="176" y="292"/>
                </a:cxn>
                <a:cxn ang="0">
                  <a:pos x="178" y="284"/>
                </a:cxn>
                <a:cxn ang="0">
                  <a:pos x="182" y="136"/>
                </a:cxn>
                <a:cxn ang="0">
                  <a:pos x="184" y="134"/>
                </a:cxn>
                <a:cxn ang="0">
                  <a:pos x="184" y="80"/>
                </a:cxn>
                <a:cxn ang="0">
                  <a:pos x="182" y="72"/>
                </a:cxn>
                <a:cxn ang="0">
                  <a:pos x="204" y="154"/>
                </a:cxn>
                <a:cxn ang="0">
                  <a:pos x="206" y="160"/>
                </a:cxn>
                <a:cxn ang="0">
                  <a:pos x="216" y="168"/>
                </a:cxn>
                <a:cxn ang="0">
                  <a:pos x="222" y="168"/>
                </a:cxn>
              </a:cxnLst>
              <a:rect l="0" t="0" r="r" b="b"/>
              <a:pathLst>
                <a:path w="240" h="304">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50" name="Freeform 99"/>
            <p:cNvSpPr/>
            <p:nvPr/>
          </p:nvSpPr>
          <p:spPr bwMode="auto">
            <a:xfrm>
              <a:off x="622300" y="1724025"/>
              <a:ext cx="219075" cy="219075"/>
            </a:xfrm>
            <a:custGeom>
              <a:avLst/>
              <a:gdLst/>
              <a:ahLst/>
              <a:cxnLst>
                <a:cxn ang="0">
                  <a:pos x="70" y="0"/>
                </a:cxn>
                <a:cxn ang="0">
                  <a:pos x="70" y="0"/>
                </a:cxn>
                <a:cxn ang="0">
                  <a:pos x="84" y="0"/>
                </a:cxn>
                <a:cxn ang="0">
                  <a:pos x="96" y="4"/>
                </a:cxn>
                <a:cxn ang="0">
                  <a:pos x="108" y="12"/>
                </a:cxn>
                <a:cxn ang="0">
                  <a:pos x="118" y="20"/>
                </a:cxn>
                <a:cxn ang="0">
                  <a:pos x="126" y="30"/>
                </a:cxn>
                <a:cxn ang="0">
                  <a:pos x="134" y="42"/>
                </a:cxn>
                <a:cxn ang="0">
                  <a:pos x="138" y="54"/>
                </a:cxn>
                <a:cxn ang="0">
                  <a:pos x="138" y="68"/>
                </a:cxn>
                <a:cxn ang="0">
                  <a:pos x="138" y="68"/>
                </a:cxn>
                <a:cxn ang="0">
                  <a:pos x="138" y="82"/>
                </a:cxn>
                <a:cxn ang="0">
                  <a:pos x="134" y="96"/>
                </a:cxn>
                <a:cxn ang="0">
                  <a:pos x="126" y="106"/>
                </a:cxn>
                <a:cxn ang="0">
                  <a:pos x="118" y="118"/>
                </a:cxn>
                <a:cxn ang="0">
                  <a:pos x="108" y="126"/>
                </a:cxn>
                <a:cxn ang="0">
                  <a:pos x="96" y="132"/>
                </a:cxn>
                <a:cxn ang="0">
                  <a:pos x="84" y="136"/>
                </a:cxn>
                <a:cxn ang="0">
                  <a:pos x="70" y="138"/>
                </a:cxn>
                <a:cxn ang="0">
                  <a:pos x="70" y="138"/>
                </a:cxn>
                <a:cxn ang="0">
                  <a:pos x="56" y="136"/>
                </a:cxn>
                <a:cxn ang="0">
                  <a:pos x="42" y="132"/>
                </a:cxn>
                <a:cxn ang="0">
                  <a:pos x="32" y="126"/>
                </a:cxn>
                <a:cxn ang="0">
                  <a:pos x="20" y="118"/>
                </a:cxn>
                <a:cxn ang="0">
                  <a:pos x="12" y="106"/>
                </a:cxn>
                <a:cxn ang="0">
                  <a:pos x="6" y="96"/>
                </a:cxn>
                <a:cxn ang="0">
                  <a:pos x="2" y="82"/>
                </a:cxn>
                <a:cxn ang="0">
                  <a:pos x="0" y="68"/>
                </a:cxn>
                <a:cxn ang="0">
                  <a:pos x="0" y="68"/>
                </a:cxn>
                <a:cxn ang="0">
                  <a:pos x="2" y="54"/>
                </a:cxn>
                <a:cxn ang="0">
                  <a:pos x="6" y="42"/>
                </a:cxn>
                <a:cxn ang="0">
                  <a:pos x="12" y="30"/>
                </a:cxn>
                <a:cxn ang="0">
                  <a:pos x="20" y="20"/>
                </a:cxn>
                <a:cxn ang="0">
                  <a:pos x="32" y="12"/>
                </a:cxn>
                <a:cxn ang="0">
                  <a:pos x="42" y="4"/>
                </a:cxn>
                <a:cxn ang="0">
                  <a:pos x="56" y="0"/>
                </a:cxn>
                <a:cxn ang="0">
                  <a:pos x="70" y="0"/>
                </a:cxn>
                <a:cxn ang="0">
                  <a:pos x="70" y="0"/>
                </a:cxn>
              </a:cxnLst>
              <a:rect l="0" t="0" r="r" b="b"/>
              <a:pathLst>
                <a:path w="138" h="138">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grpFill/>
            <a:ln w="9525">
              <a:solidFill>
                <a:srgbClr val="14B28B"/>
              </a:solid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grpSp>
      <p:sp>
        <p:nvSpPr>
          <p:cNvPr id="36" name="文本框 48"/>
          <p:cNvSpPr txBox="1"/>
          <p:nvPr/>
        </p:nvSpPr>
        <p:spPr>
          <a:xfrm>
            <a:off x="6390109" y="5735870"/>
            <a:ext cx="2898908" cy="707886"/>
          </a:xfrm>
          <a:prstGeom prst="rect">
            <a:avLst/>
          </a:prstGeom>
          <a:noFill/>
        </p:spPr>
        <p:txBody>
          <a:bodyPr wrap="square" rtlCol="0">
            <a:spAutoFit/>
          </a:bodyPr>
          <a:lstStyle/>
          <a:p>
            <a:r>
              <a:rPr lang="en-US" altLang="zh-CN" sz="2000" b="1" dirty="0" smtClean="0">
                <a:solidFill>
                  <a:schemeClr val="bg1">
                    <a:lumMod val="50000"/>
                  </a:schemeClr>
                </a:solidFill>
                <a:cs typeface="+mn-ea"/>
                <a:sym typeface="+mn-lt"/>
              </a:rPr>
              <a:t>ADD YOUR TITLE HERE</a:t>
            </a:r>
            <a:endParaRPr lang="zh-CN" altLang="en-US" sz="2000" b="1" dirty="0">
              <a:solidFill>
                <a:schemeClr val="bg1">
                  <a:lumMod val="50000"/>
                </a:schemeClr>
              </a:solidFill>
              <a:cs typeface="+mn-ea"/>
              <a:sym typeface="+mn-lt"/>
            </a:endParaRPr>
          </a:p>
        </p:txBody>
      </p:sp>
      <p:sp>
        <p:nvSpPr>
          <p:cNvPr id="37" name="矩形 36"/>
          <p:cNvSpPr/>
          <p:nvPr/>
        </p:nvSpPr>
        <p:spPr>
          <a:xfrm>
            <a:off x="7541652" y="4492023"/>
            <a:ext cx="1747365" cy="1190625"/>
          </a:xfrm>
          <a:prstGeom prst="rect">
            <a:avLst/>
          </a:prstGeom>
        </p:spPr>
        <p:txBody>
          <a:bodyPr wrap="square" lIns="91452" tIns="45726" rIns="91452" bIns="45726">
            <a:spAutoFit/>
          </a:bodyPr>
          <a:lstStyle/>
          <a:p>
            <a:pPr>
              <a:lnSpc>
                <a:spcPct val="130000"/>
              </a:lnSpc>
            </a:pPr>
            <a:r>
              <a:rPr lang="zh-CN" altLang="zh-CN" sz="1100" dirty="0" smtClean="0">
                <a:solidFill>
                  <a:schemeClr val="bg1">
                    <a:lumMod val="50000"/>
                  </a:schemeClr>
                </a:solidFill>
                <a:cs typeface="+mn-ea"/>
                <a:sym typeface="+mn-lt"/>
              </a:rPr>
              <a:t>标题</a:t>
            </a:r>
            <a:r>
              <a:rPr lang="zh-CN" altLang="zh-CN" sz="1100" dirty="0">
                <a:solidFill>
                  <a:schemeClr val="bg1">
                    <a:lumMod val="50000"/>
                  </a:schemeClr>
                </a:solidFill>
                <a:cs typeface="+mn-ea"/>
                <a:sym typeface="+mn-lt"/>
              </a:rPr>
              <a:t>数字等都可以通过点击和重新输入进行更改，顶部</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开始</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面板中可以对字体、字号、颜色、行距等进行</a:t>
            </a:r>
            <a:r>
              <a:rPr lang="zh-CN" altLang="zh-CN" sz="1100" dirty="0" smtClean="0">
                <a:solidFill>
                  <a:schemeClr val="bg1">
                    <a:lumMod val="50000"/>
                  </a:schemeClr>
                </a:solidFill>
                <a:cs typeface="+mn-ea"/>
                <a:sym typeface="+mn-lt"/>
              </a:rPr>
              <a:t>修改</a:t>
            </a:r>
            <a:r>
              <a:rPr lang="zh-CN" altLang="en-US" sz="1100" dirty="0" smtClean="0">
                <a:solidFill>
                  <a:schemeClr val="bg1">
                    <a:lumMod val="50000"/>
                  </a:schemeClr>
                </a:solidFill>
                <a:cs typeface="+mn-ea"/>
                <a:sym typeface="+mn-lt"/>
              </a:rPr>
              <a:t>。</a:t>
            </a:r>
            <a:endParaRPr lang="en-US" altLang="zh-CN" sz="1100" dirty="0" smtClean="0">
              <a:solidFill>
                <a:schemeClr val="bg1">
                  <a:lumMod val="50000"/>
                </a:schemeClr>
              </a:solidFill>
              <a:cs typeface="+mn-ea"/>
              <a:sym typeface="+mn-lt"/>
            </a:endParaRPr>
          </a:p>
        </p:txBody>
      </p:sp>
      <p:sp>
        <p:nvSpPr>
          <p:cNvPr id="39" name="圆角矩形 38"/>
          <p:cNvSpPr/>
          <p:nvPr/>
        </p:nvSpPr>
        <p:spPr>
          <a:xfrm>
            <a:off x="8159891" y="2939566"/>
            <a:ext cx="982730" cy="98273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50000"/>
                </a:schemeClr>
              </a:solidFill>
              <a:cs typeface="+mn-ea"/>
              <a:sym typeface="+mn-lt"/>
            </a:endParaRPr>
          </a:p>
        </p:txBody>
      </p:sp>
      <p:sp>
        <p:nvSpPr>
          <p:cNvPr id="40" name="Freeform 234"/>
          <p:cNvSpPr>
            <a:spLocks noEditPoints="1"/>
          </p:cNvSpPr>
          <p:nvPr/>
        </p:nvSpPr>
        <p:spPr bwMode="auto">
          <a:xfrm>
            <a:off x="8415334" y="3082028"/>
            <a:ext cx="488614" cy="717651"/>
          </a:xfrm>
          <a:custGeom>
            <a:avLst/>
            <a:gdLst/>
            <a:ahLst/>
            <a:cxnLst>
              <a:cxn ang="0">
                <a:pos x="90" y="470"/>
              </a:cxn>
              <a:cxn ang="0">
                <a:pos x="0" y="436"/>
              </a:cxn>
              <a:cxn ang="0">
                <a:pos x="64" y="270"/>
              </a:cxn>
              <a:cxn ang="0">
                <a:pos x="106" y="292"/>
              </a:cxn>
              <a:cxn ang="0">
                <a:pos x="154" y="302"/>
              </a:cxn>
              <a:cxn ang="0">
                <a:pos x="256" y="270"/>
              </a:cxn>
              <a:cxn ang="0">
                <a:pos x="258" y="408"/>
              </a:cxn>
              <a:cxn ang="0">
                <a:pos x="166" y="302"/>
              </a:cxn>
              <a:cxn ang="0">
                <a:pos x="192" y="300"/>
              </a:cxn>
              <a:cxn ang="0">
                <a:pos x="236" y="282"/>
              </a:cxn>
              <a:cxn ang="0">
                <a:pos x="256" y="270"/>
              </a:cxn>
              <a:cxn ang="0">
                <a:pos x="160" y="286"/>
              </a:cxn>
              <a:cxn ang="0">
                <a:pos x="188" y="284"/>
              </a:cxn>
              <a:cxn ang="0">
                <a:pos x="216" y="274"/>
              </a:cxn>
              <a:cxn ang="0">
                <a:pos x="240" y="262"/>
              </a:cxn>
              <a:cxn ang="0">
                <a:pos x="262" y="244"/>
              </a:cxn>
              <a:cxn ang="0">
                <a:pos x="278" y="222"/>
              </a:cxn>
              <a:cxn ang="0">
                <a:pos x="292" y="198"/>
              </a:cxn>
              <a:cxn ang="0">
                <a:pos x="300" y="172"/>
              </a:cxn>
              <a:cxn ang="0">
                <a:pos x="304" y="142"/>
              </a:cxn>
              <a:cxn ang="0">
                <a:pos x="302" y="128"/>
              </a:cxn>
              <a:cxn ang="0">
                <a:pos x="296" y="100"/>
              </a:cxn>
              <a:cxn ang="0">
                <a:pos x="286" y="74"/>
              </a:cxn>
              <a:cxn ang="0">
                <a:pos x="270" y="52"/>
              </a:cxn>
              <a:cxn ang="0">
                <a:pos x="252" y="32"/>
              </a:cxn>
              <a:cxn ang="0">
                <a:pos x="228" y="16"/>
              </a:cxn>
              <a:cxn ang="0">
                <a:pos x="202" y="6"/>
              </a:cxn>
              <a:cxn ang="0">
                <a:pos x="174" y="0"/>
              </a:cxn>
              <a:cxn ang="0">
                <a:pos x="160" y="0"/>
              </a:cxn>
              <a:cxn ang="0">
                <a:pos x="130" y="2"/>
              </a:cxn>
              <a:cxn ang="0">
                <a:pos x="104" y="10"/>
              </a:cxn>
              <a:cxn ang="0">
                <a:pos x="80" y="24"/>
              </a:cxn>
              <a:cxn ang="0">
                <a:pos x="58" y="42"/>
              </a:cxn>
              <a:cxn ang="0">
                <a:pos x="40" y="62"/>
              </a:cxn>
              <a:cxn ang="0">
                <a:pos x="28" y="86"/>
              </a:cxn>
              <a:cxn ang="0">
                <a:pos x="20" y="114"/>
              </a:cxn>
              <a:cxn ang="0">
                <a:pos x="16" y="142"/>
              </a:cxn>
              <a:cxn ang="0">
                <a:pos x="18" y="158"/>
              </a:cxn>
              <a:cxn ang="0">
                <a:pos x="22" y="186"/>
              </a:cxn>
              <a:cxn ang="0">
                <a:pos x="34" y="212"/>
              </a:cxn>
              <a:cxn ang="0">
                <a:pos x="50" y="234"/>
              </a:cxn>
              <a:cxn ang="0">
                <a:pos x="68" y="254"/>
              </a:cxn>
              <a:cxn ang="0">
                <a:pos x="92" y="268"/>
              </a:cxn>
              <a:cxn ang="0">
                <a:pos x="118" y="280"/>
              </a:cxn>
              <a:cxn ang="0">
                <a:pos x="146" y="286"/>
              </a:cxn>
              <a:cxn ang="0">
                <a:pos x="160" y="286"/>
              </a:cxn>
              <a:cxn ang="0">
                <a:pos x="104" y="222"/>
              </a:cxn>
              <a:cxn ang="0">
                <a:pos x="80" y="126"/>
              </a:cxn>
              <a:cxn ang="0">
                <a:pos x="160" y="64"/>
              </a:cxn>
              <a:cxn ang="0">
                <a:pos x="240" y="126"/>
              </a:cxn>
              <a:cxn ang="0">
                <a:pos x="216" y="222"/>
              </a:cxn>
            </a:cxnLst>
            <a:rect l="0" t="0" r="r" b="b"/>
            <a:pathLst>
              <a:path w="320" h="470">
                <a:moveTo>
                  <a:pt x="154" y="302"/>
                </a:moveTo>
                <a:lnTo>
                  <a:pt x="90" y="470"/>
                </a:lnTo>
                <a:lnTo>
                  <a:pt x="62" y="408"/>
                </a:lnTo>
                <a:lnTo>
                  <a:pt x="0" y="436"/>
                </a:lnTo>
                <a:lnTo>
                  <a:pt x="64" y="270"/>
                </a:lnTo>
                <a:lnTo>
                  <a:pt x="64" y="270"/>
                </a:lnTo>
                <a:lnTo>
                  <a:pt x="84" y="282"/>
                </a:lnTo>
                <a:lnTo>
                  <a:pt x="106" y="292"/>
                </a:lnTo>
                <a:lnTo>
                  <a:pt x="128" y="300"/>
                </a:lnTo>
                <a:lnTo>
                  <a:pt x="154" y="302"/>
                </a:lnTo>
                <a:lnTo>
                  <a:pt x="154" y="302"/>
                </a:lnTo>
                <a:close/>
                <a:moveTo>
                  <a:pt x="256" y="270"/>
                </a:moveTo>
                <a:lnTo>
                  <a:pt x="320" y="436"/>
                </a:lnTo>
                <a:lnTo>
                  <a:pt x="258" y="408"/>
                </a:lnTo>
                <a:lnTo>
                  <a:pt x="230" y="470"/>
                </a:lnTo>
                <a:lnTo>
                  <a:pt x="166" y="302"/>
                </a:lnTo>
                <a:lnTo>
                  <a:pt x="166" y="302"/>
                </a:lnTo>
                <a:lnTo>
                  <a:pt x="192" y="300"/>
                </a:lnTo>
                <a:lnTo>
                  <a:pt x="214" y="292"/>
                </a:lnTo>
                <a:lnTo>
                  <a:pt x="236" y="282"/>
                </a:lnTo>
                <a:lnTo>
                  <a:pt x="256" y="270"/>
                </a:lnTo>
                <a:lnTo>
                  <a:pt x="256" y="270"/>
                </a:lnTo>
                <a:close/>
                <a:moveTo>
                  <a:pt x="160" y="286"/>
                </a:moveTo>
                <a:lnTo>
                  <a:pt x="160" y="286"/>
                </a:lnTo>
                <a:lnTo>
                  <a:pt x="174" y="286"/>
                </a:lnTo>
                <a:lnTo>
                  <a:pt x="188" y="284"/>
                </a:lnTo>
                <a:lnTo>
                  <a:pt x="202" y="280"/>
                </a:lnTo>
                <a:lnTo>
                  <a:pt x="216" y="274"/>
                </a:lnTo>
                <a:lnTo>
                  <a:pt x="228" y="268"/>
                </a:lnTo>
                <a:lnTo>
                  <a:pt x="240" y="262"/>
                </a:lnTo>
                <a:lnTo>
                  <a:pt x="252" y="254"/>
                </a:lnTo>
                <a:lnTo>
                  <a:pt x="262" y="244"/>
                </a:lnTo>
                <a:lnTo>
                  <a:pt x="270" y="234"/>
                </a:lnTo>
                <a:lnTo>
                  <a:pt x="278" y="222"/>
                </a:lnTo>
                <a:lnTo>
                  <a:pt x="286" y="212"/>
                </a:lnTo>
                <a:lnTo>
                  <a:pt x="292" y="198"/>
                </a:lnTo>
                <a:lnTo>
                  <a:pt x="296" y="186"/>
                </a:lnTo>
                <a:lnTo>
                  <a:pt x="300" y="172"/>
                </a:lnTo>
                <a:lnTo>
                  <a:pt x="302" y="158"/>
                </a:lnTo>
                <a:lnTo>
                  <a:pt x="304" y="142"/>
                </a:lnTo>
                <a:lnTo>
                  <a:pt x="304" y="142"/>
                </a:lnTo>
                <a:lnTo>
                  <a:pt x="302" y="128"/>
                </a:lnTo>
                <a:lnTo>
                  <a:pt x="300" y="114"/>
                </a:lnTo>
                <a:lnTo>
                  <a:pt x="296" y="100"/>
                </a:lnTo>
                <a:lnTo>
                  <a:pt x="292" y="86"/>
                </a:lnTo>
                <a:lnTo>
                  <a:pt x="286" y="74"/>
                </a:lnTo>
                <a:lnTo>
                  <a:pt x="278" y="62"/>
                </a:lnTo>
                <a:lnTo>
                  <a:pt x="270" y="52"/>
                </a:lnTo>
                <a:lnTo>
                  <a:pt x="262" y="42"/>
                </a:lnTo>
                <a:lnTo>
                  <a:pt x="252" y="32"/>
                </a:lnTo>
                <a:lnTo>
                  <a:pt x="240" y="24"/>
                </a:lnTo>
                <a:lnTo>
                  <a:pt x="228" y="16"/>
                </a:lnTo>
                <a:lnTo>
                  <a:pt x="216" y="10"/>
                </a:lnTo>
                <a:lnTo>
                  <a:pt x="202" y="6"/>
                </a:lnTo>
                <a:lnTo>
                  <a:pt x="188" y="2"/>
                </a:lnTo>
                <a:lnTo>
                  <a:pt x="174" y="0"/>
                </a:lnTo>
                <a:lnTo>
                  <a:pt x="160" y="0"/>
                </a:lnTo>
                <a:lnTo>
                  <a:pt x="160" y="0"/>
                </a:lnTo>
                <a:lnTo>
                  <a:pt x="146" y="0"/>
                </a:lnTo>
                <a:lnTo>
                  <a:pt x="130" y="2"/>
                </a:lnTo>
                <a:lnTo>
                  <a:pt x="118" y="6"/>
                </a:lnTo>
                <a:lnTo>
                  <a:pt x="104" y="10"/>
                </a:lnTo>
                <a:lnTo>
                  <a:pt x="92" y="16"/>
                </a:lnTo>
                <a:lnTo>
                  <a:pt x="80" y="24"/>
                </a:lnTo>
                <a:lnTo>
                  <a:pt x="68" y="32"/>
                </a:lnTo>
                <a:lnTo>
                  <a:pt x="58" y="42"/>
                </a:lnTo>
                <a:lnTo>
                  <a:pt x="50" y="52"/>
                </a:lnTo>
                <a:lnTo>
                  <a:pt x="40" y="62"/>
                </a:lnTo>
                <a:lnTo>
                  <a:pt x="34" y="74"/>
                </a:lnTo>
                <a:lnTo>
                  <a:pt x="28" y="86"/>
                </a:lnTo>
                <a:lnTo>
                  <a:pt x="22" y="100"/>
                </a:lnTo>
                <a:lnTo>
                  <a:pt x="20" y="114"/>
                </a:lnTo>
                <a:lnTo>
                  <a:pt x="18" y="128"/>
                </a:lnTo>
                <a:lnTo>
                  <a:pt x="16" y="142"/>
                </a:lnTo>
                <a:lnTo>
                  <a:pt x="16" y="142"/>
                </a:lnTo>
                <a:lnTo>
                  <a:pt x="18" y="158"/>
                </a:lnTo>
                <a:lnTo>
                  <a:pt x="20" y="172"/>
                </a:lnTo>
                <a:lnTo>
                  <a:pt x="22" y="186"/>
                </a:lnTo>
                <a:lnTo>
                  <a:pt x="28" y="198"/>
                </a:lnTo>
                <a:lnTo>
                  <a:pt x="34" y="212"/>
                </a:lnTo>
                <a:lnTo>
                  <a:pt x="40" y="222"/>
                </a:lnTo>
                <a:lnTo>
                  <a:pt x="50" y="234"/>
                </a:lnTo>
                <a:lnTo>
                  <a:pt x="58" y="244"/>
                </a:lnTo>
                <a:lnTo>
                  <a:pt x="68" y="254"/>
                </a:lnTo>
                <a:lnTo>
                  <a:pt x="80" y="262"/>
                </a:lnTo>
                <a:lnTo>
                  <a:pt x="92" y="268"/>
                </a:lnTo>
                <a:lnTo>
                  <a:pt x="104" y="274"/>
                </a:lnTo>
                <a:lnTo>
                  <a:pt x="118" y="280"/>
                </a:lnTo>
                <a:lnTo>
                  <a:pt x="130" y="284"/>
                </a:lnTo>
                <a:lnTo>
                  <a:pt x="146" y="286"/>
                </a:lnTo>
                <a:lnTo>
                  <a:pt x="160" y="286"/>
                </a:lnTo>
                <a:lnTo>
                  <a:pt x="160" y="286"/>
                </a:lnTo>
                <a:close/>
                <a:moveTo>
                  <a:pt x="160" y="186"/>
                </a:moveTo>
                <a:lnTo>
                  <a:pt x="104" y="222"/>
                </a:lnTo>
                <a:lnTo>
                  <a:pt x="128" y="158"/>
                </a:lnTo>
                <a:lnTo>
                  <a:pt x="80" y="126"/>
                </a:lnTo>
                <a:lnTo>
                  <a:pt x="136" y="126"/>
                </a:lnTo>
                <a:lnTo>
                  <a:pt x="160" y="64"/>
                </a:lnTo>
                <a:lnTo>
                  <a:pt x="184" y="126"/>
                </a:lnTo>
                <a:lnTo>
                  <a:pt x="240" y="126"/>
                </a:lnTo>
                <a:lnTo>
                  <a:pt x="192" y="158"/>
                </a:lnTo>
                <a:lnTo>
                  <a:pt x="216" y="222"/>
                </a:lnTo>
                <a:lnTo>
                  <a:pt x="160" y="186"/>
                </a:lnTo>
                <a:close/>
              </a:path>
            </a:pathLst>
          </a:custGeom>
          <a:solidFill>
            <a:schemeClr val="accent1">
              <a:lumMod val="75000"/>
            </a:schemeClr>
          </a:solidFill>
          <a:ln w="9525">
            <a:noFill/>
            <a:round/>
          </a:ln>
        </p:spPr>
        <p:txBody>
          <a:bodyPr vert="horz" wrap="square" lIns="91454" tIns="45727" rIns="91454" bIns="45727" numCol="1" anchor="t" anchorCtr="0" compatLnSpc="1"/>
          <a:lstStyle/>
          <a:p>
            <a:endParaRPr lang="zh-CN" altLang="en-US" sz="1600">
              <a:solidFill>
                <a:schemeClr val="bg1">
                  <a:lumMod val="50000"/>
                </a:schemeClr>
              </a:solidFill>
              <a:cs typeface="+mn-ea"/>
              <a:sym typeface="+mn-lt"/>
            </a:endParaRPr>
          </a:p>
        </p:txBody>
      </p:sp>
      <p:sp>
        <p:nvSpPr>
          <p:cNvPr id="41" name="矩形 40"/>
          <p:cNvSpPr/>
          <p:nvPr/>
        </p:nvSpPr>
        <p:spPr>
          <a:xfrm>
            <a:off x="9336435" y="2939566"/>
            <a:ext cx="1747365" cy="1190625"/>
          </a:xfrm>
          <a:prstGeom prst="rect">
            <a:avLst/>
          </a:prstGeom>
        </p:spPr>
        <p:txBody>
          <a:bodyPr wrap="square" lIns="91452" tIns="45726" rIns="91452" bIns="45726">
            <a:spAutoFit/>
          </a:bodyPr>
          <a:lstStyle/>
          <a:p>
            <a:pPr>
              <a:lnSpc>
                <a:spcPct val="130000"/>
              </a:lnSpc>
            </a:pPr>
            <a:r>
              <a:rPr lang="zh-CN" altLang="zh-CN" sz="1100" dirty="0" smtClean="0">
                <a:solidFill>
                  <a:schemeClr val="bg1">
                    <a:lumMod val="50000"/>
                  </a:schemeClr>
                </a:solidFill>
                <a:cs typeface="+mn-ea"/>
                <a:sym typeface="+mn-lt"/>
              </a:rPr>
              <a:t>标题</a:t>
            </a:r>
            <a:r>
              <a:rPr lang="zh-CN" altLang="zh-CN" sz="1100" dirty="0">
                <a:solidFill>
                  <a:schemeClr val="bg1">
                    <a:lumMod val="50000"/>
                  </a:schemeClr>
                </a:solidFill>
                <a:cs typeface="+mn-ea"/>
                <a:sym typeface="+mn-lt"/>
              </a:rPr>
              <a:t>数字等都可以通过点击和重新输入进行更改，顶部</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开始</a:t>
            </a:r>
            <a:r>
              <a:rPr lang="en-US" altLang="zh-CN" sz="1100" dirty="0">
                <a:solidFill>
                  <a:schemeClr val="bg1">
                    <a:lumMod val="50000"/>
                  </a:schemeClr>
                </a:solidFill>
                <a:cs typeface="+mn-ea"/>
                <a:sym typeface="+mn-lt"/>
              </a:rPr>
              <a:t>”</a:t>
            </a:r>
            <a:r>
              <a:rPr lang="zh-CN" altLang="zh-CN" sz="1100" dirty="0">
                <a:solidFill>
                  <a:schemeClr val="bg1">
                    <a:lumMod val="50000"/>
                  </a:schemeClr>
                </a:solidFill>
                <a:cs typeface="+mn-ea"/>
                <a:sym typeface="+mn-lt"/>
              </a:rPr>
              <a:t>面板中可以对字体、字号、颜色、行距等进行</a:t>
            </a:r>
            <a:r>
              <a:rPr lang="zh-CN" altLang="zh-CN" sz="1100" dirty="0" smtClean="0">
                <a:solidFill>
                  <a:schemeClr val="bg1">
                    <a:lumMod val="50000"/>
                  </a:schemeClr>
                </a:solidFill>
                <a:cs typeface="+mn-ea"/>
                <a:sym typeface="+mn-lt"/>
              </a:rPr>
              <a:t>修改</a:t>
            </a:r>
            <a:r>
              <a:rPr lang="zh-CN" altLang="en-US" sz="1100" dirty="0" smtClean="0">
                <a:solidFill>
                  <a:schemeClr val="bg1">
                    <a:lumMod val="50000"/>
                  </a:schemeClr>
                </a:solidFill>
                <a:cs typeface="+mn-ea"/>
                <a:sym typeface="+mn-lt"/>
              </a:rPr>
              <a:t>。</a:t>
            </a:r>
            <a:endParaRPr lang="en-US" altLang="zh-CN" sz="1100" dirty="0" smtClean="0">
              <a:solidFill>
                <a:schemeClr val="bg1">
                  <a:lumMod val="50000"/>
                </a:schemeClr>
              </a:solidFill>
              <a:cs typeface="+mn-ea"/>
              <a:sym typeface="+mn-lt"/>
            </a:endParaRPr>
          </a:p>
        </p:txBody>
      </p:sp>
      <p:sp>
        <p:nvSpPr>
          <p:cNvPr id="42" name="文本框 54"/>
          <p:cNvSpPr txBox="1"/>
          <p:nvPr/>
        </p:nvSpPr>
        <p:spPr>
          <a:xfrm>
            <a:off x="8159891" y="2503780"/>
            <a:ext cx="2898908" cy="707886"/>
          </a:xfrm>
          <a:prstGeom prst="rect">
            <a:avLst/>
          </a:prstGeom>
          <a:noFill/>
        </p:spPr>
        <p:txBody>
          <a:bodyPr wrap="square" rtlCol="0">
            <a:spAutoFit/>
          </a:bodyPr>
          <a:lstStyle/>
          <a:p>
            <a:r>
              <a:rPr lang="en-US" altLang="zh-CN" sz="2000" b="1" dirty="0" smtClean="0">
                <a:solidFill>
                  <a:schemeClr val="bg1">
                    <a:lumMod val="50000"/>
                  </a:schemeClr>
                </a:solidFill>
                <a:cs typeface="+mn-ea"/>
                <a:sym typeface="+mn-lt"/>
              </a:rPr>
              <a:t>ADD YOUR TITLE HERE</a:t>
            </a:r>
            <a:endParaRPr lang="zh-CN" altLang="en-US" sz="2000" b="1" dirty="0">
              <a:solidFill>
                <a:schemeClr val="bg1">
                  <a:lumMod val="50000"/>
                </a:schemeClr>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50"/>
                                        <p:tgtEl>
                                          <p:spTgt spid="19"/>
                                        </p:tgtEl>
                                      </p:cBhvr>
                                    </p:animEffect>
                                    <p:anim calcmode="lin" valueType="num">
                                      <p:cBhvr>
                                        <p:cTn id="14" dur="250" fill="hold"/>
                                        <p:tgtEl>
                                          <p:spTgt spid="19"/>
                                        </p:tgtEl>
                                        <p:attrNameLst>
                                          <p:attrName>ppt_x</p:attrName>
                                        </p:attrNameLst>
                                      </p:cBhvr>
                                      <p:tavLst>
                                        <p:tav tm="0">
                                          <p:val>
                                            <p:strVal val="#ppt_x"/>
                                          </p:val>
                                        </p:tav>
                                        <p:tav tm="100000">
                                          <p:val>
                                            <p:strVal val="#ppt_x"/>
                                          </p:val>
                                        </p:tav>
                                      </p:tavLst>
                                    </p:anim>
                                    <p:anim calcmode="lin" valueType="num">
                                      <p:cBhvr>
                                        <p:cTn id="15" dur="25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anim calcmode="lin" valueType="num">
                                      <p:cBhvr>
                                        <p:cTn id="20" dur="250" fill="hold"/>
                                        <p:tgtEl>
                                          <p:spTgt spid="20"/>
                                        </p:tgtEl>
                                        <p:attrNameLst>
                                          <p:attrName>ppt_x</p:attrName>
                                        </p:attrNameLst>
                                      </p:cBhvr>
                                      <p:tavLst>
                                        <p:tav tm="0">
                                          <p:val>
                                            <p:strVal val="#ppt_x"/>
                                          </p:val>
                                        </p:tav>
                                        <p:tav tm="100000">
                                          <p:val>
                                            <p:strVal val="#ppt_x"/>
                                          </p:val>
                                        </p:tav>
                                      </p:tavLst>
                                    </p:anim>
                                    <p:anim calcmode="lin" valueType="num">
                                      <p:cBhvr>
                                        <p:cTn id="21" dur="25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250"/>
                                        <p:tgtEl>
                                          <p:spTgt spid="21"/>
                                        </p:tgtEl>
                                      </p:cBhvr>
                                    </p:animEffect>
                                    <p:anim calcmode="lin" valueType="num">
                                      <p:cBhvr>
                                        <p:cTn id="26" dur="250" fill="hold"/>
                                        <p:tgtEl>
                                          <p:spTgt spid="21"/>
                                        </p:tgtEl>
                                        <p:attrNameLst>
                                          <p:attrName>ppt_x</p:attrName>
                                        </p:attrNameLst>
                                      </p:cBhvr>
                                      <p:tavLst>
                                        <p:tav tm="0">
                                          <p:val>
                                            <p:strVal val="#ppt_x"/>
                                          </p:val>
                                        </p:tav>
                                        <p:tav tm="100000">
                                          <p:val>
                                            <p:strVal val="#ppt_x"/>
                                          </p:val>
                                        </p:tav>
                                      </p:tavLst>
                                    </p:anim>
                                    <p:anim calcmode="lin" valueType="num">
                                      <p:cBhvr>
                                        <p:cTn id="27" dur="25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50"/>
                                        <p:tgtEl>
                                          <p:spTgt spid="22"/>
                                        </p:tgtEl>
                                      </p:cBhvr>
                                    </p:animEffect>
                                    <p:anim calcmode="lin" valueType="num">
                                      <p:cBhvr>
                                        <p:cTn id="32" dur="250" fill="hold"/>
                                        <p:tgtEl>
                                          <p:spTgt spid="22"/>
                                        </p:tgtEl>
                                        <p:attrNameLst>
                                          <p:attrName>ppt_x</p:attrName>
                                        </p:attrNameLst>
                                      </p:cBhvr>
                                      <p:tavLst>
                                        <p:tav tm="0">
                                          <p:val>
                                            <p:strVal val="#ppt_x"/>
                                          </p:val>
                                        </p:tav>
                                        <p:tav tm="100000">
                                          <p:val>
                                            <p:strVal val="#ppt_x"/>
                                          </p:val>
                                        </p:tav>
                                      </p:tavLst>
                                    </p:anim>
                                    <p:anim calcmode="lin" valueType="num">
                                      <p:cBhvr>
                                        <p:cTn id="33" dur="250" fill="hold"/>
                                        <p:tgtEl>
                                          <p:spTgt spid="22"/>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50"/>
                                        <p:tgtEl>
                                          <p:spTgt spid="24"/>
                                        </p:tgtEl>
                                      </p:cBhvr>
                                    </p:animEffect>
                                    <p:anim calcmode="lin" valueType="num">
                                      <p:cBhvr>
                                        <p:cTn id="38" dur="250" fill="hold"/>
                                        <p:tgtEl>
                                          <p:spTgt spid="24"/>
                                        </p:tgtEl>
                                        <p:attrNameLst>
                                          <p:attrName>ppt_x</p:attrName>
                                        </p:attrNameLst>
                                      </p:cBhvr>
                                      <p:tavLst>
                                        <p:tav tm="0">
                                          <p:val>
                                            <p:strVal val="#ppt_x"/>
                                          </p:val>
                                        </p:tav>
                                        <p:tav tm="100000">
                                          <p:val>
                                            <p:strVal val="#ppt_x"/>
                                          </p:val>
                                        </p:tav>
                                      </p:tavLst>
                                    </p:anim>
                                    <p:anim calcmode="lin" valueType="num">
                                      <p:cBhvr>
                                        <p:cTn id="39" dur="25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250"/>
                                        <p:tgtEl>
                                          <p:spTgt spid="25"/>
                                        </p:tgtEl>
                                      </p:cBhvr>
                                    </p:animEffect>
                                    <p:anim calcmode="lin" valueType="num">
                                      <p:cBhvr>
                                        <p:cTn id="44" dur="250" fill="hold"/>
                                        <p:tgtEl>
                                          <p:spTgt spid="25"/>
                                        </p:tgtEl>
                                        <p:attrNameLst>
                                          <p:attrName>ppt_x</p:attrName>
                                        </p:attrNameLst>
                                      </p:cBhvr>
                                      <p:tavLst>
                                        <p:tav tm="0">
                                          <p:val>
                                            <p:strVal val="#ppt_x"/>
                                          </p:val>
                                        </p:tav>
                                        <p:tav tm="100000">
                                          <p:val>
                                            <p:strVal val="#ppt_x"/>
                                          </p:val>
                                        </p:tav>
                                      </p:tavLst>
                                    </p:anim>
                                    <p:anim calcmode="lin" valueType="num">
                                      <p:cBhvr>
                                        <p:cTn id="45" dur="250" fill="hold"/>
                                        <p:tgtEl>
                                          <p:spTgt spid="25"/>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250"/>
                                        <p:tgtEl>
                                          <p:spTgt spid="26"/>
                                        </p:tgtEl>
                                      </p:cBhvr>
                                    </p:animEffect>
                                    <p:anim calcmode="lin" valueType="num">
                                      <p:cBhvr>
                                        <p:cTn id="50" dur="250" fill="hold"/>
                                        <p:tgtEl>
                                          <p:spTgt spid="26"/>
                                        </p:tgtEl>
                                        <p:attrNameLst>
                                          <p:attrName>ppt_x</p:attrName>
                                        </p:attrNameLst>
                                      </p:cBhvr>
                                      <p:tavLst>
                                        <p:tav tm="0">
                                          <p:val>
                                            <p:strVal val="#ppt_x"/>
                                          </p:val>
                                        </p:tav>
                                        <p:tav tm="100000">
                                          <p:val>
                                            <p:strVal val="#ppt_x"/>
                                          </p:val>
                                        </p:tav>
                                      </p:tavLst>
                                    </p:anim>
                                    <p:anim calcmode="lin" valueType="num">
                                      <p:cBhvr>
                                        <p:cTn id="51" dur="250" fill="hold"/>
                                        <p:tgtEl>
                                          <p:spTgt spid="26"/>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50"/>
                                        <p:tgtEl>
                                          <p:spTgt spid="27"/>
                                        </p:tgtEl>
                                      </p:cBhvr>
                                    </p:animEffect>
                                    <p:anim calcmode="lin" valueType="num">
                                      <p:cBhvr>
                                        <p:cTn id="56" dur="250" fill="hold"/>
                                        <p:tgtEl>
                                          <p:spTgt spid="27"/>
                                        </p:tgtEl>
                                        <p:attrNameLst>
                                          <p:attrName>ppt_x</p:attrName>
                                        </p:attrNameLst>
                                      </p:cBhvr>
                                      <p:tavLst>
                                        <p:tav tm="0">
                                          <p:val>
                                            <p:strVal val="#ppt_x"/>
                                          </p:val>
                                        </p:tav>
                                        <p:tav tm="100000">
                                          <p:val>
                                            <p:strVal val="#ppt_x"/>
                                          </p:val>
                                        </p:tav>
                                      </p:tavLst>
                                    </p:anim>
                                    <p:anim calcmode="lin" valueType="num">
                                      <p:cBhvr>
                                        <p:cTn id="57" dur="250" fill="hold"/>
                                        <p:tgtEl>
                                          <p:spTgt spid="27"/>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anim calcmode="lin" valueType="num">
                                      <p:cBhvr>
                                        <p:cTn id="62" dur="250" fill="hold"/>
                                        <p:tgtEl>
                                          <p:spTgt spid="29"/>
                                        </p:tgtEl>
                                        <p:attrNameLst>
                                          <p:attrName>ppt_x</p:attrName>
                                        </p:attrNameLst>
                                      </p:cBhvr>
                                      <p:tavLst>
                                        <p:tav tm="0">
                                          <p:val>
                                            <p:strVal val="#ppt_x"/>
                                          </p:val>
                                        </p:tav>
                                        <p:tav tm="100000">
                                          <p:val>
                                            <p:strVal val="#ppt_x"/>
                                          </p:val>
                                        </p:tav>
                                      </p:tavLst>
                                    </p:anim>
                                    <p:anim calcmode="lin" valueType="num">
                                      <p:cBhvr>
                                        <p:cTn id="63" dur="250" fill="hold"/>
                                        <p:tgtEl>
                                          <p:spTgt spid="29"/>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42"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250"/>
                                        <p:tgtEl>
                                          <p:spTgt spid="30"/>
                                        </p:tgtEl>
                                      </p:cBhvr>
                                    </p:animEffect>
                                    <p:anim calcmode="lin" valueType="num">
                                      <p:cBhvr>
                                        <p:cTn id="68" dur="250" fill="hold"/>
                                        <p:tgtEl>
                                          <p:spTgt spid="30"/>
                                        </p:tgtEl>
                                        <p:attrNameLst>
                                          <p:attrName>ppt_x</p:attrName>
                                        </p:attrNameLst>
                                      </p:cBhvr>
                                      <p:tavLst>
                                        <p:tav tm="0">
                                          <p:val>
                                            <p:strVal val="#ppt_x"/>
                                          </p:val>
                                        </p:tav>
                                        <p:tav tm="100000">
                                          <p:val>
                                            <p:strVal val="#ppt_x"/>
                                          </p:val>
                                        </p:tav>
                                      </p:tavLst>
                                    </p:anim>
                                    <p:anim calcmode="lin" valueType="num">
                                      <p:cBhvr>
                                        <p:cTn id="69" dur="250" fill="hold"/>
                                        <p:tgtEl>
                                          <p:spTgt spid="30"/>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50"/>
                                        <p:tgtEl>
                                          <p:spTgt spid="31"/>
                                        </p:tgtEl>
                                      </p:cBhvr>
                                    </p:animEffect>
                                    <p:anim calcmode="lin" valueType="num">
                                      <p:cBhvr>
                                        <p:cTn id="74" dur="250" fill="hold"/>
                                        <p:tgtEl>
                                          <p:spTgt spid="31"/>
                                        </p:tgtEl>
                                        <p:attrNameLst>
                                          <p:attrName>ppt_x</p:attrName>
                                        </p:attrNameLst>
                                      </p:cBhvr>
                                      <p:tavLst>
                                        <p:tav tm="0">
                                          <p:val>
                                            <p:strVal val="#ppt_x"/>
                                          </p:val>
                                        </p:tav>
                                        <p:tav tm="100000">
                                          <p:val>
                                            <p:strVal val="#ppt_x"/>
                                          </p:val>
                                        </p:tav>
                                      </p:tavLst>
                                    </p:anim>
                                    <p:anim calcmode="lin" valueType="num">
                                      <p:cBhvr>
                                        <p:cTn id="75" dur="250" fill="hold"/>
                                        <p:tgtEl>
                                          <p:spTgt spid="31"/>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250"/>
                                        <p:tgtEl>
                                          <p:spTgt spid="32"/>
                                        </p:tgtEl>
                                      </p:cBhvr>
                                    </p:animEffect>
                                    <p:anim calcmode="lin" valueType="num">
                                      <p:cBhvr>
                                        <p:cTn id="80" dur="250" fill="hold"/>
                                        <p:tgtEl>
                                          <p:spTgt spid="32"/>
                                        </p:tgtEl>
                                        <p:attrNameLst>
                                          <p:attrName>ppt_x</p:attrName>
                                        </p:attrNameLst>
                                      </p:cBhvr>
                                      <p:tavLst>
                                        <p:tav tm="0">
                                          <p:val>
                                            <p:strVal val="#ppt_x"/>
                                          </p:val>
                                        </p:tav>
                                        <p:tav tm="100000">
                                          <p:val>
                                            <p:strVal val="#ppt_x"/>
                                          </p:val>
                                        </p:tav>
                                      </p:tavLst>
                                    </p:anim>
                                    <p:anim calcmode="lin" valueType="num">
                                      <p:cBhvr>
                                        <p:cTn id="81" dur="250" fill="hold"/>
                                        <p:tgtEl>
                                          <p:spTgt spid="32"/>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250"/>
                                        <p:tgtEl>
                                          <p:spTgt spid="34"/>
                                        </p:tgtEl>
                                      </p:cBhvr>
                                    </p:animEffect>
                                    <p:anim calcmode="lin" valueType="num">
                                      <p:cBhvr>
                                        <p:cTn id="86" dur="250" fill="hold"/>
                                        <p:tgtEl>
                                          <p:spTgt spid="34"/>
                                        </p:tgtEl>
                                        <p:attrNameLst>
                                          <p:attrName>ppt_x</p:attrName>
                                        </p:attrNameLst>
                                      </p:cBhvr>
                                      <p:tavLst>
                                        <p:tav tm="0">
                                          <p:val>
                                            <p:strVal val="#ppt_x"/>
                                          </p:val>
                                        </p:tav>
                                        <p:tav tm="100000">
                                          <p:val>
                                            <p:strVal val="#ppt_x"/>
                                          </p:val>
                                        </p:tav>
                                      </p:tavLst>
                                    </p:anim>
                                    <p:anim calcmode="lin" valueType="num">
                                      <p:cBhvr>
                                        <p:cTn id="87" dur="250" fill="hold"/>
                                        <p:tgtEl>
                                          <p:spTgt spid="34"/>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42" presetClass="entr" presetSubtype="0" fill="hold"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250"/>
                                        <p:tgtEl>
                                          <p:spTgt spid="35"/>
                                        </p:tgtEl>
                                      </p:cBhvr>
                                    </p:animEffect>
                                    <p:anim calcmode="lin" valueType="num">
                                      <p:cBhvr>
                                        <p:cTn id="92" dur="250" fill="hold"/>
                                        <p:tgtEl>
                                          <p:spTgt spid="35"/>
                                        </p:tgtEl>
                                        <p:attrNameLst>
                                          <p:attrName>ppt_x</p:attrName>
                                        </p:attrNameLst>
                                      </p:cBhvr>
                                      <p:tavLst>
                                        <p:tav tm="0">
                                          <p:val>
                                            <p:strVal val="#ppt_x"/>
                                          </p:val>
                                        </p:tav>
                                        <p:tav tm="100000">
                                          <p:val>
                                            <p:strVal val="#ppt_x"/>
                                          </p:val>
                                        </p:tav>
                                      </p:tavLst>
                                    </p:anim>
                                    <p:anim calcmode="lin" valueType="num">
                                      <p:cBhvr>
                                        <p:cTn id="93" dur="250" fill="hold"/>
                                        <p:tgtEl>
                                          <p:spTgt spid="35"/>
                                        </p:tgtEl>
                                        <p:attrNameLst>
                                          <p:attrName>ppt_y</p:attrName>
                                        </p:attrNameLst>
                                      </p:cBhvr>
                                      <p:tavLst>
                                        <p:tav tm="0">
                                          <p:val>
                                            <p:strVal val="#ppt_y+.1"/>
                                          </p:val>
                                        </p:tav>
                                        <p:tav tm="100000">
                                          <p:val>
                                            <p:strVal val="#ppt_y"/>
                                          </p:val>
                                        </p:tav>
                                      </p:tavLst>
                                    </p:anim>
                                  </p:childTnLst>
                                </p:cTn>
                              </p:par>
                            </p:childTnLst>
                          </p:cTn>
                        </p:par>
                        <p:par>
                          <p:cTn id="94" fill="hold">
                            <p:stCondLst>
                              <p:cond delay="8000"/>
                            </p:stCondLst>
                            <p:childTnLst>
                              <p:par>
                                <p:cTn id="95" presetID="42" presetClass="entr" presetSubtype="0" fill="hold" grpId="0" nodeType="after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250"/>
                                        <p:tgtEl>
                                          <p:spTgt spid="36"/>
                                        </p:tgtEl>
                                      </p:cBhvr>
                                    </p:animEffect>
                                    <p:anim calcmode="lin" valueType="num">
                                      <p:cBhvr>
                                        <p:cTn id="98" dur="250" fill="hold"/>
                                        <p:tgtEl>
                                          <p:spTgt spid="36"/>
                                        </p:tgtEl>
                                        <p:attrNameLst>
                                          <p:attrName>ppt_x</p:attrName>
                                        </p:attrNameLst>
                                      </p:cBhvr>
                                      <p:tavLst>
                                        <p:tav tm="0">
                                          <p:val>
                                            <p:strVal val="#ppt_x"/>
                                          </p:val>
                                        </p:tav>
                                        <p:tav tm="100000">
                                          <p:val>
                                            <p:strVal val="#ppt_x"/>
                                          </p:val>
                                        </p:tav>
                                      </p:tavLst>
                                    </p:anim>
                                    <p:anim calcmode="lin" valueType="num">
                                      <p:cBhvr>
                                        <p:cTn id="99" dur="250" fill="hold"/>
                                        <p:tgtEl>
                                          <p:spTgt spid="36"/>
                                        </p:tgtEl>
                                        <p:attrNameLst>
                                          <p:attrName>ppt_y</p:attrName>
                                        </p:attrNameLst>
                                      </p:cBhvr>
                                      <p:tavLst>
                                        <p:tav tm="0">
                                          <p:val>
                                            <p:strVal val="#ppt_y+.1"/>
                                          </p:val>
                                        </p:tav>
                                        <p:tav tm="100000">
                                          <p:val>
                                            <p:strVal val="#ppt_y"/>
                                          </p:val>
                                        </p:tav>
                                      </p:tavLst>
                                    </p:anim>
                                  </p:childTnLst>
                                </p:cTn>
                              </p:par>
                            </p:childTnLst>
                          </p:cTn>
                        </p:par>
                        <p:par>
                          <p:cTn id="100" fill="hold">
                            <p:stCondLst>
                              <p:cond delay="8500"/>
                            </p:stCondLst>
                            <p:childTnLst>
                              <p:par>
                                <p:cTn id="101" presetID="42"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250"/>
                                        <p:tgtEl>
                                          <p:spTgt spid="37"/>
                                        </p:tgtEl>
                                      </p:cBhvr>
                                    </p:animEffect>
                                    <p:anim calcmode="lin" valueType="num">
                                      <p:cBhvr>
                                        <p:cTn id="104" dur="250" fill="hold"/>
                                        <p:tgtEl>
                                          <p:spTgt spid="37"/>
                                        </p:tgtEl>
                                        <p:attrNameLst>
                                          <p:attrName>ppt_x</p:attrName>
                                        </p:attrNameLst>
                                      </p:cBhvr>
                                      <p:tavLst>
                                        <p:tav tm="0">
                                          <p:val>
                                            <p:strVal val="#ppt_x"/>
                                          </p:val>
                                        </p:tav>
                                        <p:tav tm="100000">
                                          <p:val>
                                            <p:strVal val="#ppt_x"/>
                                          </p:val>
                                        </p:tav>
                                      </p:tavLst>
                                    </p:anim>
                                    <p:anim calcmode="lin" valueType="num">
                                      <p:cBhvr>
                                        <p:cTn id="105" dur="250" fill="hold"/>
                                        <p:tgtEl>
                                          <p:spTgt spid="37"/>
                                        </p:tgtEl>
                                        <p:attrNameLst>
                                          <p:attrName>ppt_y</p:attrName>
                                        </p:attrNameLst>
                                      </p:cBhvr>
                                      <p:tavLst>
                                        <p:tav tm="0">
                                          <p:val>
                                            <p:strVal val="#ppt_y+.1"/>
                                          </p:val>
                                        </p:tav>
                                        <p:tav tm="100000">
                                          <p:val>
                                            <p:strVal val="#ppt_y"/>
                                          </p:val>
                                        </p:tav>
                                      </p:tavLst>
                                    </p:anim>
                                  </p:childTnLst>
                                </p:cTn>
                              </p:par>
                            </p:childTnLst>
                          </p:cTn>
                        </p:par>
                        <p:par>
                          <p:cTn id="106" fill="hold">
                            <p:stCondLst>
                              <p:cond delay="9000"/>
                            </p:stCondLst>
                            <p:childTnLst>
                              <p:par>
                                <p:cTn id="107" presetID="42" presetClass="entr" presetSubtype="0" fill="hold" grpId="0"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250"/>
                                        <p:tgtEl>
                                          <p:spTgt spid="39"/>
                                        </p:tgtEl>
                                      </p:cBhvr>
                                    </p:animEffect>
                                    <p:anim calcmode="lin" valueType="num">
                                      <p:cBhvr>
                                        <p:cTn id="110" dur="250" fill="hold"/>
                                        <p:tgtEl>
                                          <p:spTgt spid="39"/>
                                        </p:tgtEl>
                                        <p:attrNameLst>
                                          <p:attrName>ppt_x</p:attrName>
                                        </p:attrNameLst>
                                      </p:cBhvr>
                                      <p:tavLst>
                                        <p:tav tm="0">
                                          <p:val>
                                            <p:strVal val="#ppt_x"/>
                                          </p:val>
                                        </p:tav>
                                        <p:tav tm="100000">
                                          <p:val>
                                            <p:strVal val="#ppt_x"/>
                                          </p:val>
                                        </p:tav>
                                      </p:tavLst>
                                    </p:anim>
                                    <p:anim calcmode="lin" valueType="num">
                                      <p:cBhvr>
                                        <p:cTn id="111" dur="250" fill="hold"/>
                                        <p:tgtEl>
                                          <p:spTgt spid="39"/>
                                        </p:tgtEl>
                                        <p:attrNameLst>
                                          <p:attrName>ppt_y</p:attrName>
                                        </p:attrNameLst>
                                      </p:cBhvr>
                                      <p:tavLst>
                                        <p:tav tm="0">
                                          <p:val>
                                            <p:strVal val="#ppt_y+.1"/>
                                          </p:val>
                                        </p:tav>
                                        <p:tav tm="100000">
                                          <p:val>
                                            <p:strVal val="#ppt_y"/>
                                          </p:val>
                                        </p:tav>
                                      </p:tavLst>
                                    </p:anim>
                                  </p:childTnLst>
                                </p:cTn>
                              </p:par>
                            </p:childTnLst>
                          </p:cTn>
                        </p:par>
                        <p:par>
                          <p:cTn id="112" fill="hold">
                            <p:stCondLst>
                              <p:cond delay="9500"/>
                            </p:stCondLst>
                            <p:childTnLst>
                              <p:par>
                                <p:cTn id="113" presetID="42" presetClass="entr" presetSubtype="0" fill="hold" grpId="0"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250"/>
                                        <p:tgtEl>
                                          <p:spTgt spid="40"/>
                                        </p:tgtEl>
                                      </p:cBhvr>
                                    </p:animEffect>
                                    <p:anim calcmode="lin" valueType="num">
                                      <p:cBhvr>
                                        <p:cTn id="116" dur="250" fill="hold"/>
                                        <p:tgtEl>
                                          <p:spTgt spid="40"/>
                                        </p:tgtEl>
                                        <p:attrNameLst>
                                          <p:attrName>ppt_x</p:attrName>
                                        </p:attrNameLst>
                                      </p:cBhvr>
                                      <p:tavLst>
                                        <p:tav tm="0">
                                          <p:val>
                                            <p:strVal val="#ppt_x"/>
                                          </p:val>
                                        </p:tav>
                                        <p:tav tm="100000">
                                          <p:val>
                                            <p:strVal val="#ppt_x"/>
                                          </p:val>
                                        </p:tav>
                                      </p:tavLst>
                                    </p:anim>
                                    <p:anim calcmode="lin" valueType="num">
                                      <p:cBhvr>
                                        <p:cTn id="117" dur="250" fill="hold"/>
                                        <p:tgtEl>
                                          <p:spTgt spid="40"/>
                                        </p:tgtEl>
                                        <p:attrNameLst>
                                          <p:attrName>ppt_y</p:attrName>
                                        </p:attrNameLst>
                                      </p:cBhvr>
                                      <p:tavLst>
                                        <p:tav tm="0">
                                          <p:val>
                                            <p:strVal val="#ppt_y+.1"/>
                                          </p:val>
                                        </p:tav>
                                        <p:tav tm="100000">
                                          <p:val>
                                            <p:strVal val="#ppt_y"/>
                                          </p:val>
                                        </p:tav>
                                      </p:tavLst>
                                    </p:anim>
                                  </p:childTnLst>
                                </p:cTn>
                              </p:par>
                            </p:childTnLst>
                          </p:cTn>
                        </p:par>
                        <p:par>
                          <p:cTn id="118" fill="hold">
                            <p:stCondLst>
                              <p:cond delay="10000"/>
                            </p:stCondLst>
                            <p:childTnLst>
                              <p:par>
                                <p:cTn id="119" presetID="42" presetClass="entr" presetSubtype="0" fill="hold" grpId="0" nodeType="after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250"/>
                                        <p:tgtEl>
                                          <p:spTgt spid="41"/>
                                        </p:tgtEl>
                                      </p:cBhvr>
                                    </p:animEffect>
                                    <p:anim calcmode="lin" valueType="num">
                                      <p:cBhvr>
                                        <p:cTn id="122" dur="250" fill="hold"/>
                                        <p:tgtEl>
                                          <p:spTgt spid="41"/>
                                        </p:tgtEl>
                                        <p:attrNameLst>
                                          <p:attrName>ppt_x</p:attrName>
                                        </p:attrNameLst>
                                      </p:cBhvr>
                                      <p:tavLst>
                                        <p:tav tm="0">
                                          <p:val>
                                            <p:strVal val="#ppt_x"/>
                                          </p:val>
                                        </p:tav>
                                        <p:tav tm="100000">
                                          <p:val>
                                            <p:strVal val="#ppt_x"/>
                                          </p:val>
                                        </p:tav>
                                      </p:tavLst>
                                    </p:anim>
                                    <p:anim calcmode="lin" valueType="num">
                                      <p:cBhvr>
                                        <p:cTn id="123" dur="250" fill="hold"/>
                                        <p:tgtEl>
                                          <p:spTgt spid="41"/>
                                        </p:tgtEl>
                                        <p:attrNameLst>
                                          <p:attrName>ppt_y</p:attrName>
                                        </p:attrNameLst>
                                      </p:cBhvr>
                                      <p:tavLst>
                                        <p:tav tm="0">
                                          <p:val>
                                            <p:strVal val="#ppt_y+.1"/>
                                          </p:val>
                                        </p:tav>
                                        <p:tav tm="100000">
                                          <p:val>
                                            <p:strVal val="#ppt_y"/>
                                          </p:val>
                                        </p:tav>
                                      </p:tavLst>
                                    </p:anim>
                                  </p:childTnLst>
                                </p:cTn>
                              </p:par>
                            </p:childTnLst>
                          </p:cTn>
                        </p:par>
                        <p:par>
                          <p:cTn id="124" fill="hold">
                            <p:stCondLst>
                              <p:cond delay="10500"/>
                            </p:stCondLst>
                            <p:childTnLst>
                              <p:par>
                                <p:cTn id="125" presetID="42" presetClass="entr" presetSubtype="0"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250"/>
                                        <p:tgtEl>
                                          <p:spTgt spid="42"/>
                                        </p:tgtEl>
                                      </p:cBhvr>
                                    </p:animEffect>
                                    <p:anim calcmode="lin" valueType="num">
                                      <p:cBhvr>
                                        <p:cTn id="128" dur="250" fill="hold"/>
                                        <p:tgtEl>
                                          <p:spTgt spid="42"/>
                                        </p:tgtEl>
                                        <p:attrNameLst>
                                          <p:attrName>ppt_x</p:attrName>
                                        </p:attrNameLst>
                                      </p:cBhvr>
                                      <p:tavLst>
                                        <p:tav tm="0">
                                          <p:val>
                                            <p:strVal val="#ppt_x"/>
                                          </p:val>
                                        </p:tav>
                                        <p:tav tm="100000">
                                          <p:val>
                                            <p:strVal val="#ppt_x"/>
                                          </p:val>
                                        </p:tav>
                                      </p:tavLst>
                                    </p:anim>
                                    <p:anim calcmode="lin" valueType="num">
                                      <p:cBhvr>
                                        <p:cTn id="129" dur="25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p:bldP spid="22" grpId="0"/>
      <p:bldP spid="24" grpId="0" bldLvl="0" animBg="1"/>
      <p:bldP spid="25" grpId="0"/>
      <p:bldP spid="26" grpId="0"/>
      <p:bldP spid="29" grpId="0" bldLvl="0" animBg="1"/>
      <p:bldP spid="30" grpId="0" bldLvl="0" animBg="1"/>
      <p:bldP spid="31" grpId="0"/>
      <p:bldP spid="32" grpId="0"/>
      <p:bldP spid="34" grpId="0" bldLvl="0" animBg="1"/>
      <p:bldP spid="36" grpId="0"/>
      <p:bldP spid="37" grpId="0"/>
      <p:bldP spid="39" grpId="0" bldLvl="0" animBg="1"/>
      <p:bldP spid="40" grpId="0" bldLvl="0" animBg="1"/>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84538" y="2523877"/>
            <a:ext cx="7204300" cy="1404099"/>
            <a:chOff x="971997" y="2061029"/>
            <a:chExt cx="1030923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586956" cy="404215"/>
                <a:chOff x="4066979" y="570096"/>
                <a:chExt cx="6586956" cy="404215"/>
              </a:xfrm>
            </p:grpSpPr>
            <p:sp>
              <p:nvSpPr>
                <p:cNvPr id="9" name="矩形 3"/>
                <p:cNvSpPr/>
                <p:nvPr/>
              </p:nvSpPr>
              <p:spPr>
                <a:xfrm>
                  <a:off x="5104590" y="570096"/>
                  <a:ext cx="554934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smtClean="0">
                      <a:solidFill>
                        <a:schemeClr val="bg1"/>
                      </a:solidFill>
                      <a:cs typeface="+mn-ea"/>
                      <a:sym typeface="+mn-lt"/>
                    </a:rPr>
                    <a:t>加入你的标题描述</a:t>
                  </a:r>
                  <a:endParaRPr lang="zh-CN" altLang="en-US" sz="3600" b="1" dirty="0">
                    <a:solidFill>
                      <a:schemeClr val="bg1"/>
                    </a:solidFill>
                    <a:cs typeface="+mn-ea"/>
                    <a:sym typeface="+mn-lt"/>
                  </a:endParaRP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71997" y="2061029"/>
              <a:ext cx="2121586" cy="2220666"/>
              <a:chOff x="2215144" y="982844"/>
              <a:chExt cx="1120898"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245058" y="1132319"/>
                <a:ext cx="1066799" cy="606192"/>
              </a:xfrm>
              <a:prstGeom prst="rect">
                <a:avLst/>
              </a:prstGeom>
              <a:noFill/>
            </p:spPr>
            <p:txBody>
              <a:bodyPr wrap="square" rtlCol="0">
                <a:spAutoFit/>
              </a:bodyPr>
              <a:lstStyle/>
              <a:p>
                <a:pPr algn="ct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1000"/>
                                        <p:tgtEl>
                                          <p:spTgt spid="13"/>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矩形 11"/>
          <p:cNvSpPr/>
          <p:nvPr/>
        </p:nvSpPr>
        <p:spPr>
          <a:xfrm>
            <a:off x="902015" y="1458911"/>
            <a:ext cx="4046539" cy="528561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1"/>
          <p:cNvGrpSpPr/>
          <p:nvPr>
            <p:custDataLst>
              <p:tags r:id="rId3"/>
            </p:custDataLst>
          </p:nvPr>
        </p:nvGrpSpPr>
        <p:grpSpPr bwMode="auto">
          <a:xfrm>
            <a:off x="5054294" y="1458911"/>
            <a:ext cx="6357343" cy="3081819"/>
            <a:chOff x="0" y="0"/>
            <a:chExt cx="12192000" cy="630377"/>
          </a:xfrm>
        </p:grpSpPr>
        <p:sp>
          <p:nvSpPr>
            <p:cNvPr id="14" name="品 2"/>
            <p:cNvSpPr>
              <a:spLocks noChangeArrowheads="1"/>
            </p:cNvSpPr>
            <p:nvPr/>
          </p:nvSpPr>
          <p:spPr bwMode="auto">
            <a:xfrm>
              <a:off x="0" y="28562"/>
              <a:ext cx="12192000" cy="601815"/>
            </a:xfrm>
            <a:prstGeom prst="rect">
              <a:avLst/>
            </a:prstGeom>
            <a:noFill/>
            <a:ln w="12700">
              <a:solidFill>
                <a:srgbClr val="14B28B"/>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sp>
          <p:nvSpPr>
            <p:cNvPr id="15" name="品 3"/>
            <p:cNvSpPr>
              <a:spLocks noChangeArrowheads="1"/>
            </p:cNvSpPr>
            <p:nvPr/>
          </p:nvSpPr>
          <p:spPr bwMode="auto">
            <a:xfrm>
              <a:off x="0" y="0"/>
              <a:ext cx="12192000" cy="28562"/>
            </a:xfrm>
            <a:prstGeom prst="rect">
              <a:avLst/>
            </a:prstGeom>
            <a:solidFill>
              <a:srgbClr val="14B28B"/>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grpSp>
      <p:sp>
        <p:nvSpPr>
          <p:cNvPr id="16" name="15"/>
          <p:cNvSpPr>
            <a:spLocks noChangeArrowheads="1"/>
          </p:cNvSpPr>
          <p:nvPr>
            <p:custDataLst>
              <p:tags r:id="rId4"/>
            </p:custDataLst>
          </p:nvPr>
        </p:nvSpPr>
        <p:spPr bwMode="auto">
          <a:xfrm>
            <a:off x="5340088" y="2800558"/>
            <a:ext cx="583815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1400" dirty="0">
                <a:solidFill>
                  <a:schemeClr val="bg1">
                    <a:lumMod val="50000"/>
                  </a:schemeClr>
                </a:solidFill>
                <a:latin typeface="+mn-lt"/>
                <a:ea typeface="+mn-ea"/>
                <a:cs typeface="+mn-ea"/>
                <a:sym typeface="+mn-lt"/>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chemeClr val="bg1">
                  <a:lumMod val="50000"/>
                </a:schemeClr>
              </a:solidFill>
              <a:latin typeface="+mn-lt"/>
              <a:ea typeface="+mn-ea"/>
              <a:cs typeface="+mn-ea"/>
              <a:sym typeface="+mn-lt"/>
            </a:endParaRPr>
          </a:p>
        </p:txBody>
      </p:sp>
      <p:grpSp>
        <p:nvGrpSpPr>
          <p:cNvPr id="18" name="8"/>
          <p:cNvGrpSpPr/>
          <p:nvPr>
            <p:custDataLst>
              <p:tags r:id="rId5"/>
            </p:custDataLst>
          </p:nvPr>
        </p:nvGrpSpPr>
        <p:grpSpPr bwMode="auto">
          <a:xfrm>
            <a:off x="5054294" y="4740786"/>
            <a:ext cx="6357343" cy="2003738"/>
            <a:chOff x="0" y="0"/>
            <a:chExt cx="12192000" cy="630377"/>
          </a:xfrm>
        </p:grpSpPr>
        <p:sp>
          <p:nvSpPr>
            <p:cNvPr id="19" name="9"/>
            <p:cNvSpPr>
              <a:spLocks noChangeArrowheads="1"/>
            </p:cNvSpPr>
            <p:nvPr/>
          </p:nvSpPr>
          <p:spPr bwMode="auto">
            <a:xfrm>
              <a:off x="0" y="28562"/>
              <a:ext cx="12192000" cy="601815"/>
            </a:xfrm>
            <a:prstGeom prst="rect">
              <a:avLst/>
            </a:prstGeom>
            <a:noFill/>
            <a:ln w="12700">
              <a:solidFill>
                <a:schemeClr val="accent1">
                  <a:lumMod val="75000"/>
                </a:schemeClr>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sp>
          <p:nvSpPr>
            <p:cNvPr id="20" name="10"/>
            <p:cNvSpPr>
              <a:spLocks noChangeArrowheads="1"/>
            </p:cNvSpPr>
            <p:nvPr/>
          </p:nvSpPr>
          <p:spPr bwMode="auto">
            <a:xfrm>
              <a:off x="0" y="0"/>
              <a:ext cx="12192000" cy="28562"/>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grpSp>
      <p:sp>
        <p:nvSpPr>
          <p:cNvPr id="21" name="15"/>
          <p:cNvSpPr>
            <a:spLocks noChangeArrowheads="1"/>
          </p:cNvSpPr>
          <p:nvPr>
            <p:custDataLst>
              <p:tags r:id="rId6"/>
            </p:custDataLst>
          </p:nvPr>
        </p:nvSpPr>
        <p:spPr bwMode="auto">
          <a:xfrm>
            <a:off x="5278167" y="5648978"/>
            <a:ext cx="5747648"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50000"/>
              </a:lnSpc>
              <a:spcBef>
                <a:spcPct val="0"/>
              </a:spcBef>
              <a:buFont typeface="Arial" panose="020B0604020202020204" pitchFamily="34" charset="0"/>
              <a:buNone/>
            </a:pPr>
            <a:r>
              <a:rPr lang="zh-CN" altLang="en-US" sz="1400" dirty="0">
                <a:solidFill>
                  <a:schemeClr val="bg1">
                    <a:lumMod val="50000"/>
                  </a:schemeClr>
                </a:solidFill>
                <a:latin typeface="+mn-lt"/>
                <a:ea typeface="+mn-ea"/>
                <a:cs typeface="+mn-ea"/>
                <a:sym typeface="+mn-lt"/>
              </a:rPr>
              <a:t>这里输入简单的文字概述这里输入简单字概述这里输入简单简单的文字概述这里输入简单的文字概述简单的文字概述这里输入简单的文字概述</a:t>
            </a:r>
            <a:endParaRPr lang="zh-CN" altLang="en-US" sz="1400" dirty="0">
              <a:solidFill>
                <a:schemeClr val="bg1">
                  <a:lumMod val="50000"/>
                </a:schemeClr>
              </a:solidFill>
              <a:latin typeface="+mn-lt"/>
              <a:ea typeface="+mn-ea"/>
              <a:cs typeface="+mn-ea"/>
              <a:sym typeface="+mn-lt"/>
            </a:endParaRPr>
          </a:p>
        </p:txBody>
      </p:sp>
      <p:sp>
        <p:nvSpPr>
          <p:cNvPr id="22" name="12"/>
          <p:cNvSpPr>
            <a:spLocks noChangeArrowheads="1"/>
          </p:cNvSpPr>
          <p:nvPr>
            <p:custDataLst>
              <p:tags r:id="rId7"/>
            </p:custDataLst>
          </p:nvPr>
        </p:nvSpPr>
        <p:spPr bwMode="auto">
          <a:xfrm>
            <a:off x="5340088" y="2032088"/>
            <a:ext cx="46532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a:solidFill>
                  <a:schemeClr val="bg1">
                    <a:lumMod val="50000"/>
                  </a:schemeClr>
                </a:solidFill>
                <a:latin typeface="+mn-lt"/>
                <a:ea typeface="+mn-ea"/>
                <a:cs typeface="+mn-ea"/>
                <a:sym typeface="+mn-lt"/>
              </a:rPr>
              <a:t>这里输入简单的文字概述</a:t>
            </a:r>
            <a:endParaRPr lang="zh-CN" altLang="en-US" sz="3200" b="1" dirty="0">
              <a:solidFill>
                <a:schemeClr val="bg1">
                  <a:lumMod val="50000"/>
                </a:schemeClr>
              </a:solidFill>
              <a:latin typeface="+mn-lt"/>
              <a:ea typeface="+mn-ea"/>
              <a:cs typeface="+mn-ea"/>
              <a:sym typeface="+mn-lt"/>
            </a:endParaRPr>
          </a:p>
        </p:txBody>
      </p:sp>
      <p:sp>
        <p:nvSpPr>
          <p:cNvPr id="23" name="13"/>
          <p:cNvSpPr>
            <a:spLocks noChangeArrowheads="1"/>
          </p:cNvSpPr>
          <p:nvPr>
            <p:custDataLst>
              <p:tags r:id="rId8"/>
            </p:custDataLst>
          </p:nvPr>
        </p:nvSpPr>
        <p:spPr bwMode="auto">
          <a:xfrm>
            <a:off x="6051400" y="5061511"/>
            <a:ext cx="47245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chemeClr val="bg1">
                    <a:lumMod val="50000"/>
                  </a:schemeClr>
                </a:solidFill>
                <a:latin typeface="+mn-lt"/>
                <a:ea typeface="+mn-ea"/>
                <a:cs typeface="+mn-ea"/>
                <a:sym typeface="+mn-lt"/>
              </a:rPr>
              <a:t>这里输入简单的文字概述</a:t>
            </a:r>
            <a:endParaRPr lang="zh-CN" altLang="en-US" sz="2400" b="1" dirty="0">
              <a:solidFill>
                <a:schemeClr val="bg1">
                  <a:lumMod val="50000"/>
                </a:schemeClr>
              </a:solidFill>
              <a:latin typeface="+mn-lt"/>
              <a:ea typeface="+mn-ea"/>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8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120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140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84538" y="2523877"/>
            <a:ext cx="7204300" cy="1404099"/>
            <a:chOff x="971997" y="2061029"/>
            <a:chExt cx="1030923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586956" cy="404215"/>
                <a:chOff x="4066979" y="570096"/>
                <a:chExt cx="6586956" cy="404215"/>
              </a:xfrm>
            </p:grpSpPr>
            <p:sp>
              <p:nvSpPr>
                <p:cNvPr id="9" name="矩形 3"/>
                <p:cNvSpPr/>
                <p:nvPr/>
              </p:nvSpPr>
              <p:spPr>
                <a:xfrm>
                  <a:off x="5104590" y="570096"/>
                  <a:ext cx="554934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smtClean="0">
                      <a:solidFill>
                        <a:schemeClr val="bg1"/>
                      </a:solidFill>
                      <a:cs typeface="+mn-ea"/>
                      <a:sym typeface="+mn-lt"/>
                    </a:rPr>
                    <a:t>加入你的标题描述</a:t>
                  </a:r>
                  <a:endParaRPr lang="zh-CN" altLang="en-US" sz="3600" b="1" dirty="0">
                    <a:solidFill>
                      <a:schemeClr val="bg1"/>
                    </a:solidFill>
                    <a:cs typeface="+mn-ea"/>
                    <a:sym typeface="+mn-lt"/>
                  </a:endParaRP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71997" y="2061029"/>
              <a:ext cx="2121586" cy="2220666"/>
              <a:chOff x="2215144" y="982844"/>
              <a:chExt cx="1120898"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245058" y="1132319"/>
                <a:ext cx="1066799" cy="606192"/>
              </a:xfrm>
              <a:prstGeom prst="rect">
                <a:avLst/>
              </a:prstGeom>
              <a:noFill/>
            </p:spPr>
            <p:txBody>
              <a:bodyPr wrap="square" rtlCol="0">
                <a:spAutoFit/>
              </a:bodyPr>
              <a:lstStyle/>
              <a:p>
                <a:pPr algn="ct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1000"/>
                                        <p:tgtEl>
                                          <p:spTgt spid="13"/>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2" name="组合 11"/>
          <p:cNvGrpSpPr/>
          <p:nvPr/>
        </p:nvGrpSpPr>
        <p:grpSpPr>
          <a:xfrm>
            <a:off x="676947" y="1778537"/>
            <a:ext cx="10999920" cy="4733910"/>
            <a:chOff x="812799" y="1328566"/>
            <a:chExt cx="12045951" cy="5184080"/>
          </a:xfrm>
        </p:grpSpPr>
        <p:sp>
          <p:nvSpPr>
            <p:cNvPr id="13" name="矩形 12"/>
            <p:cNvSpPr/>
            <p:nvPr/>
          </p:nvSpPr>
          <p:spPr>
            <a:xfrm>
              <a:off x="4577830" y="1336677"/>
              <a:ext cx="8280920" cy="517545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14" name="矩形 13"/>
            <p:cNvSpPr/>
            <p:nvPr/>
          </p:nvSpPr>
          <p:spPr>
            <a:xfrm>
              <a:off x="812801" y="1328566"/>
              <a:ext cx="3510122" cy="2613490"/>
            </a:xfrm>
            <a:prstGeom prst="rect">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0">
                <a:cs typeface="+mn-ea"/>
                <a:sym typeface="+mn-lt"/>
              </a:endParaRPr>
            </a:p>
          </p:txBody>
        </p:sp>
        <p:sp>
          <p:nvSpPr>
            <p:cNvPr id="15" name="矩形 14"/>
            <p:cNvSpPr/>
            <p:nvPr/>
          </p:nvSpPr>
          <p:spPr>
            <a:xfrm>
              <a:off x="812799" y="4140497"/>
              <a:ext cx="3384327" cy="4987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altLang="en-US" sz="2000" dirty="0">
                  <a:solidFill>
                    <a:schemeClr val="bg1">
                      <a:lumMod val="50000"/>
                    </a:schemeClr>
                  </a:solidFill>
                  <a:cs typeface="+mn-ea"/>
                  <a:sym typeface="+mn-lt"/>
                </a:rPr>
                <a:t>请替换文字内容</a:t>
              </a:r>
              <a:endParaRPr lang="en-US" altLang="zh-CN" sz="2000" b="1" dirty="0">
                <a:solidFill>
                  <a:schemeClr val="bg1">
                    <a:lumMod val="50000"/>
                  </a:schemeClr>
                </a:solidFill>
                <a:cs typeface="+mn-ea"/>
                <a:sym typeface="+mn-lt"/>
              </a:endParaRPr>
            </a:p>
          </p:txBody>
        </p:sp>
        <p:sp>
          <p:nvSpPr>
            <p:cNvPr id="16" name="Content Placeholder 2"/>
            <p:cNvSpPr txBox="1"/>
            <p:nvPr/>
          </p:nvSpPr>
          <p:spPr>
            <a:xfrm>
              <a:off x="812799" y="4692823"/>
              <a:ext cx="3384328" cy="181982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900" dirty="0">
                  <a:solidFill>
                    <a:schemeClr val="bg1">
                      <a:lumMod val="65000"/>
                    </a:schemeClr>
                  </a:solidFill>
                  <a:cs typeface="+mn-ea"/>
                  <a:sym typeface="+mn-lt"/>
                </a:rPr>
                <a:t>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a:t>
              </a:r>
              <a:r>
                <a:rPr lang="zh-CN" altLang="en-US" sz="900" dirty="0" smtClean="0">
                  <a:solidFill>
                    <a:schemeClr val="bg1">
                      <a:lumMod val="65000"/>
                    </a:schemeClr>
                  </a:solidFill>
                  <a:cs typeface="+mn-ea"/>
                  <a:sym typeface="+mn-lt"/>
                </a:rPr>
                <a:t>。</a:t>
              </a:r>
              <a:r>
                <a:rPr lang="zh-CN" altLang="en-US" sz="900" dirty="0">
                  <a:solidFill>
                    <a:schemeClr val="bg1">
                      <a:lumMod val="65000"/>
                    </a:schemeClr>
                  </a:solidFill>
                  <a:cs typeface="+mn-ea"/>
                  <a:sym typeface="+mn-lt"/>
                </a:rPr>
                <a:t>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修改文字内容，也可以直接复制你的内容到此。请替换文字内容</a:t>
              </a:r>
              <a:r>
                <a:rPr lang="zh-CN" altLang="en-US" sz="900" dirty="0" smtClean="0">
                  <a:solidFill>
                    <a:schemeClr val="bg1">
                      <a:lumMod val="65000"/>
                    </a:schemeClr>
                  </a:solidFill>
                  <a:cs typeface="+mn-ea"/>
                  <a:sym typeface="+mn-lt"/>
                </a:rPr>
                <a:t>，添加相关标题，</a:t>
              </a:r>
              <a:r>
                <a:rPr lang="zh-CN" altLang="en-US" sz="900" dirty="0">
                  <a:solidFill>
                    <a:schemeClr val="bg1">
                      <a:lumMod val="65000"/>
                    </a:schemeClr>
                  </a:solidFill>
                  <a:cs typeface="+mn-ea"/>
                  <a:sym typeface="+mn-lt"/>
                </a:rPr>
                <a:t>修改文字内容，也可以直接复制你的内容到此</a:t>
              </a:r>
              <a:r>
                <a:rPr lang="zh-CN" altLang="en-US" sz="900" dirty="0" smtClean="0">
                  <a:solidFill>
                    <a:schemeClr val="bg1">
                      <a:lumMod val="65000"/>
                    </a:schemeClr>
                  </a:solidFill>
                  <a:cs typeface="+mn-ea"/>
                  <a:sym typeface="+mn-lt"/>
                </a:rPr>
                <a:t>。</a:t>
              </a:r>
              <a:endParaRPr lang="en-US" altLang="zh-CN" sz="900" b="1" dirty="0">
                <a:solidFill>
                  <a:schemeClr val="bg1">
                    <a:lumMod val="65000"/>
                  </a:schemeClr>
                </a:solidFill>
                <a:cs typeface="+mn-ea"/>
                <a:sym typeface="+mn-lt"/>
              </a:endParaRPr>
            </a:p>
          </p:txBody>
        </p:sp>
        <p:sp>
          <p:nvSpPr>
            <p:cNvPr id="17" name="Content Placeholder 2"/>
            <p:cNvSpPr txBox="1"/>
            <p:nvPr/>
          </p:nvSpPr>
          <p:spPr>
            <a:xfrm>
              <a:off x="1162176" y="1491316"/>
              <a:ext cx="2887526" cy="227460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900" dirty="0">
                  <a:solidFill>
                    <a:schemeClr val="bg1">
                      <a:lumMod val="50000"/>
                    </a:schemeClr>
                  </a:solidFill>
                  <a:cs typeface="+mn-ea"/>
                  <a:sym typeface="+mn-lt"/>
                </a:rPr>
                <a:t>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a:t>
              </a:r>
              <a:r>
                <a:rPr lang="zh-CN" altLang="en-US" sz="900" dirty="0" smtClean="0">
                  <a:solidFill>
                    <a:schemeClr val="bg1">
                      <a:lumMod val="50000"/>
                    </a:schemeClr>
                  </a:solidFill>
                  <a:cs typeface="+mn-ea"/>
                  <a:sym typeface="+mn-lt"/>
                </a:rPr>
                <a:t>。</a:t>
              </a:r>
              <a:r>
                <a:rPr lang="zh-CN" altLang="en-US" sz="900" dirty="0">
                  <a:solidFill>
                    <a:schemeClr val="bg1">
                      <a:lumMod val="50000"/>
                    </a:schemeClr>
                  </a:solidFill>
                  <a:cs typeface="+mn-ea"/>
                  <a:sym typeface="+mn-lt"/>
                </a:rPr>
                <a:t>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修改文字内容，也可以直接复制你的内容到此。请替换文字内容</a:t>
              </a:r>
              <a:r>
                <a:rPr lang="zh-CN" altLang="en-US" sz="900" dirty="0" smtClean="0">
                  <a:solidFill>
                    <a:schemeClr val="bg1">
                      <a:lumMod val="50000"/>
                    </a:schemeClr>
                  </a:solidFill>
                  <a:cs typeface="+mn-ea"/>
                  <a:sym typeface="+mn-lt"/>
                </a:rPr>
                <a:t>，添加相关标题，</a:t>
              </a:r>
              <a:r>
                <a:rPr lang="zh-CN" altLang="en-US" sz="900" dirty="0">
                  <a:solidFill>
                    <a:schemeClr val="bg1">
                      <a:lumMod val="50000"/>
                    </a:schemeClr>
                  </a:solidFill>
                  <a:cs typeface="+mn-ea"/>
                  <a:sym typeface="+mn-lt"/>
                </a:rPr>
                <a:t>修改文字内容，也可以直接复制你的内容到此</a:t>
              </a:r>
              <a:r>
                <a:rPr lang="zh-CN" altLang="en-US" sz="900" dirty="0" smtClean="0">
                  <a:solidFill>
                    <a:schemeClr val="bg1">
                      <a:lumMod val="50000"/>
                    </a:schemeClr>
                  </a:solidFill>
                  <a:cs typeface="+mn-ea"/>
                  <a:sym typeface="+mn-lt"/>
                </a:rPr>
                <a:t>。</a:t>
              </a:r>
              <a:endParaRPr lang="en-US" altLang="zh-CN" sz="900" b="1" dirty="0">
                <a:solidFill>
                  <a:schemeClr val="bg1">
                    <a:lumMod val="50000"/>
                  </a:schemeClr>
                </a:solidFill>
                <a:cs typeface="+mn-ea"/>
                <a:sym typeface="+mn-lt"/>
              </a:endParaRPr>
            </a:p>
          </p:txBody>
        </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任意多边形 11"/>
          <p:cNvSpPr/>
          <p:nvPr/>
        </p:nvSpPr>
        <p:spPr>
          <a:xfrm>
            <a:off x="1116187" y="2819797"/>
            <a:ext cx="2254602" cy="95900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noFill/>
          <a:ln w="28575">
            <a:solidFill>
              <a:srgbClr val="14B2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1">
                    <a:lumMod val="50000"/>
                  </a:schemeClr>
                </a:solidFill>
                <a:cs typeface="+mn-ea"/>
                <a:sym typeface="+mn-lt"/>
              </a:rPr>
              <a:t>单击编辑标题</a:t>
            </a:r>
            <a:endParaRPr lang="en-US" altLang="zh-CN" sz="2000" dirty="0">
              <a:solidFill>
                <a:schemeClr val="bg1">
                  <a:lumMod val="50000"/>
                </a:schemeClr>
              </a:solidFill>
              <a:cs typeface="+mn-ea"/>
              <a:sym typeface="+mn-lt"/>
            </a:endParaRPr>
          </a:p>
        </p:txBody>
      </p:sp>
      <p:sp>
        <p:nvSpPr>
          <p:cNvPr id="13" name="任意多边形 12"/>
          <p:cNvSpPr/>
          <p:nvPr/>
        </p:nvSpPr>
        <p:spPr>
          <a:xfrm>
            <a:off x="3772489" y="2819797"/>
            <a:ext cx="2254602" cy="95900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noFill/>
          <a:ln w="28575">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a:solidFill>
                  <a:schemeClr val="bg1">
                    <a:lumMod val="50000"/>
                  </a:schemeClr>
                </a:solidFill>
                <a:cs typeface="+mn-ea"/>
                <a:sym typeface="+mn-lt"/>
              </a:rPr>
              <a:t>单击编辑标题</a:t>
            </a:r>
            <a:endParaRPr lang="en-US" altLang="zh-CN" sz="2000" dirty="0">
              <a:solidFill>
                <a:schemeClr val="bg1">
                  <a:lumMod val="50000"/>
                </a:schemeClr>
              </a:solidFill>
              <a:cs typeface="+mn-ea"/>
              <a:sym typeface="+mn-lt"/>
            </a:endParaRPr>
          </a:p>
        </p:txBody>
      </p:sp>
      <p:sp>
        <p:nvSpPr>
          <p:cNvPr id="14" name="任意多边形 13"/>
          <p:cNvSpPr/>
          <p:nvPr/>
        </p:nvSpPr>
        <p:spPr>
          <a:xfrm>
            <a:off x="6430380" y="2819797"/>
            <a:ext cx="2253015" cy="95900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noFill/>
          <a:ln w="28575">
            <a:solidFill>
              <a:srgbClr val="14B2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a:solidFill>
                  <a:schemeClr val="bg1">
                    <a:lumMod val="50000"/>
                  </a:schemeClr>
                </a:solidFill>
                <a:cs typeface="+mn-ea"/>
                <a:sym typeface="+mn-lt"/>
              </a:rPr>
              <a:t>单击编辑标题</a:t>
            </a:r>
            <a:endParaRPr lang="en-US" altLang="zh-CN" sz="2000" dirty="0">
              <a:solidFill>
                <a:schemeClr val="bg1">
                  <a:lumMod val="50000"/>
                </a:schemeClr>
              </a:solidFill>
              <a:cs typeface="+mn-ea"/>
              <a:sym typeface="+mn-lt"/>
            </a:endParaRPr>
          </a:p>
        </p:txBody>
      </p:sp>
      <p:sp>
        <p:nvSpPr>
          <p:cNvPr id="15" name="任意多边形 14"/>
          <p:cNvSpPr/>
          <p:nvPr/>
        </p:nvSpPr>
        <p:spPr>
          <a:xfrm>
            <a:off x="9086683" y="2819797"/>
            <a:ext cx="1967219" cy="959000"/>
          </a:xfrm>
          <a:custGeom>
            <a:avLst/>
            <a:gdLst>
              <a:gd name="connsiteX0" fmla="*/ 0 w 1966860"/>
              <a:gd name="connsiteY0" fmla="*/ 159787 h 958704"/>
              <a:gd name="connsiteX1" fmla="*/ 159787 w 1966860"/>
              <a:gd name="connsiteY1" fmla="*/ 0 h 958704"/>
              <a:gd name="connsiteX2" fmla="*/ 1807073 w 1966860"/>
              <a:gd name="connsiteY2" fmla="*/ 0 h 958704"/>
              <a:gd name="connsiteX3" fmla="*/ 1966860 w 1966860"/>
              <a:gd name="connsiteY3" fmla="*/ 159787 h 958704"/>
              <a:gd name="connsiteX4" fmla="*/ 1966860 w 1966860"/>
              <a:gd name="connsiteY4" fmla="*/ 798917 h 958704"/>
              <a:gd name="connsiteX5" fmla="*/ 1807073 w 1966860"/>
              <a:gd name="connsiteY5" fmla="*/ 958704 h 958704"/>
              <a:gd name="connsiteX6" fmla="*/ 159787 w 1966860"/>
              <a:gd name="connsiteY6" fmla="*/ 958704 h 958704"/>
              <a:gd name="connsiteX7" fmla="*/ 0 w 1966860"/>
              <a:gd name="connsiteY7" fmla="*/ 798917 h 958704"/>
              <a:gd name="connsiteX8" fmla="*/ 0 w 1966860"/>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6860" h="958704">
                <a:moveTo>
                  <a:pt x="0" y="159787"/>
                </a:moveTo>
                <a:cubicBezTo>
                  <a:pt x="0" y="71539"/>
                  <a:pt x="71539" y="0"/>
                  <a:pt x="159787" y="0"/>
                </a:cubicBezTo>
                <a:lnTo>
                  <a:pt x="1807073" y="0"/>
                </a:lnTo>
                <a:cubicBezTo>
                  <a:pt x="1895321" y="0"/>
                  <a:pt x="1966860" y="71539"/>
                  <a:pt x="1966860" y="159787"/>
                </a:cubicBezTo>
                <a:lnTo>
                  <a:pt x="1966860" y="798917"/>
                </a:lnTo>
                <a:cubicBezTo>
                  <a:pt x="1966860" y="887165"/>
                  <a:pt x="1895321" y="958704"/>
                  <a:pt x="1807073" y="958704"/>
                </a:cubicBezTo>
                <a:lnTo>
                  <a:pt x="159787" y="958704"/>
                </a:lnTo>
                <a:cubicBezTo>
                  <a:pt x="71539" y="958704"/>
                  <a:pt x="0" y="887165"/>
                  <a:pt x="0" y="798917"/>
                </a:cubicBezTo>
                <a:lnTo>
                  <a:pt x="0" y="159787"/>
                </a:lnTo>
                <a:close/>
              </a:path>
            </a:pathLst>
          </a:custGeom>
          <a:noFill/>
          <a:ln w="28575">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a:solidFill>
                  <a:schemeClr val="bg1">
                    <a:lumMod val="50000"/>
                  </a:schemeClr>
                </a:solidFill>
                <a:cs typeface="+mn-ea"/>
                <a:sym typeface="+mn-lt"/>
              </a:rPr>
              <a:t>单击编辑标题</a:t>
            </a:r>
            <a:endParaRPr lang="en-US" altLang="zh-CN" sz="2000" dirty="0">
              <a:solidFill>
                <a:schemeClr val="bg1">
                  <a:lumMod val="50000"/>
                </a:schemeClr>
              </a:solidFill>
              <a:cs typeface="+mn-ea"/>
              <a:sym typeface="+mn-lt"/>
            </a:endParaRPr>
          </a:p>
        </p:txBody>
      </p:sp>
      <p:cxnSp>
        <p:nvCxnSpPr>
          <p:cNvPr id="16" name="Straight Connector 12"/>
          <p:cNvCxnSpPr/>
          <p:nvPr/>
        </p:nvCxnSpPr>
        <p:spPr>
          <a:xfrm rot="5400000">
            <a:off x="1725089" y="4311486"/>
            <a:ext cx="1014572" cy="3175"/>
          </a:xfrm>
          <a:prstGeom prst="line">
            <a:avLst/>
          </a:prstGeom>
          <a:solidFill>
            <a:srgbClr val="6A3C7C"/>
          </a:solidFill>
          <a:ln w="28575">
            <a:solidFill>
              <a:schemeClr val="bg1">
                <a:lumMod val="50000"/>
              </a:schemeClr>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3"/>
          <p:cNvCxnSpPr/>
          <p:nvPr/>
        </p:nvCxnSpPr>
        <p:spPr>
          <a:xfrm rot="5400000">
            <a:off x="4361543" y="4312280"/>
            <a:ext cx="1014572" cy="1588"/>
          </a:xfrm>
          <a:prstGeom prst="line">
            <a:avLst/>
          </a:prstGeom>
          <a:solidFill>
            <a:srgbClr val="6A3C7C"/>
          </a:solidFill>
          <a:ln w="28575">
            <a:solidFill>
              <a:schemeClr val="bg1">
                <a:lumMod val="50000"/>
              </a:schemeClr>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4"/>
          <p:cNvCxnSpPr/>
          <p:nvPr/>
        </p:nvCxnSpPr>
        <p:spPr>
          <a:xfrm rot="5400000">
            <a:off x="6998794" y="4312280"/>
            <a:ext cx="1014572" cy="1587"/>
          </a:xfrm>
          <a:prstGeom prst="line">
            <a:avLst/>
          </a:prstGeom>
          <a:solidFill>
            <a:srgbClr val="6A3C7C"/>
          </a:solidFill>
          <a:ln w="28575">
            <a:solidFill>
              <a:schemeClr val="bg1">
                <a:lumMod val="50000"/>
              </a:schemeClr>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5"/>
          <p:cNvCxnSpPr/>
          <p:nvPr/>
        </p:nvCxnSpPr>
        <p:spPr>
          <a:xfrm rot="5400000">
            <a:off x="9635250" y="4311486"/>
            <a:ext cx="1014572" cy="3175"/>
          </a:xfrm>
          <a:prstGeom prst="line">
            <a:avLst/>
          </a:prstGeom>
          <a:solidFill>
            <a:srgbClr val="6A3C7C"/>
          </a:solidFill>
          <a:ln w="28575">
            <a:solidFill>
              <a:schemeClr val="bg1">
                <a:lumMod val="50000"/>
              </a:schemeClr>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cxnSp>
      <p:sp>
        <p:nvSpPr>
          <p:cNvPr id="20" name="TextBox 13"/>
          <p:cNvSpPr txBox="1"/>
          <p:nvPr/>
        </p:nvSpPr>
        <p:spPr>
          <a:xfrm>
            <a:off x="1187636" y="5010889"/>
            <a:ext cx="2183154" cy="645795"/>
          </a:xfrm>
          <a:prstGeom prst="rect">
            <a:avLst/>
          </a:prstGeom>
          <a:noFill/>
        </p:spPr>
        <p:txBody>
          <a:bodyPr lIns="0" tIns="0" rIns="0" bIns="0">
            <a:spAutoFit/>
          </a:bodyPr>
          <a:lstStyle/>
          <a:p>
            <a:pPr defTabSz="1216660" eaLnBrk="1" fontAlgn="auto" hangingPunct="1">
              <a:spcBef>
                <a:spcPct val="20000"/>
              </a:spcBef>
              <a:spcAft>
                <a:spcPts val="0"/>
              </a:spcAft>
              <a:defRPr/>
            </a:pPr>
            <a:r>
              <a:rPr lang="zh-CN" altLang="en-US" sz="1400" dirty="0">
                <a:solidFill>
                  <a:schemeClr val="bg1">
                    <a:lumMod val="50000"/>
                  </a:schemeClr>
                </a:solidFill>
                <a:cs typeface="+mn-ea"/>
                <a:sym typeface="+mn-lt"/>
              </a:rPr>
              <a:t>单击此处可编辑内容，根据您的需要自由拉伸文本框大小</a:t>
            </a:r>
            <a:endParaRPr lang="en-US" altLang="zh-CN" sz="1400" dirty="0">
              <a:solidFill>
                <a:schemeClr val="bg1">
                  <a:lumMod val="50000"/>
                </a:schemeClr>
              </a:solidFill>
              <a:cs typeface="+mn-ea"/>
              <a:sym typeface="+mn-lt"/>
            </a:endParaRPr>
          </a:p>
        </p:txBody>
      </p:sp>
      <p:sp>
        <p:nvSpPr>
          <p:cNvPr id="21" name="TextBox 13"/>
          <p:cNvSpPr txBox="1"/>
          <p:nvPr/>
        </p:nvSpPr>
        <p:spPr>
          <a:xfrm>
            <a:off x="3845526" y="5010889"/>
            <a:ext cx="2181566" cy="645795"/>
          </a:xfrm>
          <a:prstGeom prst="rect">
            <a:avLst/>
          </a:prstGeom>
          <a:noFill/>
        </p:spPr>
        <p:txBody>
          <a:bodyPr lIns="0" tIns="0" rIns="0" bIns="0">
            <a:spAutoFit/>
          </a:bodyPr>
          <a:lstStyle/>
          <a:p>
            <a:pPr defTabSz="1216660" eaLnBrk="1" fontAlgn="auto" hangingPunct="1">
              <a:spcBef>
                <a:spcPct val="20000"/>
              </a:spcBef>
              <a:spcAft>
                <a:spcPts val="0"/>
              </a:spcAft>
              <a:defRPr/>
            </a:pPr>
            <a:r>
              <a:rPr lang="zh-CN" altLang="en-US" sz="1400">
                <a:solidFill>
                  <a:schemeClr val="bg1">
                    <a:lumMod val="50000"/>
                  </a:schemeClr>
                </a:solidFill>
                <a:cs typeface="+mn-ea"/>
                <a:sym typeface="+mn-lt"/>
              </a:rPr>
              <a:t>单击此处可编辑内容，根据您的需要自由拉伸文本框大小</a:t>
            </a:r>
            <a:endParaRPr lang="en-US" altLang="zh-CN" sz="1400">
              <a:solidFill>
                <a:schemeClr val="bg1">
                  <a:lumMod val="50000"/>
                </a:schemeClr>
              </a:solidFill>
              <a:cs typeface="+mn-ea"/>
              <a:sym typeface="+mn-lt"/>
            </a:endParaRPr>
          </a:p>
        </p:txBody>
      </p:sp>
      <p:sp>
        <p:nvSpPr>
          <p:cNvPr id="22" name="TextBox 13"/>
          <p:cNvSpPr txBox="1"/>
          <p:nvPr/>
        </p:nvSpPr>
        <p:spPr>
          <a:xfrm>
            <a:off x="6501829" y="5010889"/>
            <a:ext cx="2181566" cy="645795"/>
          </a:xfrm>
          <a:prstGeom prst="rect">
            <a:avLst/>
          </a:prstGeom>
          <a:noFill/>
        </p:spPr>
        <p:txBody>
          <a:bodyPr lIns="0" tIns="0" rIns="0" bIns="0">
            <a:spAutoFit/>
          </a:bodyPr>
          <a:lstStyle/>
          <a:p>
            <a:pPr defTabSz="1216660" eaLnBrk="1" fontAlgn="auto" hangingPunct="1">
              <a:spcBef>
                <a:spcPct val="20000"/>
              </a:spcBef>
              <a:spcAft>
                <a:spcPts val="0"/>
              </a:spcAft>
              <a:defRPr/>
            </a:pPr>
            <a:r>
              <a:rPr lang="zh-CN" altLang="en-US" sz="1400">
                <a:solidFill>
                  <a:schemeClr val="bg1">
                    <a:lumMod val="50000"/>
                  </a:schemeClr>
                </a:solidFill>
                <a:cs typeface="+mn-ea"/>
                <a:sym typeface="+mn-lt"/>
              </a:rPr>
              <a:t>单击此处可编辑内容，根据您的需要自由拉伸文本框大小</a:t>
            </a:r>
            <a:endParaRPr lang="en-US" altLang="zh-CN" sz="1400">
              <a:solidFill>
                <a:schemeClr val="bg1">
                  <a:lumMod val="50000"/>
                </a:schemeClr>
              </a:solidFill>
              <a:cs typeface="+mn-ea"/>
              <a:sym typeface="+mn-lt"/>
            </a:endParaRPr>
          </a:p>
        </p:txBody>
      </p:sp>
      <p:sp>
        <p:nvSpPr>
          <p:cNvPr id="23" name="TextBox 13"/>
          <p:cNvSpPr txBox="1"/>
          <p:nvPr/>
        </p:nvSpPr>
        <p:spPr>
          <a:xfrm>
            <a:off x="9050164" y="5010889"/>
            <a:ext cx="2183154" cy="645795"/>
          </a:xfrm>
          <a:prstGeom prst="rect">
            <a:avLst/>
          </a:prstGeom>
          <a:noFill/>
        </p:spPr>
        <p:txBody>
          <a:bodyPr lIns="0" tIns="0" rIns="0" bIns="0">
            <a:spAutoFit/>
          </a:bodyPr>
          <a:lstStyle/>
          <a:p>
            <a:pPr defTabSz="1216660" eaLnBrk="1" fontAlgn="auto" hangingPunct="1">
              <a:spcBef>
                <a:spcPct val="20000"/>
              </a:spcBef>
              <a:spcAft>
                <a:spcPts val="0"/>
              </a:spcAft>
              <a:defRPr/>
            </a:pPr>
            <a:r>
              <a:rPr lang="zh-CN" altLang="en-US" sz="1400">
                <a:solidFill>
                  <a:schemeClr val="bg1">
                    <a:lumMod val="50000"/>
                  </a:schemeClr>
                </a:solidFill>
                <a:cs typeface="+mn-ea"/>
                <a:sym typeface="+mn-lt"/>
              </a:rPr>
              <a:t>单击此处可编辑内容，根据您的需要自由拉伸文本框大小</a:t>
            </a:r>
            <a:endParaRPr lang="en-US" altLang="zh-CN" sz="1400">
              <a:solidFill>
                <a:schemeClr val="bg1">
                  <a:lumMod val="50000"/>
                </a:schemeClr>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5"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25"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14" dur="125"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15" dur="125" accel="50000" fill="hold">
                                          <p:stCondLst>
                                            <p:cond delay="125"/>
                                          </p:stCondLst>
                                        </p:cTn>
                                        <p:tgtEl>
                                          <p:spTgt spid="12"/>
                                        </p:tgtEl>
                                        <p:attrNameLst>
                                          <p:attrName>ppt_w</p:attrName>
                                        </p:attrNameLst>
                                      </p:cBhvr>
                                      <p:tavLst>
                                        <p:tav tm="0">
                                          <p:val>
                                            <p:strVal val="#ppt_w*.05"/>
                                          </p:val>
                                        </p:tav>
                                        <p:tav tm="100000">
                                          <p:val>
                                            <p:strVal val="#ppt_w"/>
                                          </p:val>
                                        </p:tav>
                                      </p:tavLst>
                                    </p:anim>
                                    <p:anim calcmode="lin" valueType="num">
                                      <p:cBhvr>
                                        <p:cTn id="16" dur="250" fill="hold"/>
                                        <p:tgtEl>
                                          <p:spTgt spid="12"/>
                                        </p:tgtEl>
                                        <p:attrNameLst>
                                          <p:attrName>ppt_h</p:attrName>
                                        </p:attrNameLst>
                                      </p:cBhvr>
                                      <p:tavLst>
                                        <p:tav tm="0">
                                          <p:val>
                                            <p:strVal val="#ppt_h"/>
                                          </p:val>
                                        </p:tav>
                                        <p:tav tm="100000">
                                          <p:val>
                                            <p:strVal val="#ppt_h"/>
                                          </p:val>
                                        </p:tav>
                                      </p:tavLst>
                                    </p:anim>
                                    <p:anim calcmode="lin" valueType="num">
                                      <p:cBhvr>
                                        <p:cTn id="17" dur="125"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18" dur="125"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19" dur="125" accel="50000" fill="hold">
                                          <p:stCondLst>
                                            <p:cond delay="125"/>
                                          </p:stCondLst>
                                        </p:cTn>
                                        <p:tgtEl>
                                          <p:spTgt spid="12"/>
                                        </p:tgtEl>
                                        <p:attrNameLst>
                                          <p:attrName>ppt_y</p:attrName>
                                        </p:attrNameLst>
                                      </p:cBhvr>
                                      <p:tavLst>
                                        <p:tav tm="0">
                                          <p:val>
                                            <p:strVal val="#ppt_y+.1"/>
                                          </p:val>
                                        </p:tav>
                                        <p:tav tm="100000">
                                          <p:val>
                                            <p:strVal val="#ppt_y"/>
                                          </p:val>
                                        </p:tav>
                                      </p:tavLst>
                                    </p:anim>
                                    <p:animEffect transition="in" filter="fade">
                                      <p:cBhvr>
                                        <p:cTn id="20" dur="250" decel="50000">
                                          <p:stCondLst>
                                            <p:cond delay="0"/>
                                          </p:stCondLst>
                                        </p:cTn>
                                        <p:tgtEl>
                                          <p:spTgt spid="12"/>
                                        </p:tgtEl>
                                      </p:cBhvr>
                                    </p:animEffect>
                                  </p:childTnLst>
                                </p:cTn>
                              </p:par>
                            </p:childTnLst>
                          </p:cTn>
                        </p:par>
                        <p:par>
                          <p:cTn id="21" fill="hold">
                            <p:stCondLst>
                              <p:cond delay="1500"/>
                            </p:stCondLst>
                            <p:childTnLst>
                              <p:par>
                                <p:cTn id="22" presetID="25"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25"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25" dur="125"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26" dur="125" accel="50000" fill="hold">
                                          <p:stCondLst>
                                            <p:cond delay="125"/>
                                          </p:stCondLst>
                                        </p:cTn>
                                        <p:tgtEl>
                                          <p:spTgt spid="13"/>
                                        </p:tgtEl>
                                        <p:attrNameLst>
                                          <p:attrName>ppt_w</p:attrName>
                                        </p:attrNameLst>
                                      </p:cBhvr>
                                      <p:tavLst>
                                        <p:tav tm="0">
                                          <p:val>
                                            <p:strVal val="#ppt_w*.05"/>
                                          </p:val>
                                        </p:tav>
                                        <p:tav tm="100000">
                                          <p:val>
                                            <p:strVal val="#ppt_w"/>
                                          </p:val>
                                        </p:tav>
                                      </p:tavLst>
                                    </p:anim>
                                    <p:anim calcmode="lin" valueType="num">
                                      <p:cBhvr>
                                        <p:cTn id="27" dur="250" fill="hold"/>
                                        <p:tgtEl>
                                          <p:spTgt spid="13"/>
                                        </p:tgtEl>
                                        <p:attrNameLst>
                                          <p:attrName>ppt_h</p:attrName>
                                        </p:attrNameLst>
                                      </p:cBhvr>
                                      <p:tavLst>
                                        <p:tav tm="0">
                                          <p:val>
                                            <p:strVal val="#ppt_h"/>
                                          </p:val>
                                        </p:tav>
                                        <p:tav tm="100000">
                                          <p:val>
                                            <p:strVal val="#ppt_h"/>
                                          </p:val>
                                        </p:tav>
                                      </p:tavLst>
                                    </p:anim>
                                    <p:anim calcmode="lin" valueType="num">
                                      <p:cBhvr>
                                        <p:cTn id="28" dur="125"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29" dur="125"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0" dur="125" accel="50000" fill="hold">
                                          <p:stCondLst>
                                            <p:cond delay="125"/>
                                          </p:stCondLst>
                                        </p:cTn>
                                        <p:tgtEl>
                                          <p:spTgt spid="13"/>
                                        </p:tgtEl>
                                        <p:attrNameLst>
                                          <p:attrName>ppt_y</p:attrName>
                                        </p:attrNameLst>
                                      </p:cBhvr>
                                      <p:tavLst>
                                        <p:tav tm="0">
                                          <p:val>
                                            <p:strVal val="#ppt_y+.1"/>
                                          </p:val>
                                        </p:tav>
                                        <p:tav tm="100000">
                                          <p:val>
                                            <p:strVal val="#ppt_y"/>
                                          </p:val>
                                        </p:tav>
                                      </p:tavLst>
                                    </p:anim>
                                    <p:animEffect transition="in" filter="fade">
                                      <p:cBhvr>
                                        <p:cTn id="31" dur="250" decel="50000">
                                          <p:stCondLst>
                                            <p:cond delay="0"/>
                                          </p:stCondLst>
                                        </p:cTn>
                                        <p:tgtEl>
                                          <p:spTgt spid="13"/>
                                        </p:tgtEl>
                                      </p:cBhvr>
                                    </p:animEffect>
                                  </p:childTnLst>
                                </p:cTn>
                              </p:par>
                            </p:childTnLst>
                          </p:cTn>
                        </p:par>
                        <p:par>
                          <p:cTn id="32" fill="hold">
                            <p:stCondLst>
                              <p:cond delay="2000"/>
                            </p:stCondLst>
                            <p:childTnLst>
                              <p:par>
                                <p:cTn id="33" presetID="25"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25"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6" dur="125"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7" dur="125" accel="50000" fill="hold">
                                          <p:stCondLst>
                                            <p:cond delay="125"/>
                                          </p:stCondLst>
                                        </p:cTn>
                                        <p:tgtEl>
                                          <p:spTgt spid="14"/>
                                        </p:tgtEl>
                                        <p:attrNameLst>
                                          <p:attrName>ppt_w</p:attrName>
                                        </p:attrNameLst>
                                      </p:cBhvr>
                                      <p:tavLst>
                                        <p:tav tm="0">
                                          <p:val>
                                            <p:strVal val="#ppt_w*.05"/>
                                          </p:val>
                                        </p:tav>
                                        <p:tav tm="100000">
                                          <p:val>
                                            <p:strVal val="#ppt_w"/>
                                          </p:val>
                                        </p:tav>
                                      </p:tavLst>
                                    </p:anim>
                                    <p:anim calcmode="lin" valueType="num">
                                      <p:cBhvr>
                                        <p:cTn id="38" dur="250" fill="hold"/>
                                        <p:tgtEl>
                                          <p:spTgt spid="14"/>
                                        </p:tgtEl>
                                        <p:attrNameLst>
                                          <p:attrName>ppt_h</p:attrName>
                                        </p:attrNameLst>
                                      </p:cBhvr>
                                      <p:tavLst>
                                        <p:tav tm="0">
                                          <p:val>
                                            <p:strVal val="#ppt_h"/>
                                          </p:val>
                                        </p:tav>
                                        <p:tav tm="100000">
                                          <p:val>
                                            <p:strVal val="#ppt_h"/>
                                          </p:val>
                                        </p:tav>
                                      </p:tavLst>
                                    </p:anim>
                                    <p:anim calcmode="lin" valueType="num">
                                      <p:cBhvr>
                                        <p:cTn id="39" dur="125"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40" dur="125"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41" dur="125" accel="50000" fill="hold">
                                          <p:stCondLst>
                                            <p:cond delay="125"/>
                                          </p:stCondLst>
                                        </p:cTn>
                                        <p:tgtEl>
                                          <p:spTgt spid="14"/>
                                        </p:tgtEl>
                                        <p:attrNameLst>
                                          <p:attrName>ppt_y</p:attrName>
                                        </p:attrNameLst>
                                      </p:cBhvr>
                                      <p:tavLst>
                                        <p:tav tm="0">
                                          <p:val>
                                            <p:strVal val="#ppt_y+.1"/>
                                          </p:val>
                                        </p:tav>
                                        <p:tav tm="100000">
                                          <p:val>
                                            <p:strVal val="#ppt_y"/>
                                          </p:val>
                                        </p:tav>
                                      </p:tavLst>
                                    </p:anim>
                                    <p:animEffect transition="in" filter="fade">
                                      <p:cBhvr>
                                        <p:cTn id="42" dur="250" decel="50000">
                                          <p:stCondLst>
                                            <p:cond delay="0"/>
                                          </p:stCondLst>
                                        </p:cTn>
                                        <p:tgtEl>
                                          <p:spTgt spid="14"/>
                                        </p:tgtEl>
                                      </p:cBhvr>
                                    </p:animEffect>
                                  </p:childTnLst>
                                </p:cTn>
                              </p:par>
                            </p:childTnLst>
                          </p:cTn>
                        </p:par>
                        <p:par>
                          <p:cTn id="43" fill="hold">
                            <p:stCondLst>
                              <p:cond delay="2500"/>
                            </p:stCondLst>
                            <p:childTnLst>
                              <p:par>
                                <p:cTn id="44" presetID="25"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25"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47" dur="125"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48" dur="125" accel="50000" fill="hold">
                                          <p:stCondLst>
                                            <p:cond delay="125"/>
                                          </p:stCondLst>
                                        </p:cTn>
                                        <p:tgtEl>
                                          <p:spTgt spid="15"/>
                                        </p:tgtEl>
                                        <p:attrNameLst>
                                          <p:attrName>ppt_w</p:attrName>
                                        </p:attrNameLst>
                                      </p:cBhvr>
                                      <p:tavLst>
                                        <p:tav tm="0">
                                          <p:val>
                                            <p:strVal val="#ppt_w*.05"/>
                                          </p:val>
                                        </p:tav>
                                        <p:tav tm="100000">
                                          <p:val>
                                            <p:strVal val="#ppt_w"/>
                                          </p:val>
                                        </p:tav>
                                      </p:tavLst>
                                    </p:anim>
                                    <p:anim calcmode="lin" valueType="num">
                                      <p:cBhvr>
                                        <p:cTn id="49" dur="250" fill="hold"/>
                                        <p:tgtEl>
                                          <p:spTgt spid="15"/>
                                        </p:tgtEl>
                                        <p:attrNameLst>
                                          <p:attrName>ppt_h</p:attrName>
                                        </p:attrNameLst>
                                      </p:cBhvr>
                                      <p:tavLst>
                                        <p:tav tm="0">
                                          <p:val>
                                            <p:strVal val="#ppt_h"/>
                                          </p:val>
                                        </p:tav>
                                        <p:tav tm="100000">
                                          <p:val>
                                            <p:strVal val="#ppt_h"/>
                                          </p:val>
                                        </p:tav>
                                      </p:tavLst>
                                    </p:anim>
                                    <p:anim calcmode="lin" valueType="num">
                                      <p:cBhvr>
                                        <p:cTn id="50" dur="125"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51" dur="125"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52" dur="125" accel="50000" fill="hold">
                                          <p:stCondLst>
                                            <p:cond delay="125"/>
                                          </p:stCondLst>
                                        </p:cTn>
                                        <p:tgtEl>
                                          <p:spTgt spid="15"/>
                                        </p:tgtEl>
                                        <p:attrNameLst>
                                          <p:attrName>ppt_y</p:attrName>
                                        </p:attrNameLst>
                                      </p:cBhvr>
                                      <p:tavLst>
                                        <p:tav tm="0">
                                          <p:val>
                                            <p:strVal val="#ppt_y+.1"/>
                                          </p:val>
                                        </p:tav>
                                        <p:tav tm="100000">
                                          <p:val>
                                            <p:strVal val="#ppt_y"/>
                                          </p:val>
                                        </p:tav>
                                      </p:tavLst>
                                    </p:anim>
                                    <p:animEffect transition="in" filter="fade">
                                      <p:cBhvr>
                                        <p:cTn id="53" dur="250" decel="50000">
                                          <p:stCondLst>
                                            <p:cond delay="0"/>
                                          </p:stCondLst>
                                        </p:cTn>
                                        <p:tgtEl>
                                          <p:spTgt spid="15"/>
                                        </p:tgtEl>
                                      </p:cBhvr>
                                    </p:animEffect>
                                  </p:childTnLst>
                                </p:cTn>
                              </p:par>
                            </p:childTnLst>
                          </p:cTn>
                        </p:par>
                        <p:par>
                          <p:cTn id="54" fill="hold">
                            <p:stCondLst>
                              <p:cond delay="3000"/>
                            </p:stCondLst>
                            <p:childTnLst>
                              <p:par>
                                <p:cTn id="55" presetID="25" presetClass="entr" presetSubtype="0"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125"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58" dur="125"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59" dur="125" accel="50000" fill="hold">
                                          <p:stCondLst>
                                            <p:cond delay="125"/>
                                          </p:stCondLst>
                                        </p:cTn>
                                        <p:tgtEl>
                                          <p:spTgt spid="16"/>
                                        </p:tgtEl>
                                        <p:attrNameLst>
                                          <p:attrName>ppt_w</p:attrName>
                                        </p:attrNameLst>
                                      </p:cBhvr>
                                      <p:tavLst>
                                        <p:tav tm="0">
                                          <p:val>
                                            <p:strVal val="#ppt_w*.05"/>
                                          </p:val>
                                        </p:tav>
                                        <p:tav tm="100000">
                                          <p:val>
                                            <p:strVal val="#ppt_w"/>
                                          </p:val>
                                        </p:tav>
                                      </p:tavLst>
                                    </p:anim>
                                    <p:anim calcmode="lin" valueType="num">
                                      <p:cBhvr>
                                        <p:cTn id="60" dur="250" fill="hold"/>
                                        <p:tgtEl>
                                          <p:spTgt spid="16"/>
                                        </p:tgtEl>
                                        <p:attrNameLst>
                                          <p:attrName>ppt_h</p:attrName>
                                        </p:attrNameLst>
                                      </p:cBhvr>
                                      <p:tavLst>
                                        <p:tav tm="0">
                                          <p:val>
                                            <p:strVal val="#ppt_h"/>
                                          </p:val>
                                        </p:tav>
                                        <p:tav tm="100000">
                                          <p:val>
                                            <p:strVal val="#ppt_h"/>
                                          </p:val>
                                        </p:tav>
                                      </p:tavLst>
                                    </p:anim>
                                    <p:anim calcmode="lin" valueType="num">
                                      <p:cBhvr>
                                        <p:cTn id="61" dur="125"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62" dur="125"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63" dur="125" accel="50000" fill="hold">
                                          <p:stCondLst>
                                            <p:cond delay="125"/>
                                          </p:stCondLst>
                                        </p:cTn>
                                        <p:tgtEl>
                                          <p:spTgt spid="16"/>
                                        </p:tgtEl>
                                        <p:attrNameLst>
                                          <p:attrName>ppt_y</p:attrName>
                                        </p:attrNameLst>
                                      </p:cBhvr>
                                      <p:tavLst>
                                        <p:tav tm="0">
                                          <p:val>
                                            <p:strVal val="#ppt_y+.1"/>
                                          </p:val>
                                        </p:tav>
                                        <p:tav tm="100000">
                                          <p:val>
                                            <p:strVal val="#ppt_y"/>
                                          </p:val>
                                        </p:tav>
                                      </p:tavLst>
                                    </p:anim>
                                    <p:animEffect transition="in" filter="fade">
                                      <p:cBhvr>
                                        <p:cTn id="64" dur="250" decel="50000">
                                          <p:stCondLst>
                                            <p:cond delay="0"/>
                                          </p:stCondLst>
                                        </p:cTn>
                                        <p:tgtEl>
                                          <p:spTgt spid="16"/>
                                        </p:tgtEl>
                                      </p:cBhvr>
                                    </p:animEffect>
                                  </p:childTnLst>
                                </p:cTn>
                              </p:par>
                            </p:childTnLst>
                          </p:cTn>
                        </p:par>
                        <p:par>
                          <p:cTn id="65" fill="hold">
                            <p:stCondLst>
                              <p:cond delay="3500"/>
                            </p:stCondLst>
                            <p:childTnLst>
                              <p:par>
                                <p:cTn id="66" presetID="25" presetClass="entr" presetSubtype="0"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25"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9" dur="125"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70" dur="125" accel="50000" fill="hold">
                                          <p:stCondLst>
                                            <p:cond delay="125"/>
                                          </p:stCondLst>
                                        </p:cTn>
                                        <p:tgtEl>
                                          <p:spTgt spid="17"/>
                                        </p:tgtEl>
                                        <p:attrNameLst>
                                          <p:attrName>ppt_w</p:attrName>
                                        </p:attrNameLst>
                                      </p:cBhvr>
                                      <p:tavLst>
                                        <p:tav tm="0">
                                          <p:val>
                                            <p:strVal val="#ppt_w*.05"/>
                                          </p:val>
                                        </p:tav>
                                        <p:tav tm="100000">
                                          <p:val>
                                            <p:strVal val="#ppt_w"/>
                                          </p:val>
                                        </p:tav>
                                      </p:tavLst>
                                    </p:anim>
                                    <p:anim calcmode="lin" valueType="num">
                                      <p:cBhvr>
                                        <p:cTn id="71" dur="250" fill="hold"/>
                                        <p:tgtEl>
                                          <p:spTgt spid="17"/>
                                        </p:tgtEl>
                                        <p:attrNameLst>
                                          <p:attrName>ppt_h</p:attrName>
                                        </p:attrNameLst>
                                      </p:cBhvr>
                                      <p:tavLst>
                                        <p:tav tm="0">
                                          <p:val>
                                            <p:strVal val="#ppt_h"/>
                                          </p:val>
                                        </p:tav>
                                        <p:tav tm="100000">
                                          <p:val>
                                            <p:strVal val="#ppt_h"/>
                                          </p:val>
                                        </p:tav>
                                      </p:tavLst>
                                    </p:anim>
                                    <p:anim calcmode="lin" valueType="num">
                                      <p:cBhvr>
                                        <p:cTn id="72" dur="125"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73" dur="125"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74" dur="125" accel="50000" fill="hold">
                                          <p:stCondLst>
                                            <p:cond delay="125"/>
                                          </p:stCondLst>
                                        </p:cTn>
                                        <p:tgtEl>
                                          <p:spTgt spid="17"/>
                                        </p:tgtEl>
                                        <p:attrNameLst>
                                          <p:attrName>ppt_y</p:attrName>
                                        </p:attrNameLst>
                                      </p:cBhvr>
                                      <p:tavLst>
                                        <p:tav tm="0">
                                          <p:val>
                                            <p:strVal val="#ppt_y+.1"/>
                                          </p:val>
                                        </p:tav>
                                        <p:tav tm="100000">
                                          <p:val>
                                            <p:strVal val="#ppt_y"/>
                                          </p:val>
                                        </p:tav>
                                      </p:tavLst>
                                    </p:anim>
                                    <p:animEffect transition="in" filter="fade">
                                      <p:cBhvr>
                                        <p:cTn id="75" dur="250" decel="50000">
                                          <p:stCondLst>
                                            <p:cond delay="0"/>
                                          </p:stCondLst>
                                        </p:cTn>
                                        <p:tgtEl>
                                          <p:spTgt spid="17"/>
                                        </p:tgtEl>
                                      </p:cBhvr>
                                    </p:animEffect>
                                  </p:childTnLst>
                                </p:cTn>
                              </p:par>
                            </p:childTnLst>
                          </p:cTn>
                        </p:par>
                        <p:par>
                          <p:cTn id="76" fill="hold">
                            <p:stCondLst>
                              <p:cond delay="4000"/>
                            </p:stCondLst>
                            <p:childTnLst>
                              <p:par>
                                <p:cTn id="77" presetID="25"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125"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80" dur="125"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81" dur="125" accel="50000" fill="hold">
                                          <p:stCondLst>
                                            <p:cond delay="125"/>
                                          </p:stCondLst>
                                        </p:cTn>
                                        <p:tgtEl>
                                          <p:spTgt spid="18"/>
                                        </p:tgtEl>
                                        <p:attrNameLst>
                                          <p:attrName>ppt_w</p:attrName>
                                        </p:attrNameLst>
                                      </p:cBhvr>
                                      <p:tavLst>
                                        <p:tav tm="0">
                                          <p:val>
                                            <p:strVal val="#ppt_w*.05"/>
                                          </p:val>
                                        </p:tav>
                                        <p:tav tm="100000">
                                          <p:val>
                                            <p:strVal val="#ppt_w"/>
                                          </p:val>
                                        </p:tav>
                                      </p:tavLst>
                                    </p:anim>
                                    <p:anim calcmode="lin" valueType="num">
                                      <p:cBhvr>
                                        <p:cTn id="82" dur="250" fill="hold"/>
                                        <p:tgtEl>
                                          <p:spTgt spid="18"/>
                                        </p:tgtEl>
                                        <p:attrNameLst>
                                          <p:attrName>ppt_h</p:attrName>
                                        </p:attrNameLst>
                                      </p:cBhvr>
                                      <p:tavLst>
                                        <p:tav tm="0">
                                          <p:val>
                                            <p:strVal val="#ppt_h"/>
                                          </p:val>
                                        </p:tav>
                                        <p:tav tm="100000">
                                          <p:val>
                                            <p:strVal val="#ppt_h"/>
                                          </p:val>
                                        </p:tav>
                                      </p:tavLst>
                                    </p:anim>
                                    <p:anim calcmode="lin" valueType="num">
                                      <p:cBhvr>
                                        <p:cTn id="83" dur="125"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84" dur="125"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85" dur="125" accel="50000" fill="hold">
                                          <p:stCondLst>
                                            <p:cond delay="125"/>
                                          </p:stCondLst>
                                        </p:cTn>
                                        <p:tgtEl>
                                          <p:spTgt spid="18"/>
                                        </p:tgtEl>
                                        <p:attrNameLst>
                                          <p:attrName>ppt_y</p:attrName>
                                        </p:attrNameLst>
                                      </p:cBhvr>
                                      <p:tavLst>
                                        <p:tav tm="0">
                                          <p:val>
                                            <p:strVal val="#ppt_y+.1"/>
                                          </p:val>
                                        </p:tav>
                                        <p:tav tm="100000">
                                          <p:val>
                                            <p:strVal val="#ppt_y"/>
                                          </p:val>
                                        </p:tav>
                                      </p:tavLst>
                                    </p:anim>
                                    <p:animEffect transition="in" filter="fade">
                                      <p:cBhvr>
                                        <p:cTn id="86" dur="250" decel="50000">
                                          <p:stCondLst>
                                            <p:cond delay="0"/>
                                          </p:stCondLst>
                                        </p:cTn>
                                        <p:tgtEl>
                                          <p:spTgt spid="18"/>
                                        </p:tgtEl>
                                      </p:cBhvr>
                                    </p:animEffect>
                                  </p:childTnLst>
                                </p:cTn>
                              </p:par>
                            </p:childTnLst>
                          </p:cTn>
                        </p:par>
                        <p:par>
                          <p:cTn id="87" fill="hold">
                            <p:stCondLst>
                              <p:cond delay="4500"/>
                            </p:stCondLst>
                            <p:childTnLst>
                              <p:par>
                                <p:cTn id="88" presetID="25" presetClass="entr" presetSubtype="0"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p:cTn id="90" dur="125"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91" dur="125"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92" dur="125" accel="50000" fill="hold">
                                          <p:stCondLst>
                                            <p:cond delay="125"/>
                                          </p:stCondLst>
                                        </p:cTn>
                                        <p:tgtEl>
                                          <p:spTgt spid="19"/>
                                        </p:tgtEl>
                                        <p:attrNameLst>
                                          <p:attrName>ppt_w</p:attrName>
                                        </p:attrNameLst>
                                      </p:cBhvr>
                                      <p:tavLst>
                                        <p:tav tm="0">
                                          <p:val>
                                            <p:strVal val="#ppt_w*.05"/>
                                          </p:val>
                                        </p:tav>
                                        <p:tav tm="100000">
                                          <p:val>
                                            <p:strVal val="#ppt_w"/>
                                          </p:val>
                                        </p:tav>
                                      </p:tavLst>
                                    </p:anim>
                                    <p:anim calcmode="lin" valueType="num">
                                      <p:cBhvr>
                                        <p:cTn id="93" dur="250" fill="hold"/>
                                        <p:tgtEl>
                                          <p:spTgt spid="19"/>
                                        </p:tgtEl>
                                        <p:attrNameLst>
                                          <p:attrName>ppt_h</p:attrName>
                                        </p:attrNameLst>
                                      </p:cBhvr>
                                      <p:tavLst>
                                        <p:tav tm="0">
                                          <p:val>
                                            <p:strVal val="#ppt_h"/>
                                          </p:val>
                                        </p:tav>
                                        <p:tav tm="100000">
                                          <p:val>
                                            <p:strVal val="#ppt_h"/>
                                          </p:val>
                                        </p:tav>
                                      </p:tavLst>
                                    </p:anim>
                                    <p:anim calcmode="lin" valueType="num">
                                      <p:cBhvr>
                                        <p:cTn id="94" dur="125"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95" dur="125"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96" dur="125" accel="50000" fill="hold">
                                          <p:stCondLst>
                                            <p:cond delay="125"/>
                                          </p:stCondLst>
                                        </p:cTn>
                                        <p:tgtEl>
                                          <p:spTgt spid="19"/>
                                        </p:tgtEl>
                                        <p:attrNameLst>
                                          <p:attrName>ppt_y</p:attrName>
                                        </p:attrNameLst>
                                      </p:cBhvr>
                                      <p:tavLst>
                                        <p:tav tm="0">
                                          <p:val>
                                            <p:strVal val="#ppt_y+.1"/>
                                          </p:val>
                                        </p:tav>
                                        <p:tav tm="100000">
                                          <p:val>
                                            <p:strVal val="#ppt_y"/>
                                          </p:val>
                                        </p:tav>
                                      </p:tavLst>
                                    </p:anim>
                                    <p:animEffect transition="in" filter="fade">
                                      <p:cBhvr>
                                        <p:cTn id="97" dur="250" decel="50000">
                                          <p:stCondLst>
                                            <p:cond delay="0"/>
                                          </p:stCondLst>
                                        </p:cTn>
                                        <p:tgtEl>
                                          <p:spTgt spid="19"/>
                                        </p:tgtEl>
                                      </p:cBhvr>
                                    </p:animEffect>
                                  </p:childTnLst>
                                </p:cTn>
                              </p:par>
                            </p:childTnLst>
                          </p:cTn>
                        </p:par>
                        <p:par>
                          <p:cTn id="98" fill="hold">
                            <p:stCondLst>
                              <p:cond delay="5000"/>
                            </p:stCondLst>
                            <p:childTnLst>
                              <p:par>
                                <p:cTn id="99" presetID="25" presetClass="entr" presetSubtype="0"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p:cTn id="101" dur="125"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102" dur="125"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03" dur="125" accel="50000" fill="hold">
                                          <p:stCondLst>
                                            <p:cond delay="125"/>
                                          </p:stCondLst>
                                        </p:cTn>
                                        <p:tgtEl>
                                          <p:spTgt spid="20"/>
                                        </p:tgtEl>
                                        <p:attrNameLst>
                                          <p:attrName>ppt_w</p:attrName>
                                        </p:attrNameLst>
                                      </p:cBhvr>
                                      <p:tavLst>
                                        <p:tav tm="0">
                                          <p:val>
                                            <p:strVal val="#ppt_w*.05"/>
                                          </p:val>
                                        </p:tav>
                                        <p:tav tm="100000">
                                          <p:val>
                                            <p:strVal val="#ppt_w"/>
                                          </p:val>
                                        </p:tav>
                                      </p:tavLst>
                                    </p:anim>
                                    <p:anim calcmode="lin" valueType="num">
                                      <p:cBhvr>
                                        <p:cTn id="104" dur="250" fill="hold"/>
                                        <p:tgtEl>
                                          <p:spTgt spid="20"/>
                                        </p:tgtEl>
                                        <p:attrNameLst>
                                          <p:attrName>ppt_h</p:attrName>
                                        </p:attrNameLst>
                                      </p:cBhvr>
                                      <p:tavLst>
                                        <p:tav tm="0">
                                          <p:val>
                                            <p:strVal val="#ppt_h"/>
                                          </p:val>
                                        </p:tav>
                                        <p:tav tm="100000">
                                          <p:val>
                                            <p:strVal val="#ppt_h"/>
                                          </p:val>
                                        </p:tav>
                                      </p:tavLst>
                                    </p:anim>
                                    <p:anim calcmode="lin" valueType="num">
                                      <p:cBhvr>
                                        <p:cTn id="105" dur="125"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06" dur="125"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07" dur="125" accel="50000" fill="hold">
                                          <p:stCondLst>
                                            <p:cond delay="125"/>
                                          </p:stCondLst>
                                        </p:cTn>
                                        <p:tgtEl>
                                          <p:spTgt spid="20"/>
                                        </p:tgtEl>
                                        <p:attrNameLst>
                                          <p:attrName>ppt_y</p:attrName>
                                        </p:attrNameLst>
                                      </p:cBhvr>
                                      <p:tavLst>
                                        <p:tav tm="0">
                                          <p:val>
                                            <p:strVal val="#ppt_y+.1"/>
                                          </p:val>
                                        </p:tav>
                                        <p:tav tm="100000">
                                          <p:val>
                                            <p:strVal val="#ppt_y"/>
                                          </p:val>
                                        </p:tav>
                                      </p:tavLst>
                                    </p:anim>
                                    <p:animEffect transition="in" filter="fade">
                                      <p:cBhvr>
                                        <p:cTn id="108" dur="250" decel="50000">
                                          <p:stCondLst>
                                            <p:cond delay="0"/>
                                          </p:stCondLst>
                                        </p:cTn>
                                        <p:tgtEl>
                                          <p:spTgt spid="20"/>
                                        </p:tgtEl>
                                      </p:cBhvr>
                                    </p:animEffect>
                                  </p:childTnLst>
                                </p:cTn>
                              </p:par>
                            </p:childTnLst>
                          </p:cTn>
                        </p:par>
                        <p:par>
                          <p:cTn id="109" fill="hold">
                            <p:stCondLst>
                              <p:cond delay="5500"/>
                            </p:stCondLst>
                            <p:childTnLst>
                              <p:par>
                                <p:cTn id="110" presetID="25" presetClass="entr" presetSubtype="0" fill="hold" grpId="0" nodeType="after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125"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13" dur="125"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14" dur="125" accel="50000" fill="hold">
                                          <p:stCondLst>
                                            <p:cond delay="125"/>
                                          </p:stCondLst>
                                        </p:cTn>
                                        <p:tgtEl>
                                          <p:spTgt spid="21"/>
                                        </p:tgtEl>
                                        <p:attrNameLst>
                                          <p:attrName>ppt_w</p:attrName>
                                        </p:attrNameLst>
                                      </p:cBhvr>
                                      <p:tavLst>
                                        <p:tav tm="0">
                                          <p:val>
                                            <p:strVal val="#ppt_w*.05"/>
                                          </p:val>
                                        </p:tav>
                                        <p:tav tm="100000">
                                          <p:val>
                                            <p:strVal val="#ppt_w"/>
                                          </p:val>
                                        </p:tav>
                                      </p:tavLst>
                                    </p:anim>
                                    <p:anim calcmode="lin" valueType="num">
                                      <p:cBhvr>
                                        <p:cTn id="115" dur="250" fill="hold"/>
                                        <p:tgtEl>
                                          <p:spTgt spid="21"/>
                                        </p:tgtEl>
                                        <p:attrNameLst>
                                          <p:attrName>ppt_h</p:attrName>
                                        </p:attrNameLst>
                                      </p:cBhvr>
                                      <p:tavLst>
                                        <p:tav tm="0">
                                          <p:val>
                                            <p:strVal val="#ppt_h"/>
                                          </p:val>
                                        </p:tav>
                                        <p:tav tm="100000">
                                          <p:val>
                                            <p:strVal val="#ppt_h"/>
                                          </p:val>
                                        </p:tav>
                                      </p:tavLst>
                                    </p:anim>
                                    <p:anim calcmode="lin" valueType="num">
                                      <p:cBhvr>
                                        <p:cTn id="116" dur="125"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17" dur="125"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18" dur="125" accel="50000" fill="hold">
                                          <p:stCondLst>
                                            <p:cond delay="125"/>
                                          </p:stCondLst>
                                        </p:cTn>
                                        <p:tgtEl>
                                          <p:spTgt spid="21"/>
                                        </p:tgtEl>
                                        <p:attrNameLst>
                                          <p:attrName>ppt_y</p:attrName>
                                        </p:attrNameLst>
                                      </p:cBhvr>
                                      <p:tavLst>
                                        <p:tav tm="0">
                                          <p:val>
                                            <p:strVal val="#ppt_y+.1"/>
                                          </p:val>
                                        </p:tav>
                                        <p:tav tm="100000">
                                          <p:val>
                                            <p:strVal val="#ppt_y"/>
                                          </p:val>
                                        </p:tav>
                                      </p:tavLst>
                                    </p:anim>
                                    <p:animEffect transition="in" filter="fade">
                                      <p:cBhvr>
                                        <p:cTn id="119" dur="250" decel="50000">
                                          <p:stCondLst>
                                            <p:cond delay="0"/>
                                          </p:stCondLst>
                                        </p:cTn>
                                        <p:tgtEl>
                                          <p:spTgt spid="21"/>
                                        </p:tgtEl>
                                      </p:cBhvr>
                                    </p:animEffect>
                                  </p:childTnLst>
                                </p:cTn>
                              </p:par>
                            </p:childTnLst>
                          </p:cTn>
                        </p:par>
                        <p:par>
                          <p:cTn id="120" fill="hold">
                            <p:stCondLst>
                              <p:cond delay="6000"/>
                            </p:stCondLst>
                            <p:childTnLst>
                              <p:par>
                                <p:cTn id="121" presetID="25" presetClass="entr" presetSubtype="0" fill="hold" grpId="0" nodeType="afterEffect">
                                  <p:stCondLst>
                                    <p:cond delay="0"/>
                                  </p:stCondLst>
                                  <p:childTnLst>
                                    <p:set>
                                      <p:cBhvr>
                                        <p:cTn id="122" dur="1" fill="hold">
                                          <p:stCondLst>
                                            <p:cond delay="0"/>
                                          </p:stCondLst>
                                        </p:cTn>
                                        <p:tgtEl>
                                          <p:spTgt spid="22"/>
                                        </p:tgtEl>
                                        <p:attrNameLst>
                                          <p:attrName>style.visibility</p:attrName>
                                        </p:attrNameLst>
                                      </p:cBhvr>
                                      <p:to>
                                        <p:strVal val="visible"/>
                                      </p:to>
                                    </p:set>
                                    <p:anim calcmode="lin" valueType="num">
                                      <p:cBhvr>
                                        <p:cTn id="123" dur="125"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24" dur="125"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25" dur="125" accel="50000" fill="hold">
                                          <p:stCondLst>
                                            <p:cond delay="125"/>
                                          </p:stCondLst>
                                        </p:cTn>
                                        <p:tgtEl>
                                          <p:spTgt spid="22"/>
                                        </p:tgtEl>
                                        <p:attrNameLst>
                                          <p:attrName>ppt_w</p:attrName>
                                        </p:attrNameLst>
                                      </p:cBhvr>
                                      <p:tavLst>
                                        <p:tav tm="0">
                                          <p:val>
                                            <p:strVal val="#ppt_w*.05"/>
                                          </p:val>
                                        </p:tav>
                                        <p:tav tm="100000">
                                          <p:val>
                                            <p:strVal val="#ppt_w"/>
                                          </p:val>
                                        </p:tav>
                                      </p:tavLst>
                                    </p:anim>
                                    <p:anim calcmode="lin" valueType="num">
                                      <p:cBhvr>
                                        <p:cTn id="126" dur="250" fill="hold"/>
                                        <p:tgtEl>
                                          <p:spTgt spid="22"/>
                                        </p:tgtEl>
                                        <p:attrNameLst>
                                          <p:attrName>ppt_h</p:attrName>
                                        </p:attrNameLst>
                                      </p:cBhvr>
                                      <p:tavLst>
                                        <p:tav tm="0">
                                          <p:val>
                                            <p:strVal val="#ppt_h"/>
                                          </p:val>
                                        </p:tav>
                                        <p:tav tm="100000">
                                          <p:val>
                                            <p:strVal val="#ppt_h"/>
                                          </p:val>
                                        </p:tav>
                                      </p:tavLst>
                                    </p:anim>
                                    <p:anim calcmode="lin" valueType="num">
                                      <p:cBhvr>
                                        <p:cTn id="127" dur="125"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8" dur="125"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29" dur="125" accel="50000" fill="hold">
                                          <p:stCondLst>
                                            <p:cond delay="125"/>
                                          </p:stCondLst>
                                        </p:cTn>
                                        <p:tgtEl>
                                          <p:spTgt spid="22"/>
                                        </p:tgtEl>
                                        <p:attrNameLst>
                                          <p:attrName>ppt_y</p:attrName>
                                        </p:attrNameLst>
                                      </p:cBhvr>
                                      <p:tavLst>
                                        <p:tav tm="0">
                                          <p:val>
                                            <p:strVal val="#ppt_y+.1"/>
                                          </p:val>
                                        </p:tav>
                                        <p:tav tm="100000">
                                          <p:val>
                                            <p:strVal val="#ppt_y"/>
                                          </p:val>
                                        </p:tav>
                                      </p:tavLst>
                                    </p:anim>
                                    <p:animEffect transition="in" filter="fade">
                                      <p:cBhvr>
                                        <p:cTn id="130" dur="250" decel="50000">
                                          <p:stCondLst>
                                            <p:cond delay="0"/>
                                          </p:stCondLst>
                                        </p:cTn>
                                        <p:tgtEl>
                                          <p:spTgt spid="22"/>
                                        </p:tgtEl>
                                      </p:cBhvr>
                                    </p:animEffect>
                                  </p:childTnLst>
                                </p:cTn>
                              </p:par>
                            </p:childTnLst>
                          </p:cTn>
                        </p:par>
                        <p:par>
                          <p:cTn id="131" fill="hold">
                            <p:stCondLst>
                              <p:cond delay="6500"/>
                            </p:stCondLst>
                            <p:childTnLst>
                              <p:par>
                                <p:cTn id="132" presetID="25" presetClass="entr" presetSubtype="0" fill="hold" grpId="0" nodeType="afterEffect">
                                  <p:stCondLst>
                                    <p:cond delay="0"/>
                                  </p:stCondLst>
                                  <p:childTnLst>
                                    <p:set>
                                      <p:cBhvr>
                                        <p:cTn id="133" dur="1" fill="hold">
                                          <p:stCondLst>
                                            <p:cond delay="0"/>
                                          </p:stCondLst>
                                        </p:cTn>
                                        <p:tgtEl>
                                          <p:spTgt spid="23"/>
                                        </p:tgtEl>
                                        <p:attrNameLst>
                                          <p:attrName>style.visibility</p:attrName>
                                        </p:attrNameLst>
                                      </p:cBhvr>
                                      <p:to>
                                        <p:strVal val="visible"/>
                                      </p:to>
                                    </p:set>
                                    <p:anim calcmode="lin" valueType="num">
                                      <p:cBhvr>
                                        <p:cTn id="134" dur="125"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35" dur="125"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36" dur="125" accel="50000" fill="hold">
                                          <p:stCondLst>
                                            <p:cond delay="125"/>
                                          </p:stCondLst>
                                        </p:cTn>
                                        <p:tgtEl>
                                          <p:spTgt spid="23"/>
                                        </p:tgtEl>
                                        <p:attrNameLst>
                                          <p:attrName>ppt_w</p:attrName>
                                        </p:attrNameLst>
                                      </p:cBhvr>
                                      <p:tavLst>
                                        <p:tav tm="0">
                                          <p:val>
                                            <p:strVal val="#ppt_w*.05"/>
                                          </p:val>
                                        </p:tav>
                                        <p:tav tm="100000">
                                          <p:val>
                                            <p:strVal val="#ppt_w"/>
                                          </p:val>
                                        </p:tav>
                                      </p:tavLst>
                                    </p:anim>
                                    <p:anim calcmode="lin" valueType="num">
                                      <p:cBhvr>
                                        <p:cTn id="137" dur="250" fill="hold"/>
                                        <p:tgtEl>
                                          <p:spTgt spid="23"/>
                                        </p:tgtEl>
                                        <p:attrNameLst>
                                          <p:attrName>ppt_h</p:attrName>
                                        </p:attrNameLst>
                                      </p:cBhvr>
                                      <p:tavLst>
                                        <p:tav tm="0">
                                          <p:val>
                                            <p:strVal val="#ppt_h"/>
                                          </p:val>
                                        </p:tav>
                                        <p:tav tm="100000">
                                          <p:val>
                                            <p:strVal val="#ppt_h"/>
                                          </p:val>
                                        </p:tav>
                                      </p:tavLst>
                                    </p:anim>
                                    <p:anim calcmode="lin" valueType="num">
                                      <p:cBhvr>
                                        <p:cTn id="138" dur="125"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39" dur="125"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40" dur="125" accel="50000" fill="hold">
                                          <p:stCondLst>
                                            <p:cond delay="125"/>
                                          </p:stCondLst>
                                        </p:cTn>
                                        <p:tgtEl>
                                          <p:spTgt spid="23"/>
                                        </p:tgtEl>
                                        <p:attrNameLst>
                                          <p:attrName>ppt_y</p:attrName>
                                        </p:attrNameLst>
                                      </p:cBhvr>
                                      <p:tavLst>
                                        <p:tav tm="0">
                                          <p:val>
                                            <p:strVal val="#ppt_y+.1"/>
                                          </p:val>
                                        </p:tav>
                                        <p:tav tm="100000">
                                          <p:val>
                                            <p:strVal val="#ppt_y"/>
                                          </p:val>
                                        </p:tav>
                                      </p:tavLst>
                                    </p:anim>
                                    <p:animEffect transition="in" filter="fade">
                                      <p:cBhvr>
                                        <p:cTn id="141" dur="250" decel="500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bg1">
                          <a:lumMod val="50000"/>
                        </a:schemeClr>
                      </a:solidFill>
                      <a:cs typeface="+mn-ea"/>
                      <a:sym typeface="+mn-lt"/>
                    </a:rPr>
                    <a:t>加入你的标题描述</a:t>
                  </a:r>
                  <a:endParaRPr lang="zh-CN" altLang="en-US" sz="2900" dirty="0">
                    <a:solidFill>
                      <a:schemeClr val="bg1">
                        <a:lumMod val="50000"/>
                      </a:schemeClr>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solidFill>
                        <a:schemeClr val="bg1">
                          <a:lumMod val="50000"/>
                        </a:schemeClr>
                      </a:solidFill>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solidFill>
                        <a:schemeClr val="bg1">
                          <a:lumMod val="50000"/>
                        </a:schemeClr>
                      </a:solidFill>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2" name="组合 11"/>
          <p:cNvGrpSpPr/>
          <p:nvPr/>
        </p:nvGrpSpPr>
        <p:grpSpPr>
          <a:xfrm>
            <a:off x="1741621" y="2001704"/>
            <a:ext cx="9104446" cy="3912453"/>
            <a:chOff x="1411354" y="1459928"/>
            <a:chExt cx="6617030" cy="2843542"/>
          </a:xfrm>
        </p:grpSpPr>
        <p:sp>
          <p:nvSpPr>
            <p:cNvPr id="13" name="圆角矩形 12"/>
            <p:cNvSpPr/>
            <p:nvPr/>
          </p:nvSpPr>
          <p:spPr bwMode="auto">
            <a:xfrm>
              <a:off x="1411354" y="2935045"/>
              <a:ext cx="3168650" cy="1368425"/>
            </a:xfrm>
            <a:prstGeom prst="roundRect">
              <a:avLst>
                <a:gd name="adj" fmla="val 0"/>
              </a:avLst>
            </a:prstGeom>
            <a:noFill/>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91444" tIns="45723" rIns="91444" bIns="45723"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bg1">
                    <a:lumMod val="50000"/>
                  </a:schemeClr>
                </a:solidFill>
                <a:cs typeface="+mn-ea"/>
                <a:sym typeface="+mn-lt"/>
              </a:endParaRPr>
            </a:p>
          </p:txBody>
        </p:sp>
        <p:sp>
          <p:nvSpPr>
            <p:cNvPr id="14" name="矩形 87"/>
            <p:cNvSpPr>
              <a:spLocks noChangeArrowheads="1"/>
            </p:cNvSpPr>
            <p:nvPr/>
          </p:nvSpPr>
          <p:spPr bwMode="auto">
            <a:xfrm>
              <a:off x="1525430" y="3771937"/>
              <a:ext cx="2940498" cy="424131"/>
            </a:xfrm>
            <a:prstGeom prst="rect">
              <a:avLst/>
            </a:prstGeom>
            <a:noFill/>
            <a:ln w="9525">
              <a:noFill/>
              <a:miter lim="800000"/>
            </a:ln>
          </p:spPr>
          <p:txBody>
            <a:bodyPr lIns="91444" tIns="45723" rIns="91444" bIns="45723">
              <a:spAutoFit/>
            </a:bodyPr>
            <a:lstStyle/>
            <a:p>
              <a:pPr algn="ctr" eaLnBrk="0" fontAlgn="ctr" hangingPunct="0">
                <a:buClr>
                  <a:srgbClr val="FF0000"/>
                </a:buClr>
                <a:buSzPct val="70000"/>
              </a:pPr>
              <a:r>
                <a:rPr lang="zh-CN" altLang="en-US" sz="1600" dirty="0">
                  <a:solidFill>
                    <a:schemeClr val="bg1">
                      <a:lumMod val="50000"/>
                    </a:schemeClr>
                  </a:solidFill>
                  <a:cs typeface="+mn-ea"/>
                  <a:sym typeface="+mn-lt"/>
                </a:rPr>
                <a:t>点击添加文本 点击添加文本</a:t>
              </a:r>
              <a:endParaRPr lang="zh-CN" altLang="en-US" sz="1600" dirty="0">
                <a:solidFill>
                  <a:schemeClr val="bg1">
                    <a:lumMod val="50000"/>
                  </a:schemeClr>
                </a:solidFill>
                <a:cs typeface="+mn-ea"/>
                <a:sym typeface="+mn-lt"/>
              </a:endParaRPr>
            </a:p>
            <a:p>
              <a:pPr algn="ctr" eaLnBrk="0" fontAlgn="ctr" hangingPunct="0">
                <a:buClr>
                  <a:srgbClr val="FF0000"/>
                </a:buClr>
                <a:buSzPct val="70000"/>
              </a:pPr>
              <a:r>
                <a:rPr lang="zh-CN" altLang="en-US" sz="1600" dirty="0">
                  <a:solidFill>
                    <a:schemeClr val="bg1">
                      <a:lumMod val="50000"/>
                    </a:schemeClr>
                  </a:solidFill>
                  <a:cs typeface="+mn-ea"/>
                  <a:sym typeface="+mn-lt"/>
                </a:rPr>
                <a:t>点击添加文本 点击添加文本</a:t>
              </a:r>
              <a:endParaRPr lang="zh-CN" altLang="en-US" sz="1600" dirty="0">
                <a:solidFill>
                  <a:schemeClr val="bg1">
                    <a:lumMod val="50000"/>
                  </a:schemeClr>
                </a:solidFill>
                <a:cs typeface="+mn-ea"/>
                <a:sym typeface="+mn-lt"/>
              </a:endParaRPr>
            </a:p>
          </p:txBody>
        </p:sp>
        <p:sp>
          <p:nvSpPr>
            <p:cNvPr id="15" name="圆角矩形 14"/>
            <p:cNvSpPr/>
            <p:nvPr/>
          </p:nvSpPr>
          <p:spPr bwMode="auto">
            <a:xfrm>
              <a:off x="1411354" y="1459928"/>
              <a:ext cx="3168650" cy="1366837"/>
            </a:xfrm>
            <a:prstGeom prst="roundRect">
              <a:avLst>
                <a:gd name="adj" fmla="val 0"/>
              </a:avLst>
            </a:prstGeom>
            <a:noFill/>
            <a:ln>
              <a:solidFill>
                <a:srgbClr val="14B28B"/>
              </a:solidFill>
            </a:ln>
          </p:spPr>
          <p:style>
            <a:lnRef idx="2">
              <a:schemeClr val="accent3"/>
            </a:lnRef>
            <a:fillRef idx="1">
              <a:schemeClr val="lt1"/>
            </a:fillRef>
            <a:effectRef idx="0">
              <a:schemeClr val="accent3"/>
            </a:effectRef>
            <a:fontRef idx="minor">
              <a:schemeClr val="dk1"/>
            </a:fontRef>
          </p:style>
          <p:txBody>
            <a:bodyPr lIns="91444" tIns="45723" rIns="91444" bIns="45723"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bg1">
                    <a:lumMod val="50000"/>
                  </a:schemeClr>
                </a:solidFill>
                <a:cs typeface="+mn-ea"/>
                <a:sym typeface="+mn-lt"/>
              </a:endParaRPr>
            </a:p>
          </p:txBody>
        </p:sp>
        <p:sp>
          <p:nvSpPr>
            <p:cNvPr id="16" name="矩形 87"/>
            <p:cNvSpPr>
              <a:spLocks noChangeArrowheads="1"/>
            </p:cNvSpPr>
            <p:nvPr/>
          </p:nvSpPr>
          <p:spPr bwMode="auto">
            <a:xfrm>
              <a:off x="1440954" y="1627132"/>
              <a:ext cx="3109451" cy="424131"/>
            </a:xfrm>
            <a:prstGeom prst="rect">
              <a:avLst/>
            </a:prstGeom>
            <a:noFill/>
            <a:ln w="9525">
              <a:noFill/>
              <a:miter lim="800000"/>
            </a:ln>
          </p:spPr>
          <p:txBody>
            <a:bodyPr lIns="91444" tIns="45723" rIns="91444" bIns="45723">
              <a:spAutoFit/>
            </a:bodyPr>
            <a:lstStyle/>
            <a:p>
              <a:pPr algn="ctr" eaLnBrk="0" fontAlgn="ctr" hangingPunct="0">
                <a:buClr>
                  <a:srgbClr val="FF0000"/>
                </a:buClr>
                <a:buSzPct val="70000"/>
              </a:pPr>
              <a:r>
                <a:rPr lang="zh-CN" altLang="en-US" sz="1600" dirty="0">
                  <a:solidFill>
                    <a:schemeClr val="bg1">
                      <a:lumMod val="50000"/>
                    </a:schemeClr>
                  </a:solidFill>
                  <a:cs typeface="+mn-ea"/>
                  <a:sym typeface="+mn-lt"/>
                </a:rPr>
                <a:t>点击添加文本 点击添加文本</a:t>
              </a:r>
              <a:endParaRPr lang="zh-CN" altLang="en-US" sz="1600" dirty="0">
                <a:solidFill>
                  <a:schemeClr val="bg1">
                    <a:lumMod val="50000"/>
                  </a:schemeClr>
                </a:solidFill>
                <a:cs typeface="+mn-ea"/>
                <a:sym typeface="+mn-lt"/>
              </a:endParaRPr>
            </a:p>
            <a:p>
              <a:pPr algn="ctr" eaLnBrk="0" fontAlgn="ctr" hangingPunct="0">
                <a:buClr>
                  <a:srgbClr val="FF0000"/>
                </a:buClr>
                <a:buSzPct val="70000"/>
              </a:pPr>
              <a:r>
                <a:rPr lang="zh-CN" altLang="en-US" sz="1600" dirty="0">
                  <a:solidFill>
                    <a:schemeClr val="bg1">
                      <a:lumMod val="50000"/>
                    </a:schemeClr>
                  </a:solidFill>
                  <a:cs typeface="+mn-ea"/>
                  <a:sym typeface="+mn-lt"/>
                </a:rPr>
                <a:t>点击添加文本 点击添加文本</a:t>
              </a:r>
              <a:endParaRPr lang="zh-CN" altLang="en-US" sz="1600" dirty="0">
                <a:solidFill>
                  <a:schemeClr val="bg1">
                    <a:lumMod val="50000"/>
                  </a:schemeClr>
                </a:solidFill>
                <a:cs typeface="+mn-ea"/>
                <a:sym typeface="+mn-lt"/>
              </a:endParaRPr>
            </a:p>
          </p:txBody>
        </p:sp>
        <p:grpSp>
          <p:nvGrpSpPr>
            <p:cNvPr id="17" name="组合 26"/>
            <p:cNvGrpSpPr>
              <a:grpSpLocks noChangeAspect="1"/>
            </p:cNvGrpSpPr>
            <p:nvPr/>
          </p:nvGrpSpPr>
          <p:grpSpPr bwMode="auto">
            <a:xfrm>
              <a:off x="1774893" y="2145154"/>
              <a:ext cx="2443163" cy="554037"/>
              <a:chOff x="855540" y="3342118"/>
              <a:chExt cx="1399872" cy="987727"/>
            </a:xfrm>
            <a:scene3d>
              <a:camera prst="orthographicFront">
                <a:rot lat="0" lon="0" rev="0"/>
              </a:camera>
              <a:lightRig rig="balanced" dir="t">
                <a:rot lat="0" lon="0" rev="8700000"/>
              </a:lightRig>
            </a:scene3d>
          </p:grpSpPr>
          <p:sp>
            <p:nvSpPr>
              <p:cNvPr id="26" name="矩形 25"/>
              <p:cNvSpPr/>
              <p:nvPr/>
            </p:nvSpPr>
            <p:spPr>
              <a:xfrm>
                <a:off x="855540" y="3342118"/>
                <a:ext cx="1399872" cy="987727"/>
              </a:xfrm>
              <a:prstGeom prst="rect">
                <a:avLst/>
              </a:prstGeom>
              <a:noFill/>
              <a:ln>
                <a:solidFill>
                  <a:srgbClr val="14B28B"/>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a:solidFill>
                    <a:schemeClr val="bg1">
                      <a:lumMod val="50000"/>
                    </a:schemeClr>
                  </a:solidFill>
                  <a:cs typeface="+mn-ea"/>
                  <a:sym typeface="+mn-lt"/>
                </a:endParaRPr>
              </a:p>
            </p:txBody>
          </p:sp>
          <p:sp>
            <p:nvSpPr>
              <p:cNvPr id="27" name="矩形 14"/>
              <p:cNvSpPr>
                <a:spLocks noChangeArrowheads="1"/>
              </p:cNvSpPr>
              <p:nvPr/>
            </p:nvSpPr>
            <p:spPr bwMode="auto">
              <a:xfrm>
                <a:off x="1004859" y="3609377"/>
                <a:ext cx="1101235" cy="477211"/>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bg1">
                        <a:lumMod val="50000"/>
                      </a:schemeClr>
                    </a:solidFill>
                    <a:cs typeface="+mn-ea"/>
                    <a:sym typeface="+mn-lt"/>
                  </a:rPr>
                  <a:t>添加标题</a:t>
                </a:r>
                <a:endParaRPr kumimoji="1" lang="zh-CN" altLang="en-US" dirty="0">
                  <a:solidFill>
                    <a:schemeClr val="bg1">
                      <a:lumMod val="50000"/>
                    </a:schemeClr>
                  </a:solidFill>
                  <a:cs typeface="+mn-ea"/>
                  <a:sym typeface="+mn-lt"/>
                </a:endParaRPr>
              </a:p>
            </p:txBody>
          </p:sp>
        </p:grpSp>
        <p:grpSp>
          <p:nvGrpSpPr>
            <p:cNvPr id="18" name="组合 26"/>
            <p:cNvGrpSpPr>
              <a:grpSpLocks noChangeAspect="1"/>
            </p:cNvGrpSpPr>
            <p:nvPr/>
          </p:nvGrpSpPr>
          <p:grpSpPr bwMode="auto">
            <a:xfrm>
              <a:off x="1774893" y="3094592"/>
              <a:ext cx="2443163" cy="555624"/>
              <a:chOff x="855540" y="3684275"/>
              <a:chExt cx="1399872" cy="987727"/>
            </a:xfrm>
            <a:effectLst/>
            <a:scene3d>
              <a:camera prst="orthographicFront">
                <a:rot lat="0" lon="0" rev="0"/>
              </a:camera>
              <a:lightRig rig="balanced" dir="t">
                <a:rot lat="0" lon="0" rev="8700000"/>
              </a:lightRig>
            </a:scene3d>
          </p:grpSpPr>
          <p:sp>
            <p:nvSpPr>
              <p:cNvPr id="24" name="圆角矩形 23"/>
              <p:cNvSpPr/>
              <p:nvPr/>
            </p:nvSpPr>
            <p:spPr>
              <a:xfrm>
                <a:off x="855540" y="3684275"/>
                <a:ext cx="1399872" cy="987727"/>
              </a:xfrm>
              <a:prstGeom prst="roundRect">
                <a:avLst>
                  <a:gd name="adj" fmla="val 0"/>
                </a:avLst>
              </a:prstGeom>
              <a:noFill/>
              <a:ln>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a:solidFill>
                    <a:schemeClr val="bg1">
                      <a:lumMod val="50000"/>
                    </a:schemeClr>
                  </a:solidFill>
                  <a:cs typeface="+mn-ea"/>
                  <a:sym typeface="+mn-lt"/>
                </a:endParaRPr>
              </a:p>
            </p:txBody>
          </p:sp>
          <p:sp>
            <p:nvSpPr>
              <p:cNvPr id="25" name="矩形 24"/>
              <p:cNvSpPr>
                <a:spLocks noChangeArrowheads="1"/>
              </p:cNvSpPr>
              <p:nvPr/>
            </p:nvSpPr>
            <p:spPr bwMode="auto">
              <a:xfrm>
                <a:off x="930021" y="3940214"/>
                <a:ext cx="1250910" cy="475848"/>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bg1">
                        <a:lumMod val="50000"/>
                      </a:schemeClr>
                    </a:solidFill>
                    <a:cs typeface="+mn-ea"/>
                    <a:sym typeface="+mn-lt"/>
                  </a:rPr>
                  <a:t>添加标题</a:t>
                </a:r>
                <a:endParaRPr kumimoji="1" lang="zh-CN" altLang="en-US" dirty="0">
                  <a:solidFill>
                    <a:schemeClr val="bg1">
                      <a:lumMod val="50000"/>
                    </a:schemeClr>
                  </a:solidFill>
                  <a:cs typeface="+mn-ea"/>
                  <a:sym typeface="+mn-lt"/>
                </a:endParaRPr>
              </a:p>
            </p:txBody>
          </p:sp>
        </p:grpSp>
        <p:sp>
          <p:nvSpPr>
            <p:cNvPr id="19" name="Half Frame 12"/>
            <p:cNvSpPr/>
            <p:nvPr/>
          </p:nvSpPr>
          <p:spPr>
            <a:xfrm rot="8097294">
              <a:off x="4725611" y="2527948"/>
              <a:ext cx="500039" cy="549505"/>
            </a:xfrm>
            <a:prstGeom prst="halfFrame">
              <a:avLst/>
            </a:prstGeom>
            <a:solidFill>
              <a:srgbClr val="14B28B"/>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20" name="Half Frame 13"/>
            <p:cNvSpPr/>
            <p:nvPr/>
          </p:nvSpPr>
          <p:spPr>
            <a:xfrm rot="8106864">
              <a:off x="4807211" y="2437558"/>
              <a:ext cx="832484" cy="789227"/>
            </a:xfrm>
            <a:prstGeom prst="halfFrame">
              <a:avLst/>
            </a:prstGeom>
            <a:solidFill>
              <a:srgbClr val="14B28B"/>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a:cs typeface="+mn-ea"/>
                <a:sym typeface="+mn-lt"/>
              </a:endParaRPr>
            </a:p>
          </p:txBody>
        </p:sp>
        <p:grpSp>
          <p:nvGrpSpPr>
            <p:cNvPr id="21" name="组合 20"/>
            <p:cNvGrpSpPr/>
            <p:nvPr/>
          </p:nvGrpSpPr>
          <p:grpSpPr>
            <a:xfrm>
              <a:off x="6048773" y="1892001"/>
              <a:ext cx="1979611" cy="1981200"/>
              <a:chOff x="6556158" y="1824136"/>
              <a:chExt cx="1979612" cy="1981200"/>
            </a:xfrm>
            <a:effectLst/>
          </p:grpSpPr>
          <p:sp>
            <p:nvSpPr>
              <p:cNvPr id="22" name="Oval 2"/>
              <p:cNvSpPr>
                <a:spLocks noChangeAspect="1" noChangeArrowheads="1"/>
              </p:cNvSpPr>
              <p:nvPr/>
            </p:nvSpPr>
            <p:spPr bwMode="auto">
              <a:xfrm>
                <a:off x="6556158" y="1824136"/>
                <a:ext cx="1979612" cy="1981200"/>
              </a:xfrm>
              <a:prstGeom prst="ellipse">
                <a:avLst/>
              </a:prstGeom>
              <a:noFill/>
              <a:ln>
                <a:solidFill>
                  <a:schemeClr val="accent1">
                    <a:lumMod val="75000"/>
                  </a:schemeClr>
                </a:solidFill>
              </a:ln>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b="1" dirty="0">
                  <a:solidFill>
                    <a:schemeClr val="bg1">
                      <a:lumMod val="50000"/>
                    </a:schemeClr>
                  </a:solidFill>
                  <a:cs typeface="+mn-ea"/>
                  <a:sym typeface="+mn-lt"/>
                </a:endParaRPr>
              </a:p>
            </p:txBody>
          </p:sp>
          <p:sp>
            <p:nvSpPr>
              <p:cNvPr id="23" name="Text Box 29"/>
              <p:cNvSpPr txBox="1">
                <a:spLocks noChangeArrowheads="1"/>
              </p:cNvSpPr>
              <p:nvPr/>
            </p:nvSpPr>
            <p:spPr bwMode="gray">
              <a:xfrm>
                <a:off x="6780134" y="2431876"/>
                <a:ext cx="1531793" cy="692731"/>
              </a:xfrm>
              <a:prstGeom prst="rect">
                <a:avLst/>
              </a:prstGeom>
              <a:noFill/>
              <a:ln>
                <a:noFill/>
              </a:ln>
              <a:effectLst/>
            </p:spPr>
            <p:txBody>
              <a:bodyPr>
                <a:spAutoFit/>
              </a:bodyPr>
              <a:lstStyle/>
              <a:p>
                <a:pPr algn="ctr">
                  <a:buClr>
                    <a:schemeClr val="tx1"/>
                  </a:buClr>
                  <a:buSzPct val="120000"/>
                  <a:defRPr/>
                </a:pPr>
                <a:r>
                  <a:rPr lang="zh-CN" altLang="en-US" sz="2800" spc="300" dirty="0">
                    <a:ln w="12700" cmpd="sng">
                      <a:noFill/>
                      <a:prstDash val="solid"/>
                      <a:miter lim="800000"/>
                    </a:ln>
                    <a:solidFill>
                      <a:schemeClr val="bg1">
                        <a:lumMod val="50000"/>
                      </a:schemeClr>
                    </a:solidFill>
                    <a:cs typeface="+mn-ea"/>
                    <a:sym typeface="+mn-lt"/>
                  </a:rPr>
                  <a:t>点击添加文本</a:t>
                </a:r>
                <a:endParaRPr lang="zh-CN" altLang="en-US" sz="2800" spc="300" dirty="0">
                  <a:ln w="12700" cmpd="sng">
                    <a:noFill/>
                    <a:prstDash val="solid"/>
                    <a:miter lim="800000"/>
                  </a:ln>
                  <a:solidFill>
                    <a:schemeClr val="bg1">
                      <a:lumMod val="50000"/>
                    </a:schemeClr>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84538" y="2523877"/>
            <a:ext cx="7204300" cy="1404099"/>
            <a:chOff x="971997" y="2061029"/>
            <a:chExt cx="1030923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586956" cy="404215"/>
                <a:chOff x="4066979" y="570096"/>
                <a:chExt cx="6586956" cy="404215"/>
              </a:xfrm>
            </p:grpSpPr>
            <p:sp>
              <p:nvSpPr>
                <p:cNvPr id="9" name="矩形 3"/>
                <p:cNvSpPr/>
                <p:nvPr/>
              </p:nvSpPr>
              <p:spPr>
                <a:xfrm>
                  <a:off x="5104590" y="570096"/>
                  <a:ext cx="554934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smtClean="0">
                      <a:solidFill>
                        <a:schemeClr val="bg1"/>
                      </a:solidFill>
                      <a:cs typeface="+mn-ea"/>
                      <a:sym typeface="+mn-lt"/>
                    </a:rPr>
                    <a:t>加入你的标题描述</a:t>
                  </a:r>
                  <a:endParaRPr lang="zh-CN" altLang="en-US" sz="3600" b="1" dirty="0">
                    <a:solidFill>
                      <a:schemeClr val="bg1"/>
                    </a:solidFill>
                    <a:cs typeface="+mn-ea"/>
                    <a:sym typeface="+mn-lt"/>
                  </a:endParaRP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71997" y="2061029"/>
              <a:ext cx="2121586" cy="2220666"/>
              <a:chOff x="2215144" y="982844"/>
              <a:chExt cx="1120898"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245058" y="1132319"/>
                <a:ext cx="1066799" cy="606192"/>
              </a:xfrm>
              <a:prstGeom prst="rect">
                <a:avLst/>
              </a:prstGeom>
              <a:noFill/>
            </p:spPr>
            <p:txBody>
              <a:bodyPr wrap="square" rtlCol="0">
                <a:spAutoFit/>
              </a:bodyPr>
              <a:lstStyle/>
              <a:p>
                <a:pPr algn="ctr"/>
                <a:r>
                  <a:rPr lang="en-US" altLang="zh-CN" sz="5400" dirty="0" smtClean="0">
                    <a:solidFill>
                      <a:schemeClr val="bg1"/>
                    </a:solidFill>
                    <a:cs typeface="+mn-ea"/>
                    <a:sym typeface="+mn-lt"/>
                  </a:rPr>
                  <a:t>01</a:t>
                </a:r>
                <a:endParaRPr lang="zh-CN" altLang="en-US" sz="5400" dirty="0">
                  <a:solidFill>
                    <a:schemeClr val="bg1"/>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1000"/>
                                        <p:tgtEl>
                                          <p:spTgt spid="13"/>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矩形 10"/>
          <p:cNvSpPr>
            <a:spLocks noChangeArrowheads="1"/>
          </p:cNvSpPr>
          <p:nvPr/>
        </p:nvSpPr>
        <p:spPr bwMode="auto">
          <a:xfrm>
            <a:off x="1381300" y="1867857"/>
            <a:ext cx="5239993" cy="306599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anchor="ctr"/>
          <a:lstStyle/>
          <a:p>
            <a:pPr algn="ctr" eaLnBrk="1" hangingPunct="1">
              <a:buFont typeface="Arial" panose="020B0604020202020204" pitchFamily="34" charset="0"/>
              <a:buNone/>
            </a:pPr>
            <a:endParaRPr lang="zh-CN" altLang="en-US">
              <a:solidFill>
                <a:srgbClr val="FFFFFF"/>
              </a:solidFill>
              <a:cs typeface="+mn-ea"/>
              <a:sym typeface="+mn-lt"/>
            </a:endParaRPr>
          </a:p>
        </p:txBody>
      </p:sp>
      <p:sp>
        <p:nvSpPr>
          <p:cNvPr id="13" name="文本框 29"/>
          <p:cNvSpPr>
            <a:spLocks noChangeArrowheads="1"/>
          </p:cNvSpPr>
          <p:nvPr/>
        </p:nvSpPr>
        <p:spPr bwMode="auto">
          <a:xfrm>
            <a:off x="1960295" y="4975694"/>
            <a:ext cx="524342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1400" dirty="0">
                <a:solidFill>
                  <a:schemeClr val="bg1">
                    <a:lumMod val="50000"/>
                  </a:schemeClr>
                </a:solidFill>
                <a:cs typeface="+mn-ea"/>
                <a:sym typeface="+mn-lt"/>
              </a:rPr>
              <a:t>                   </a:t>
            </a:r>
            <a:r>
              <a:rPr lang="en-US" altLang="zh-CN" sz="3200" dirty="0">
                <a:solidFill>
                  <a:schemeClr val="bg1">
                    <a:lumMod val="50000"/>
                  </a:schemeClr>
                </a:solidFill>
                <a:cs typeface="+mn-ea"/>
                <a:sym typeface="+mn-lt"/>
              </a:rPr>
              <a:t>YOUR  TITLE</a:t>
            </a:r>
            <a:endParaRPr lang="en-US" altLang="zh-CN" sz="2400" dirty="0">
              <a:solidFill>
                <a:schemeClr val="bg1">
                  <a:lumMod val="50000"/>
                </a:schemeClr>
              </a:solidFill>
              <a:cs typeface="+mn-ea"/>
              <a:sym typeface="+mn-lt"/>
            </a:endParaRPr>
          </a:p>
          <a:p>
            <a:pPr eaLnBrk="1" hangingPunct="1">
              <a:buFont typeface="Arial" panose="020B0604020202020204" pitchFamily="34" charset="0"/>
              <a:buNone/>
            </a:pPr>
            <a:r>
              <a:rPr lang="en-US" altLang="zh-CN" sz="2000" dirty="0">
                <a:solidFill>
                  <a:schemeClr val="bg1">
                    <a:lumMod val="50000"/>
                  </a:schemeClr>
                </a:solidFill>
                <a:cs typeface="+mn-ea"/>
                <a:sym typeface="+mn-lt"/>
              </a:rPr>
              <a:t>Click here to add you to the center of the</a:t>
            </a:r>
            <a:endParaRPr lang="zh-CN" altLang="en-US" sz="2000" dirty="0">
              <a:solidFill>
                <a:schemeClr val="bg1">
                  <a:lumMod val="50000"/>
                </a:schemeClr>
              </a:solidFill>
              <a:cs typeface="+mn-ea"/>
              <a:sym typeface="+mn-lt"/>
            </a:endParaRPr>
          </a:p>
          <a:p>
            <a:pPr eaLnBrk="1" hangingPunct="1">
              <a:buFont typeface="Arial" panose="020B0604020202020204" pitchFamily="34" charset="0"/>
              <a:buNone/>
            </a:pPr>
            <a:r>
              <a:rPr lang="en-US" altLang="zh-CN" sz="2000" dirty="0">
                <a:solidFill>
                  <a:schemeClr val="bg1">
                    <a:lumMod val="50000"/>
                  </a:schemeClr>
                </a:solidFill>
                <a:cs typeface="+mn-ea"/>
                <a:sym typeface="+mn-lt"/>
              </a:rPr>
              <a:t> narrative thought Click here to add you</a:t>
            </a:r>
            <a:endParaRPr lang="zh-CN" altLang="en-US" sz="2000" dirty="0">
              <a:solidFill>
                <a:schemeClr val="bg1">
                  <a:lumMod val="50000"/>
                </a:schemeClr>
              </a:solidFill>
              <a:cs typeface="+mn-ea"/>
              <a:sym typeface="+mn-lt"/>
            </a:endParaRPr>
          </a:p>
          <a:p>
            <a:pPr eaLnBrk="1" hangingPunct="1">
              <a:buFont typeface="Arial" panose="020B0604020202020204" pitchFamily="34" charset="0"/>
              <a:buNone/>
            </a:pPr>
            <a:r>
              <a:rPr lang="en-US" altLang="zh-CN" sz="2000" dirty="0">
                <a:solidFill>
                  <a:schemeClr val="bg1">
                    <a:lumMod val="50000"/>
                  </a:schemeClr>
                </a:solidFill>
                <a:cs typeface="+mn-ea"/>
                <a:sym typeface="+mn-lt"/>
              </a:rPr>
              <a:t> to the center of the narrative thought</a:t>
            </a:r>
            <a:endParaRPr lang="en-US" altLang="zh-CN" sz="2000" dirty="0">
              <a:solidFill>
                <a:schemeClr val="bg1">
                  <a:lumMod val="50000"/>
                </a:schemeClr>
              </a:solidFill>
              <a:cs typeface="+mn-ea"/>
              <a:sym typeface="+mn-lt"/>
            </a:endParaRPr>
          </a:p>
          <a:p>
            <a:pPr eaLnBrk="1" hangingPunct="1">
              <a:buFont typeface="Arial" panose="020B0604020202020204" pitchFamily="34" charset="0"/>
              <a:buNone/>
            </a:pPr>
            <a:endParaRPr lang="zh-CN" altLang="en-US" sz="1600" dirty="0">
              <a:solidFill>
                <a:schemeClr val="bg1">
                  <a:lumMod val="50000"/>
                </a:schemeClr>
              </a:solidFill>
              <a:cs typeface="+mn-ea"/>
              <a:sym typeface="+mn-lt"/>
            </a:endParaRPr>
          </a:p>
        </p:txBody>
      </p:sp>
      <p:sp>
        <p:nvSpPr>
          <p:cNvPr id="14" name="矩形 11"/>
          <p:cNvSpPr>
            <a:spLocks noChangeArrowheads="1"/>
          </p:cNvSpPr>
          <p:nvPr/>
        </p:nvSpPr>
        <p:spPr bwMode="auto">
          <a:xfrm>
            <a:off x="7562272" y="2747099"/>
            <a:ext cx="305964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1600" dirty="0">
                <a:solidFill>
                  <a:schemeClr val="bg1">
                    <a:lumMod val="50000"/>
                  </a:schemeClr>
                </a:solidFill>
                <a:latin typeface="+mn-lt"/>
                <a:ea typeface="+mn-ea"/>
                <a:cs typeface="+mn-ea"/>
                <a:sym typeface="+mn-lt"/>
              </a:rPr>
              <a:t>单击此处编辑您要的内容，建议您在展示时采用微软雅黑字体，本模版所有图形线条及其相应素材均可自由编辑、改色、替换。更多使用说明和作品请详阅模版最末的使用手册</a:t>
            </a:r>
            <a:r>
              <a:rPr lang="zh-CN" altLang="en-US" sz="1600" dirty="0" smtClean="0">
                <a:solidFill>
                  <a:schemeClr val="bg1">
                    <a:lumMod val="50000"/>
                  </a:schemeClr>
                </a:solidFill>
                <a:latin typeface="+mn-lt"/>
                <a:ea typeface="+mn-ea"/>
                <a:cs typeface="+mn-ea"/>
                <a:sym typeface="+mn-lt"/>
              </a:rPr>
              <a:t>。</a:t>
            </a:r>
            <a:r>
              <a:rPr lang="zh-CN" altLang="en-US" sz="1600" dirty="0">
                <a:solidFill>
                  <a:schemeClr val="bg1">
                    <a:lumMod val="50000"/>
                  </a:schemeClr>
                </a:solidFill>
                <a:latin typeface="+mn-lt"/>
                <a:ea typeface="+mn-ea"/>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600" dirty="0">
              <a:solidFill>
                <a:schemeClr val="bg1">
                  <a:lumMod val="50000"/>
                </a:schemeClr>
              </a:solidFill>
              <a:latin typeface="+mn-lt"/>
              <a:ea typeface="+mn-ea"/>
              <a:cs typeface="+mn-ea"/>
              <a:sym typeface="+mn-lt"/>
            </a:endParaRPr>
          </a:p>
          <a:p>
            <a:pPr>
              <a:lnSpc>
                <a:spcPct val="120000"/>
              </a:lnSpc>
              <a:spcBef>
                <a:spcPct val="20000"/>
              </a:spcBef>
            </a:pPr>
            <a:endParaRPr lang="en-US" altLang="zh-CN" sz="1600" dirty="0">
              <a:solidFill>
                <a:schemeClr val="bg1">
                  <a:lumMod val="50000"/>
                </a:schemeClr>
              </a:solidFill>
              <a:latin typeface="+mn-lt"/>
              <a:ea typeface="+mn-ea"/>
              <a:cs typeface="+mn-ea"/>
              <a:sym typeface="+mn-lt"/>
            </a:endParaRPr>
          </a:p>
        </p:txBody>
      </p:sp>
      <p:sp>
        <p:nvSpPr>
          <p:cNvPr id="15" name="TextBox 13"/>
          <p:cNvSpPr txBox="1">
            <a:spLocks noChangeArrowheads="1"/>
          </p:cNvSpPr>
          <p:nvPr/>
        </p:nvSpPr>
        <p:spPr bwMode="auto">
          <a:xfrm>
            <a:off x="7595328" y="2190409"/>
            <a:ext cx="191442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b="1" dirty="0">
                <a:solidFill>
                  <a:schemeClr val="bg1">
                    <a:lumMod val="50000"/>
                  </a:schemeClr>
                </a:solidFill>
                <a:latin typeface="+mn-lt"/>
                <a:ea typeface="+mn-ea"/>
                <a:cs typeface="+mn-ea"/>
                <a:sym typeface="+mn-lt"/>
              </a:rPr>
              <a:t>单击编辑标题</a:t>
            </a:r>
            <a:endParaRPr lang="en-US" altLang="zh-CN" sz="2400" b="1" dirty="0">
              <a:solidFill>
                <a:schemeClr val="bg1">
                  <a:lumMod val="50000"/>
                </a:schemeClr>
              </a:solidFill>
              <a:latin typeface="+mn-lt"/>
              <a:ea typeface="+mn-ea"/>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anim calcmode="lin" valueType="num">
                                      <p:cBhvr>
                                        <p:cTn id="14" dur="250" fill="hold"/>
                                        <p:tgtEl>
                                          <p:spTgt spid="12"/>
                                        </p:tgtEl>
                                        <p:attrNameLst>
                                          <p:attrName>ppt_x</p:attrName>
                                        </p:attrNameLst>
                                      </p:cBhvr>
                                      <p:tavLst>
                                        <p:tav tm="0">
                                          <p:val>
                                            <p:strVal val="#ppt_x"/>
                                          </p:val>
                                        </p:tav>
                                        <p:tav tm="100000">
                                          <p:val>
                                            <p:strVal val="#ppt_x"/>
                                          </p:val>
                                        </p:tav>
                                      </p:tavLst>
                                    </p:anim>
                                    <p:anim calcmode="lin" valueType="num">
                                      <p:cBhvr>
                                        <p:cTn id="15" dur="2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anim calcmode="lin" valueType="num">
                                      <p:cBhvr>
                                        <p:cTn id="20" dur="250" fill="hold"/>
                                        <p:tgtEl>
                                          <p:spTgt spid="13"/>
                                        </p:tgtEl>
                                        <p:attrNameLst>
                                          <p:attrName>ppt_x</p:attrName>
                                        </p:attrNameLst>
                                      </p:cBhvr>
                                      <p:tavLst>
                                        <p:tav tm="0">
                                          <p:val>
                                            <p:strVal val="#ppt_x"/>
                                          </p:val>
                                        </p:tav>
                                        <p:tav tm="100000">
                                          <p:val>
                                            <p:strVal val="#ppt_x"/>
                                          </p:val>
                                        </p:tav>
                                      </p:tavLst>
                                    </p:anim>
                                    <p:anim calcmode="lin" valueType="num">
                                      <p:cBhvr>
                                        <p:cTn id="21" dur="2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anim calcmode="lin" valueType="num">
                                      <p:cBhvr>
                                        <p:cTn id="26" dur="250" fill="hold"/>
                                        <p:tgtEl>
                                          <p:spTgt spid="14"/>
                                        </p:tgtEl>
                                        <p:attrNameLst>
                                          <p:attrName>ppt_x</p:attrName>
                                        </p:attrNameLst>
                                      </p:cBhvr>
                                      <p:tavLst>
                                        <p:tav tm="0">
                                          <p:val>
                                            <p:strVal val="#ppt_x"/>
                                          </p:val>
                                        </p:tav>
                                        <p:tav tm="100000">
                                          <p:val>
                                            <p:strVal val="#ppt_x"/>
                                          </p:val>
                                        </p:tav>
                                      </p:tavLst>
                                    </p:anim>
                                    <p:anim calcmode="lin" valueType="num">
                                      <p:cBhvr>
                                        <p:cTn id="27" dur="25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anim calcmode="lin" valueType="num">
                                      <p:cBhvr>
                                        <p:cTn id="32" dur="250" fill="hold"/>
                                        <p:tgtEl>
                                          <p:spTgt spid="15"/>
                                        </p:tgtEl>
                                        <p:attrNameLst>
                                          <p:attrName>ppt_x</p:attrName>
                                        </p:attrNameLst>
                                      </p:cBhvr>
                                      <p:tavLst>
                                        <p:tav tm="0">
                                          <p:val>
                                            <p:strVal val="#ppt_x"/>
                                          </p:val>
                                        </p:tav>
                                        <p:tav tm="100000">
                                          <p:val>
                                            <p:strVal val="#ppt_x"/>
                                          </p:val>
                                        </p:tav>
                                      </p:tavLst>
                                    </p:anim>
                                    <p:anim calcmode="lin" valueType="num">
                                      <p:cBhvr>
                                        <p:cTn id="33"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2" name="组合 11"/>
          <p:cNvGrpSpPr/>
          <p:nvPr/>
        </p:nvGrpSpPr>
        <p:grpSpPr>
          <a:xfrm>
            <a:off x="504452" y="1544468"/>
            <a:ext cx="11244610" cy="5173927"/>
            <a:chOff x="360692" y="835989"/>
            <a:chExt cx="8448048" cy="3887159"/>
          </a:xfrm>
        </p:grpSpPr>
        <p:sp>
          <p:nvSpPr>
            <p:cNvPr id="13" name="Freeform 6"/>
            <p:cNvSpPr/>
            <p:nvPr/>
          </p:nvSpPr>
          <p:spPr bwMode="auto">
            <a:xfrm>
              <a:off x="4420294" y="1790972"/>
              <a:ext cx="586124" cy="931969"/>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14" name="Freeform 8"/>
            <p:cNvSpPr/>
            <p:nvPr/>
          </p:nvSpPr>
          <p:spPr bwMode="auto">
            <a:xfrm>
              <a:off x="3834171" y="1790972"/>
              <a:ext cx="586124" cy="931969"/>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15" name="Freeform 10"/>
            <p:cNvSpPr/>
            <p:nvPr/>
          </p:nvSpPr>
          <p:spPr bwMode="auto">
            <a:xfrm>
              <a:off x="4510886" y="2812296"/>
              <a:ext cx="942147" cy="578125"/>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16" name="Freeform 12"/>
            <p:cNvSpPr/>
            <p:nvPr/>
          </p:nvSpPr>
          <p:spPr bwMode="auto">
            <a:xfrm>
              <a:off x="4510886" y="2231490"/>
              <a:ext cx="942147" cy="5808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path>
              </a:pathLst>
            </a:custGeom>
            <a:noFill/>
            <a:ln w="9525">
              <a:solidFill>
                <a:srgbClr val="000000"/>
              </a:solidFill>
              <a:round/>
            </a:ln>
          </p:spPr>
          <p:txBody>
            <a:bodyPr vert="horz" wrap="square" lIns="68590" tIns="34295" rIns="68590" bIns="34295" numCol="1" anchor="t" anchorCtr="0" compatLnSpc="1"/>
            <a:lstStyle/>
            <a:p>
              <a:endParaRPr lang="zh-CN" altLang="en-US" sz="2800">
                <a:cs typeface="+mn-ea"/>
                <a:sym typeface="+mn-lt"/>
              </a:endParaRPr>
            </a:p>
          </p:txBody>
        </p:sp>
        <p:sp>
          <p:nvSpPr>
            <p:cNvPr id="17" name="Freeform 14"/>
            <p:cNvSpPr/>
            <p:nvPr/>
          </p:nvSpPr>
          <p:spPr bwMode="auto">
            <a:xfrm>
              <a:off x="3834171" y="2899863"/>
              <a:ext cx="586124" cy="931076"/>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18" name="Freeform 16"/>
            <p:cNvSpPr/>
            <p:nvPr/>
          </p:nvSpPr>
          <p:spPr bwMode="auto">
            <a:xfrm>
              <a:off x="4420294" y="2899863"/>
              <a:ext cx="586124" cy="931076"/>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19" name="Freeform 20"/>
            <p:cNvSpPr/>
            <p:nvPr/>
          </p:nvSpPr>
          <p:spPr bwMode="auto">
            <a:xfrm>
              <a:off x="3387557" y="2812296"/>
              <a:ext cx="942147" cy="578125"/>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20" name="Freeform 22"/>
            <p:cNvSpPr/>
            <p:nvPr/>
          </p:nvSpPr>
          <p:spPr bwMode="auto">
            <a:xfrm>
              <a:off x="3869502" y="1870497"/>
              <a:ext cx="1172249" cy="931969"/>
            </a:xfrm>
            <a:custGeom>
              <a:avLst/>
              <a:gdLst>
                <a:gd name="T0" fmla="*/ 1294 w 1294"/>
                <a:gd name="T1" fmla="*/ 0 h 1043"/>
                <a:gd name="T2" fmla="*/ 1255 w 1294"/>
                <a:gd name="T3" fmla="*/ 20 h 1043"/>
                <a:gd name="T4" fmla="*/ 1255 w 1294"/>
                <a:gd name="T5" fmla="*/ 307 h 1043"/>
                <a:gd name="T6" fmla="*/ 608 w 1294"/>
                <a:gd name="T7" fmla="*/ 954 h 1043"/>
                <a:gd name="T8" fmla="*/ 0 w 1294"/>
                <a:gd name="T9" fmla="*/ 346 h 1043"/>
                <a:gd name="T10" fmla="*/ 0 w 1294"/>
                <a:gd name="T11" fmla="*/ 396 h 1043"/>
                <a:gd name="T12" fmla="*/ 647 w 1294"/>
                <a:gd name="T13" fmla="*/ 1043 h 1043"/>
                <a:gd name="T14" fmla="*/ 1294 w 1294"/>
                <a:gd name="T15" fmla="*/ 396 h 1043"/>
                <a:gd name="T16" fmla="*/ 1294 w 1294"/>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043">
                  <a:moveTo>
                    <a:pt x="1294" y="0"/>
                  </a:moveTo>
                  <a:lnTo>
                    <a:pt x="1255" y="20"/>
                  </a:lnTo>
                  <a:lnTo>
                    <a:pt x="1255" y="307"/>
                  </a:lnTo>
                  <a:lnTo>
                    <a:pt x="608" y="954"/>
                  </a:lnTo>
                  <a:lnTo>
                    <a:pt x="0" y="346"/>
                  </a:lnTo>
                  <a:lnTo>
                    <a:pt x="0" y="396"/>
                  </a:lnTo>
                  <a:lnTo>
                    <a:pt x="647" y="1043"/>
                  </a:lnTo>
                  <a:lnTo>
                    <a:pt x="1294" y="396"/>
                  </a:lnTo>
                  <a:lnTo>
                    <a:pt x="1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21" name="Freeform 26"/>
            <p:cNvSpPr>
              <a:spLocks noEditPoints="1"/>
            </p:cNvSpPr>
            <p:nvPr/>
          </p:nvSpPr>
          <p:spPr bwMode="auto">
            <a:xfrm>
              <a:off x="3422887" y="2311909"/>
              <a:ext cx="2065476" cy="1158037"/>
            </a:xfrm>
            <a:custGeom>
              <a:avLst/>
              <a:gdLst>
                <a:gd name="T0" fmla="*/ 1265 w 2280"/>
                <a:gd name="T1" fmla="*/ 624 h 1296"/>
                <a:gd name="T2" fmla="*/ 1240 w 2280"/>
                <a:gd name="T3" fmla="*/ 649 h 1296"/>
                <a:gd name="T4" fmla="*/ 1887 w 2280"/>
                <a:gd name="T5" fmla="*/ 1296 h 1296"/>
                <a:gd name="T6" fmla="*/ 2280 w 2280"/>
                <a:gd name="T7" fmla="*/ 1296 h 1296"/>
                <a:gd name="T8" fmla="*/ 2241 w 2280"/>
                <a:gd name="T9" fmla="*/ 1207 h 1296"/>
                <a:gd name="T10" fmla="*/ 1848 w 2280"/>
                <a:gd name="T11" fmla="*/ 1207 h 1296"/>
                <a:gd name="T12" fmla="*/ 1265 w 2280"/>
                <a:gd name="T13" fmla="*/ 624 h 1296"/>
                <a:gd name="T14" fmla="*/ 975 w 2280"/>
                <a:gd name="T15" fmla="*/ 585 h 1296"/>
                <a:gd name="T16" fmla="*/ 354 w 2280"/>
                <a:gd name="T17" fmla="*/ 1207 h 1296"/>
                <a:gd name="T18" fmla="*/ 39 w 2280"/>
                <a:gd name="T19" fmla="*/ 1207 h 1296"/>
                <a:gd name="T20" fmla="*/ 0 w 2280"/>
                <a:gd name="T21" fmla="*/ 1296 h 1296"/>
                <a:gd name="T22" fmla="*/ 393 w 2280"/>
                <a:gd name="T23" fmla="*/ 1296 h 1296"/>
                <a:gd name="T24" fmla="*/ 1040 w 2280"/>
                <a:gd name="T25" fmla="*/ 649 h 1296"/>
                <a:gd name="T26" fmla="*/ 975 w 2280"/>
                <a:gd name="T27" fmla="*/ 585 h 1296"/>
                <a:gd name="T28" fmla="*/ 0 w 2280"/>
                <a:gd name="T29" fmla="*/ 0 h 1296"/>
                <a:gd name="T30" fmla="*/ 0 w 2280"/>
                <a:gd name="T31" fmla="*/ 0 h 1296"/>
                <a:gd name="T32" fmla="*/ 248 w 2280"/>
                <a:gd name="T33" fmla="*/ 560 h 1296"/>
                <a:gd name="T34" fmla="*/ 248 w 2280"/>
                <a:gd name="T35" fmla="*/ 560 h 1296"/>
                <a:gd name="T36" fmla="*/ 0 w 2280"/>
                <a:gd name="T37"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0" h="1296">
                  <a:moveTo>
                    <a:pt x="1265" y="624"/>
                  </a:moveTo>
                  <a:lnTo>
                    <a:pt x="1240" y="649"/>
                  </a:lnTo>
                  <a:lnTo>
                    <a:pt x="1887" y="1296"/>
                  </a:lnTo>
                  <a:lnTo>
                    <a:pt x="2280" y="1296"/>
                  </a:lnTo>
                  <a:lnTo>
                    <a:pt x="2241" y="1207"/>
                  </a:lnTo>
                  <a:lnTo>
                    <a:pt x="1848" y="1207"/>
                  </a:lnTo>
                  <a:lnTo>
                    <a:pt x="1265" y="624"/>
                  </a:lnTo>
                  <a:moveTo>
                    <a:pt x="975" y="585"/>
                  </a:moveTo>
                  <a:lnTo>
                    <a:pt x="354" y="1207"/>
                  </a:lnTo>
                  <a:lnTo>
                    <a:pt x="39" y="1207"/>
                  </a:lnTo>
                  <a:lnTo>
                    <a:pt x="0" y="1296"/>
                  </a:lnTo>
                  <a:lnTo>
                    <a:pt x="393" y="1296"/>
                  </a:lnTo>
                  <a:lnTo>
                    <a:pt x="1040" y="649"/>
                  </a:lnTo>
                  <a:lnTo>
                    <a:pt x="975" y="585"/>
                  </a:lnTo>
                  <a:moveTo>
                    <a:pt x="0" y="0"/>
                  </a:moveTo>
                  <a:lnTo>
                    <a:pt x="0" y="0"/>
                  </a:lnTo>
                  <a:lnTo>
                    <a:pt x="248" y="560"/>
                  </a:lnTo>
                  <a:lnTo>
                    <a:pt x="24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22" name="Freeform 27"/>
            <p:cNvSpPr/>
            <p:nvPr/>
          </p:nvSpPr>
          <p:spPr bwMode="auto">
            <a:xfrm>
              <a:off x="4568864" y="2869483"/>
              <a:ext cx="884169" cy="520938"/>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close/>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23" name="Freeform 28"/>
            <p:cNvSpPr/>
            <p:nvPr/>
          </p:nvSpPr>
          <p:spPr bwMode="auto">
            <a:xfrm>
              <a:off x="4568864" y="2869483"/>
              <a:ext cx="884169" cy="520938"/>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24" name="Freeform 31"/>
            <p:cNvSpPr/>
            <p:nvPr/>
          </p:nvSpPr>
          <p:spPr bwMode="auto">
            <a:xfrm>
              <a:off x="3458218" y="2834634"/>
              <a:ext cx="847932" cy="555786"/>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close/>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grpSp>
          <p:nvGrpSpPr>
            <p:cNvPr id="25" name="Group 65"/>
            <p:cNvGrpSpPr/>
            <p:nvPr/>
          </p:nvGrpSpPr>
          <p:grpSpPr>
            <a:xfrm>
              <a:off x="3722743" y="835989"/>
              <a:ext cx="2581890" cy="850210"/>
              <a:chOff x="336640" y="2982432"/>
              <a:chExt cx="2581890" cy="850210"/>
            </a:xfrm>
          </p:grpSpPr>
          <p:sp>
            <p:nvSpPr>
              <p:cNvPr id="57" name="文本框 11"/>
              <p:cNvSpPr txBox="1"/>
              <p:nvPr/>
            </p:nvSpPr>
            <p:spPr>
              <a:xfrm>
                <a:off x="398742" y="2982432"/>
                <a:ext cx="1282375" cy="299602"/>
              </a:xfrm>
              <a:prstGeom prst="rect">
                <a:avLst/>
              </a:prstGeom>
              <a:noFill/>
            </p:spPr>
            <p:txBody>
              <a:bodyPr wrap="none" rtlCol="0">
                <a:spAutoFit/>
              </a:bodyPr>
              <a:lstStyle/>
              <a:p>
                <a:pPr algn="l"/>
                <a:r>
                  <a:rPr lang="zh-CN" altLang="en-US" sz="2000" dirty="0" smtClean="0">
                    <a:solidFill>
                      <a:schemeClr val="bg1">
                        <a:lumMod val="50000"/>
                      </a:schemeClr>
                    </a:solidFill>
                    <a:cs typeface="+mn-ea"/>
                    <a:sym typeface="+mn-lt"/>
                  </a:rPr>
                  <a:t>点击添加标题</a:t>
                </a:r>
                <a:endParaRPr lang="en-US" altLang="zh-CN" sz="2000" dirty="0" smtClean="0">
                  <a:solidFill>
                    <a:schemeClr val="bg1">
                      <a:lumMod val="50000"/>
                    </a:schemeClr>
                  </a:solidFill>
                  <a:cs typeface="+mn-ea"/>
                  <a:sym typeface="+mn-lt"/>
                </a:endParaRPr>
              </a:p>
            </p:txBody>
          </p:sp>
          <p:sp>
            <p:nvSpPr>
              <p:cNvPr id="58" name="矩形 9"/>
              <p:cNvSpPr/>
              <p:nvPr/>
            </p:nvSpPr>
            <p:spPr>
              <a:xfrm>
                <a:off x="336640" y="3290209"/>
                <a:ext cx="2581890" cy="542433"/>
              </a:xfrm>
              <a:prstGeom prst="rect">
                <a:avLst/>
              </a:prstGeom>
            </p:spPr>
            <p:txBody>
              <a:bodyPr wrap="square">
                <a:spAutoFit/>
              </a:bodyPr>
              <a:lstStyle/>
              <a:p>
                <a:pPr algn="just">
                  <a:lnSpc>
                    <a:spcPct val="114000"/>
                  </a:lnSpc>
                </a:pPr>
                <a:r>
                  <a:rPr lang="zh-CN" altLang="en-US" sz="1200" dirty="0" smtClean="0">
                    <a:solidFill>
                      <a:schemeClr val="bg1">
                        <a:lumMod val="50000"/>
                      </a:schemeClr>
                    </a:solidFill>
                    <a:cs typeface="+mn-ea"/>
                    <a:sym typeface="+mn-lt"/>
                  </a:rPr>
                  <a:t>轻点此处输入文字内容，</a:t>
                </a:r>
                <a:r>
                  <a:rPr lang="en-US" altLang="zh-CN" sz="1200" dirty="0" smtClean="0">
                    <a:solidFill>
                      <a:schemeClr val="bg1">
                        <a:lumMod val="50000"/>
                      </a:schemeClr>
                    </a:solidFill>
                    <a:cs typeface="+mn-ea"/>
                    <a:sym typeface="+mn-lt"/>
                  </a:rPr>
                  <a:t>PPT</a:t>
                </a:r>
                <a:r>
                  <a:rPr lang="zh-CN" altLang="en-US" sz="1200" dirty="0" smtClean="0">
                    <a:solidFill>
                      <a:schemeClr val="bg1">
                        <a:lumMod val="50000"/>
                      </a:schemeClr>
                    </a:solidFill>
                    <a:cs typeface="+mn-ea"/>
                    <a:sym typeface="+mn-lt"/>
                  </a:rPr>
                  <a:t>模板所有文字图片都可编辑，数据图表都可以修改颜色大小形状轻点此处输入文字内容</a:t>
                </a:r>
                <a:endParaRPr lang="zh-CN" altLang="en-US" sz="1200" dirty="0" smtClean="0">
                  <a:solidFill>
                    <a:schemeClr val="bg1">
                      <a:lumMod val="50000"/>
                    </a:schemeClr>
                  </a:solidFill>
                  <a:cs typeface="+mn-ea"/>
                  <a:sym typeface="+mn-lt"/>
                </a:endParaRPr>
              </a:p>
            </p:txBody>
          </p:sp>
        </p:grpSp>
        <p:grpSp>
          <p:nvGrpSpPr>
            <p:cNvPr id="26" name="Group 73"/>
            <p:cNvGrpSpPr/>
            <p:nvPr/>
          </p:nvGrpSpPr>
          <p:grpSpPr>
            <a:xfrm>
              <a:off x="6097419" y="2388238"/>
              <a:ext cx="2711321" cy="886292"/>
              <a:chOff x="803868" y="2946350"/>
              <a:chExt cx="2711321" cy="886292"/>
            </a:xfrm>
          </p:grpSpPr>
          <p:sp>
            <p:nvSpPr>
              <p:cNvPr id="55" name="文本框 11"/>
              <p:cNvSpPr txBox="1"/>
              <p:nvPr/>
            </p:nvSpPr>
            <p:spPr>
              <a:xfrm>
                <a:off x="803869" y="2946350"/>
                <a:ext cx="1282375" cy="299602"/>
              </a:xfrm>
              <a:prstGeom prst="rect">
                <a:avLst/>
              </a:prstGeom>
              <a:noFill/>
            </p:spPr>
            <p:txBody>
              <a:bodyPr wrap="none" rtlCol="0">
                <a:spAutoFit/>
              </a:bodyPr>
              <a:lstStyle/>
              <a:p>
                <a:pPr algn="l"/>
                <a:r>
                  <a:rPr lang="zh-CN" altLang="en-US" sz="2000" dirty="0" smtClean="0">
                    <a:solidFill>
                      <a:schemeClr val="bg1">
                        <a:lumMod val="50000"/>
                      </a:schemeClr>
                    </a:solidFill>
                    <a:cs typeface="+mn-ea"/>
                    <a:sym typeface="+mn-lt"/>
                  </a:rPr>
                  <a:t>点击添加标题</a:t>
                </a:r>
                <a:endParaRPr lang="en-US" altLang="zh-CN" sz="2000" dirty="0" smtClean="0">
                  <a:solidFill>
                    <a:schemeClr val="bg1">
                      <a:lumMod val="50000"/>
                    </a:schemeClr>
                  </a:solidFill>
                  <a:cs typeface="+mn-ea"/>
                  <a:sym typeface="+mn-lt"/>
                </a:endParaRPr>
              </a:p>
            </p:txBody>
          </p:sp>
          <p:sp>
            <p:nvSpPr>
              <p:cNvPr id="56" name="矩形 9"/>
              <p:cNvSpPr/>
              <p:nvPr/>
            </p:nvSpPr>
            <p:spPr>
              <a:xfrm>
                <a:off x="803868" y="3290209"/>
                <a:ext cx="2711321" cy="542433"/>
              </a:xfrm>
              <a:prstGeom prst="rect">
                <a:avLst/>
              </a:prstGeom>
            </p:spPr>
            <p:txBody>
              <a:bodyPr wrap="square">
                <a:spAutoFit/>
              </a:bodyPr>
              <a:lstStyle/>
              <a:p>
                <a:pPr algn="just">
                  <a:lnSpc>
                    <a:spcPct val="114000"/>
                  </a:lnSpc>
                </a:pPr>
                <a:r>
                  <a:rPr lang="zh-CN" altLang="en-US" sz="1200" dirty="0" smtClean="0">
                    <a:solidFill>
                      <a:schemeClr val="bg1">
                        <a:lumMod val="50000"/>
                      </a:schemeClr>
                    </a:solidFill>
                    <a:cs typeface="+mn-ea"/>
                    <a:sym typeface="+mn-lt"/>
                  </a:rPr>
                  <a:t>轻点此处输入文字内容，</a:t>
                </a:r>
                <a:r>
                  <a:rPr lang="en-US" altLang="zh-CN" sz="1200" dirty="0" smtClean="0">
                    <a:solidFill>
                      <a:schemeClr val="bg1">
                        <a:lumMod val="50000"/>
                      </a:schemeClr>
                    </a:solidFill>
                    <a:cs typeface="+mn-ea"/>
                    <a:sym typeface="+mn-lt"/>
                  </a:rPr>
                  <a:t>PPT</a:t>
                </a:r>
                <a:r>
                  <a:rPr lang="zh-CN" altLang="en-US" sz="1200" dirty="0" smtClean="0">
                    <a:solidFill>
                      <a:schemeClr val="bg1">
                        <a:lumMod val="50000"/>
                      </a:schemeClr>
                    </a:solidFill>
                    <a:cs typeface="+mn-ea"/>
                    <a:sym typeface="+mn-lt"/>
                  </a:rPr>
                  <a:t>模板所有文字图片都可编辑，数据图表都可以修改颜色大小形状轻点此处输入文字内容</a:t>
                </a:r>
                <a:endParaRPr lang="zh-CN" altLang="en-US" sz="1200" dirty="0" smtClean="0">
                  <a:solidFill>
                    <a:schemeClr val="bg1">
                      <a:lumMod val="50000"/>
                    </a:schemeClr>
                  </a:solidFill>
                  <a:cs typeface="+mn-ea"/>
                  <a:sym typeface="+mn-lt"/>
                </a:endParaRPr>
              </a:p>
            </p:txBody>
          </p:sp>
        </p:grpSp>
        <p:grpSp>
          <p:nvGrpSpPr>
            <p:cNvPr id="27" name="Group 77"/>
            <p:cNvGrpSpPr/>
            <p:nvPr/>
          </p:nvGrpSpPr>
          <p:grpSpPr>
            <a:xfrm>
              <a:off x="360692" y="2433097"/>
              <a:ext cx="2513985" cy="881125"/>
              <a:chOff x="580847" y="2982432"/>
              <a:chExt cx="2513985" cy="881125"/>
            </a:xfrm>
          </p:grpSpPr>
          <p:sp>
            <p:nvSpPr>
              <p:cNvPr id="53" name="文本框 11"/>
              <p:cNvSpPr txBox="1"/>
              <p:nvPr/>
            </p:nvSpPr>
            <p:spPr>
              <a:xfrm>
                <a:off x="1692801" y="2982432"/>
                <a:ext cx="1282375" cy="299602"/>
              </a:xfrm>
              <a:prstGeom prst="rect">
                <a:avLst/>
              </a:prstGeom>
              <a:noFill/>
            </p:spPr>
            <p:txBody>
              <a:bodyPr wrap="none" rtlCol="0">
                <a:spAutoFit/>
              </a:bodyPr>
              <a:lstStyle/>
              <a:p>
                <a:pPr algn="l"/>
                <a:r>
                  <a:rPr lang="zh-CN" altLang="en-US" sz="2000" dirty="0" smtClean="0">
                    <a:solidFill>
                      <a:schemeClr val="bg1">
                        <a:lumMod val="50000"/>
                      </a:schemeClr>
                    </a:solidFill>
                    <a:cs typeface="+mn-ea"/>
                    <a:sym typeface="+mn-lt"/>
                  </a:rPr>
                  <a:t>点击添加标题</a:t>
                </a:r>
                <a:endParaRPr lang="en-US" altLang="zh-CN" sz="2000" dirty="0" smtClean="0">
                  <a:solidFill>
                    <a:schemeClr val="bg1">
                      <a:lumMod val="50000"/>
                    </a:schemeClr>
                  </a:solidFill>
                  <a:cs typeface="+mn-ea"/>
                  <a:sym typeface="+mn-lt"/>
                </a:endParaRPr>
              </a:p>
            </p:txBody>
          </p:sp>
          <p:sp>
            <p:nvSpPr>
              <p:cNvPr id="54" name="矩形 9"/>
              <p:cNvSpPr/>
              <p:nvPr/>
            </p:nvSpPr>
            <p:spPr>
              <a:xfrm>
                <a:off x="580847" y="3321124"/>
                <a:ext cx="2513985" cy="542433"/>
              </a:xfrm>
              <a:prstGeom prst="rect">
                <a:avLst/>
              </a:prstGeom>
            </p:spPr>
            <p:txBody>
              <a:bodyPr wrap="square">
                <a:spAutoFit/>
              </a:bodyPr>
              <a:lstStyle/>
              <a:p>
                <a:pPr algn="just">
                  <a:lnSpc>
                    <a:spcPct val="114000"/>
                  </a:lnSpc>
                </a:pPr>
                <a:r>
                  <a:rPr lang="zh-CN" altLang="en-US" sz="1200" dirty="0" smtClean="0">
                    <a:solidFill>
                      <a:schemeClr val="bg1">
                        <a:lumMod val="50000"/>
                      </a:schemeClr>
                    </a:solidFill>
                    <a:cs typeface="+mn-ea"/>
                    <a:sym typeface="+mn-lt"/>
                  </a:rPr>
                  <a:t>轻点此处输入文字内容，</a:t>
                </a:r>
                <a:r>
                  <a:rPr lang="en-US" altLang="zh-CN" sz="1200" dirty="0" smtClean="0">
                    <a:solidFill>
                      <a:schemeClr val="bg1">
                        <a:lumMod val="50000"/>
                      </a:schemeClr>
                    </a:solidFill>
                    <a:cs typeface="+mn-ea"/>
                    <a:sym typeface="+mn-lt"/>
                  </a:rPr>
                  <a:t>PPT</a:t>
                </a:r>
                <a:r>
                  <a:rPr lang="zh-CN" altLang="en-US" sz="1200" dirty="0" smtClean="0">
                    <a:solidFill>
                      <a:schemeClr val="bg1">
                        <a:lumMod val="50000"/>
                      </a:schemeClr>
                    </a:solidFill>
                    <a:cs typeface="+mn-ea"/>
                    <a:sym typeface="+mn-lt"/>
                  </a:rPr>
                  <a:t>模板所有文字图片都可编辑，数据图表都可以修改颜色大小形状轻点此处输入文字内容</a:t>
                </a:r>
                <a:endParaRPr lang="zh-CN" altLang="en-US" sz="1200" dirty="0" smtClean="0">
                  <a:solidFill>
                    <a:schemeClr val="bg1">
                      <a:lumMod val="50000"/>
                    </a:schemeClr>
                  </a:solidFill>
                  <a:cs typeface="+mn-ea"/>
                  <a:sym typeface="+mn-lt"/>
                </a:endParaRPr>
              </a:p>
            </p:txBody>
          </p:sp>
        </p:grpSp>
        <p:grpSp>
          <p:nvGrpSpPr>
            <p:cNvPr id="28" name="Group 81"/>
            <p:cNvGrpSpPr/>
            <p:nvPr/>
          </p:nvGrpSpPr>
          <p:grpSpPr>
            <a:xfrm>
              <a:off x="3786546" y="3872938"/>
              <a:ext cx="2581890" cy="850210"/>
              <a:chOff x="336640" y="2982432"/>
              <a:chExt cx="2581890" cy="850210"/>
            </a:xfrm>
          </p:grpSpPr>
          <p:sp>
            <p:nvSpPr>
              <p:cNvPr id="51" name="文本框 11"/>
              <p:cNvSpPr txBox="1"/>
              <p:nvPr/>
            </p:nvSpPr>
            <p:spPr>
              <a:xfrm>
                <a:off x="398742" y="2982432"/>
                <a:ext cx="1282375" cy="299602"/>
              </a:xfrm>
              <a:prstGeom prst="rect">
                <a:avLst/>
              </a:prstGeom>
              <a:noFill/>
            </p:spPr>
            <p:txBody>
              <a:bodyPr wrap="none" rtlCol="0">
                <a:spAutoFit/>
              </a:bodyPr>
              <a:lstStyle/>
              <a:p>
                <a:pPr algn="l"/>
                <a:r>
                  <a:rPr lang="zh-CN" altLang="en-US" sz="2000" dirty="0" smtClean="0">
                    <a:solidFill>
                      <a:schemeClr val="bg1">
                        <a:lumMod val="50000"/>
                      </a:schemeClr>
                    </a:solidFill>
                    <a:cs typeface="+mn-ea"/>
                    <a:sym typeface="+mn-lt"/>
                  </a:rPr>
                  <a:t>点击添加标题</a:t>
                </a:r>
                <a:endParaRPr lang="en-US" altLang="zh-CN" sz="2000" dirty="0" smtClean="0">
                  <a:solidFill>
                    <a:schemeClr val="bg1">
                      <a:lumMod val="50000"/>
                    </a:schemeClr>
                  </a:solidFill>
                  <a:cs typeface="+mn-ea"/>
                  <a:sym typeface="+mn-lt"/>
                </a:endParaRPr>
              </a:p>
            </p:txBody>
          </p:sp>
          <p:sp>
            <p:nvSpPr>
              <p:cNvPr id="52" name="矩形 9"/>
              <p:cNvSpPr/>
              <p:nvPr/>
            </p:nvSpPr>
            <p:spPr>
              <a:xfrm>
                <a:off x="336640" y="3290209"/>
                <a:ext cx="2581890" cy="542433"/>
              </a:xfrm>
              <a:prstGeom prst="rect">
                <a:avLst/>
              </a:prstGeom>
            </p:spPr>
            <p:txBody>
              <a:bodyPr wrap="square">
                <a:spAutoFit/>
              </a:bodyPr>
              <a:lstStyle/>
              <a:p>
                <a:pPr algn="just">
                  <a:lnSpc>
                    <a:spcPct val="114000"/>
                  </a:lnSpc>
                </a:pPr>
                <a:r>
                  <a:rPr lang="zh-CN" altLang="en-US" sz="1200" dirty="0" smtClean="0">
                    <a:solidFill>
                      <a:schemeClr val="bg1">
                        <a:lumMod val="50000"/>
                      </a:schemeClr>
                    </a:solidFill>
                    <a:cs typeface="+mn-ea"/>
                    <a:sym typeface="+mn-lt"/>
                  </a:rPr>
                  <a:t>轻点此处输入文字内容，</a:t>
                </a:r>
                <a:r>
                  <a:rPr lang="en-US" altLang="zh-CN" sz="1200" dirty="0" smtClean="0">
                    <a:solidFill>
                      <a:schemeClr val="bg1">
                        <a:lumMod val="50000"/>
                      </a:schemeClr>
                    </a:solidFill>
                    <a:cs typeface="+mn-ea"/>
                    <a:sym typeface="+mn-lt"/>
                  </a:rPr>
                  <a:t>PPT</a:t>
                </a:r>
                <a:r>
                  <a:rPr lang="zh-CN" altLang="en-US" sz="1200" dirty="0" smtClean="0">
                    <a:solidFill>
                      <a:schemeClr val="bg1">
                        <a:lumMod val="50000"/>
                      </a:schemeClr>
                    </a:solidFill>
                    <a:cs typeface="+mn-ea"/>
                    <a:sym typeface="+mn-lt"/>
                  </a:rPr>
                  <a:t>模板所有文字图片都可编辑，数据图表都可以修改颜色大小形状轻点此处输入文字内容</a:t>
                </a:r>
                <a:endParaRPr lang="zh-CN" altLang="en-US" sz="1200" dirty="0" smtClean="0">
                  <a:solidFill>
                    <a:schemeClr val="bg1">
                      <a:lumMod val="50000"/>
                    </a:schemeClr>
                  </a:solidFill>
                  <a:cs typeface="+mn-ea"/>
                  <a:sym typeface="+mn-lt"/>
                </a:endParaRPr>
              </a:p>
            </p:txBody>
          </p:sp>
        </p:grpSp>
        <p:grpSp>
          <p:nvGrpSpPr>
            <p:cNvPr id="29" name="Group 89"/>
            <p:cNvGrpSpPr/>
            <p:nvPr/>
          </p:nvGrpSpPr>
          <p:grpSpPr>
            <a:xfrm>
              <a:off x="3834171" y="1790972"/>
              <a:ext cx="1172247" cy="931969"/>
              <a:chOff x="3834171" y="1790972"/>
              <a:chExt cx="1172247" cy="931969"/>
            </a:xfrm>
          </p:grpSpPr>
          <p:sp>
            <p:nvSpPr>
              <p:cNvPr id="47" name="Freeform 5"/>
              <p:cNvSpPr/>
              <p:nvPr/>
            </p:nvSpPr>
            <p:spPr bwMode="auto">
              <a:xfrm>
                <a:off x="4420294" y="1790972"/>
                <a:ext cx="586124" cy="931969"/>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close/>
                  </a:path>
                </a:pathLst>
              </a:custGeom>
              <a:noFill/>
              <a:ln>
                <a:solidFill>
                  <a:srgbClr val="14B28B"/>
                </a:solidFill>
              </a:ln>
            </p:spPr>
            <p:txBody>
              <a:bodyPr vert="horz" wrap="square" lIns="68590" tIns="34295" rIns="68590" bIns="34295" numCol="1" anchor="t" anchorCtr="0" compatLnSpc="1"/>
              <a:lstStyle/>
              <a:p>
                <a:endParaRPr lang="zh-CN" altLang="en-US" sz="2800">
                  <a:cs typeface="+mn-ea"/>
                  <a:sym typeface="+mn-lt"/>
                </a:endParaRPr>
              </a:p>
            </p:txBody>
          </p:sp>
          <p:sp>
            <p:nvSpPr>
              <p:cNvPr id="48" name="Freeform 7"/>
              <p:cNvSpPr/>
              <p:nvPr/>
            </p:nvSpPr>
            <p:spPr bwMode="auto">
              <a:xfrm>
                <a:off x="3834171" y="1790972"/>
                <a:ext cx="586124" cy="931969"/>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close/>
                  </a:path>
                </a:pathLst>
              </a:custGeom>
              <a:noFill/>
              <a:ln>
                <a:solidFill>
                  <a:srgbClr val="14B28B"/>
                </a:solidFill>
              </a:ln>
            </p:spPr>
            <p:txBody>
              <a:bodyPr vert="horz" wrap="square" lIns="68590" tIns="34295" rIns="68590" bIns="34295" numCol="1" anchor="t" anchorCtr="0" compatLnSpc="1"/>
              <a:lstStyle/>
              <a:p>
                <a:endParaRPr lang="zh-CN" altLang="en-US" sz="2800">
                  <a:cs typeface="+mn-ea"/>
                  <a:sym typeface="+mn-lt"/>
                </a:endParaRPr>
              </a:p>
            </p:txBody>
          </p:sp>
          <p:sp>
            <p:nvSpPr>
              <p:cNvPr id="49" name="Freeform 34"/>
              <p:cNvSpPr>
                <a:spLocks noEditPoints="1"/>
              </p:cNvSpPr>
              <p:nvPr/>
            </p:nvSpPr>
            <p:spPr bwMode="auto">
              <a:xfrm>
                <a:off x="4033471" y="2057249"/>
                <a:ext cx="313445" cy="281467"/>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rgbClr val="14B28B"/>
              </a:solidFill>
              <a:ln>
                <a:noFill/>
              </a:ln>
            </p:spPr>
            <p:txBody>
              <a:bodyPr vert="horz" wrap="square" lIns="68590" tIns="34295" rIns="68590" bIns="34295" numCol="1" anchor="t" anchorCtr="0" compatLnSpc="1"/>
              <a:lstStyle/>
              <a:p>
                <a:endParaRPr lang="zh-CN" altLang="en-US" sz="2800">
                  <a:cs typeface="+mn-ea"/>
                  <a:sym typeface="+mn-lt"/>
                </a:endParaRPr>
              </a:p>
            </p:txBody>
          </p:sp>
          <p:sp>
            <p:nvSpPr>
              <p:cNvPr id="50" name="TextBox 35"/>
              <p:cNvSpPr txBox="1"/>
              <p:nvPr/>
            </p:nvSpPr>
            <p:spPr>
              <a:xfrm>
                <a:off x="4505771" y="2053960"/>
                <a:ext cx="353110" cy="277478"/>
              </a:xfrm>
              <a:prstGeom prst="rect">
                <a:avLst/>
              </a:prstGeom>
              <a:noFill/>
            </p:spPr>
            <p:txBody>
              <a:bodyPr wrap="none" rtlCol="0">
                <a:spAutoFit/>
              </a:bodyPr>
              <a:lstStyle/>
              <a:p>
                <a:r>
                  <a:rPr lang="en-US" b="1" dirty="0" smtClean="0">
                    <a:solidFill>
                      <a:schemeClr val="bg1">
                        <a:lumMod val="50000"/>
                      </a:schemeClr>
                    </a:solidFill>
                    <a:cs typeface="+mn-ea"/>
                    <a:sym typeface="+mn-lt"/>
                  </a:rPr>
                  <a:t>01</a:t>
                </a:r>
                <a:endParaRPr lang="en-US" b="1" dirty="0">
                  <a:solidFill>
                    <a:schemeClr val="bg1">
                      <a:lumMod val="50000"/>
                    </a:schemeClr>
                  </a:solidFill>
                  <a:cs typeface="+mn-ea"/>
                  <a:sym typeface="+mn-lt"/>
                </a:endParaRPr>
              </a:p>
            </p:txBody>
          </p:sp>
        </p:grpSp>
        <p:grpSp>
          <p:nvGrpSpPr>
            <p:cNvPr id="30" name="Group 93"/>
            <p:cNvGrpSpPr/>
            <p:nvPr/>
          </p:nvGrpSpPr>
          <p:grpSpPr>
            <a:xfrm>
              <a:off x="3397082" y="2228084"/>
              <a:ext cx="948902" cy="1158930"/>
              <a:chOff x="3397082" y="2228084"/>
              <a:chExt cx="948902" cy="1158930"/>
            </a:xfrm>
          </p:grpSpPr>
          <p:sp>
            <p:nvSpPr>
              <p:cNvPr id="41" name="Freeform 19"/>
              <p:cNvSpPr/>
              <p:nvPr/>
            </p:nvSpPr>
            <p:spPr bwMode="auto">
              <a:xfrm>
                <a:off x="3397082" y="2802771"/>
                <a:ext cx="942147" cy="578125"/>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close/>
                  </a:path>
                </a:pathLst>
              </a:custGeom>
              <a:noFill/>
              <a:ln>
                <a:solidFill>
                  <a:schemeClr val="accent1">
                    <a:lumMod val="75000"/>
                  </a:schemeClr>
                </a:solidFill>
              </a:ln>
            </p:spPr>
            <p:txBody>
              <a:bodyPr vert="horz" wrap="square" lIns="68590" tIns="34295" rIns="68590" bIns="34295" numCol="1" anchor="t" anchorCtr="0" compatLnSpc="1"/>
              <a:lstStyle/>
              <a:p>
                <a:endParaRPr lang="zh-CN" altLang="en-US" sz="2800">
                  <a:cs typeface="+mn-ea"/>
                  <a:sym typeface="+mn-lt"/>
                </a:endParaRPr>
              </a:p>
            </p:txBody>
          </p:sp>
          <p:grpSp>
            <p:nvGrpSpPr>
              <p:cNvPr id="42" name="Group 90"/>
              <p:cNvGrpSpPr/>
              <p:nvPr/>
            </p:nvGrpSpPr>
            <p:grpSpPr>
              <a:xfrm>
                <a:off x="3403837" y="2228084"/>
                <a:ext cx="942147" cy="1158930"/>
                <a:chOff x="3387557" y="2231490"/>
                <a:chExt cx="942147" cy="1158930"/>
              </a:xfrm>
            </p:grpSpPr>
            <p:sp>
              <p:nvSpPr>
                <p:cNvPr id="43" name="Freeform 18"/>
                <p:cNvSpPr/>
                <p:nvPr/>
              </p:nvSpPr>
              <p:spPr bwMode="auto">
                <a:xfrm>
                  <a:off x="3387557" y="2231490"/>
                  <a:ext cx="942147" cy="580805"/>
                </a:xfrm>
                <a:custGeom>
                  <a:avLst/>
                  <a:gdLst>
                    <a:gd name="T0" fmla="*/ 0 w 1040"/>
                    <a:gd name="T1" fmla="*/ 0 h 650"/>
                    <a:gd name="T2" fmla="*/ 287 w 1040"/>
                    <a:gd name="T3" fmla="*/ 650 h 650"/>
                    <a:gd name="T4" fmla="*/ 1040 w 1040"/>
                    <a:gd name="T5" fmla="*/ 650 h 650"/>
                    <a:gd name="T6" fmla="*/ 393 w 1040"/>
                    <a:gd name="T7" fmla="*/ 0 h 650"/>
                    <a:gd name="T8" fmla="*/ 0 w 1040"/>
                    <a:gd name="T9" fmla="*/ 0 h 650"/>
                  </a:gdLst>
                  <a:ahLst/>
                  <a:cxnLst>
                    <a:cxn ang="0">
                      <a:pos x="T0" y="T1"/>
                    </a:cxn>
                    <a:cxn ang="0">
                      <a:pos x="T2" y="T3"/>
                    </a:cxn>
                    <a:cxn ang="0">
                      <a:pos x="T4" y="T5"/>
                    </a:cxn>
                    <a:cxn ang="0">
                      <a:pos x="T6" y="T7"/>
                    </a:cxn>
                    <a:cxn ang="0">
                      <a:pos x="T8" y="T9"/>
                    </a:cxn>
                  </a:cxnLst>
                  <a:rect l="0" t="0" r="r" b="b"/>
                  <a:pathLst>
                    <a:path w="1040" h="650">
                      <a:moveTo>
                        <a:pt x="0" y="0"/>
                      </a:moveTo>
                      <a:lnTo>
                        <a:pt x="287" y="650"/>
                      </a:lnTo>
                      <a:lnTo>
                        <a:pt x="1040" y="650"/>
                      </a:lnTo>
                      <a:lnTo>
                        <a:pt x="393" y="0"/>
                      </a:lnTo>
                      <a:lnTo>
                        <a:pt x="0" y="0"/>
                      </a:lnTo>
                    </a:path>
                  </a:pathLst>
                </a:custGeom>
                <a:noFill/>
                <a:ln w="9525">
                  <a:solidFill>
                    <a:schemeClr val="accent1">
                      <a:lumMod val="75000"/>
                    </a:schemeClr>
                  </a:solidFill>
                  <a:round/>
                </a:ln>
              </p:spPr>
              <p:txBody>
                <a:bodyPr vert="horz" wrap="square" lIns="68590" tIns="34295" rIns="68590" bIns="34295" numCol="1" anchor="t" anchorCtr="0" compatLnSpc="1"/>
                <a:lstStyle/>
                <a:p>
                  <a:endParaRPr lang="zh-CN" altLang="en-US" sz="2800">
                    <a:cs typeface="+mn-ea"/>
                    <a:sym typeface="+mn-lt"/>
                  </a:endParaRPr>
                </a:p>
              </p:txBody>
            </p:sp>
            <p:sp>
              <p:nvSpPr>
                <p:cNvPr id="44" name="Freeform 32"/>
                <p:cNvSpPr/>
                <p:nvPr/>
              </p:nvSpPr>
              <p:spPr bwMode="auto">
                <a:xfrm>
                  <a:off x="3458218" y="2834634"/>
                  <a:ext cx="847932" cy="555786"/>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90" tIns="34295" rIns="68590" bIns="34295" numCol="1" anchor="t" anchorCtr="0" compatLnSpc="1"/>
                <a:lstStyle/>
                <a:p>
                  <a:endParaRPr lang="zh-CN" altLang="en-US" sz="2800">
                    <a:cs typeface="+mn-ea"/>
                    <a:sym typeface="+mn-lt"/>
                  </a:endParaRPr>
                </a:p>
              </p:txBody>
            </p:sp>
            <p:sp>
              <p:nvSpPr>
                <p:cNvPr id="45" name="Freeform 33"/>
                <p:cNvSpPr>
                  <a:spLocks noEditPoints="1"/>
                </p:cNvSpPr>
                <p:nvPr/>
              </p:nvSpPr>
              <p:spPr bwMode="auto">
                <a:xfrm>
                  <a:off x="3722743" y="2463811"/>
                  <a:ext cx="265432" cy="296658"/>
                </a:xfrm>
                <a:custGeom>
                  <a:avLst/>
                  <a:gdLst>
                    <a:gd name="T0" fmla="*/ 54 w 105"/>
                    <a:gd name="T1" fmla="*/ 33 h 119"/>
                    <a:gd name="T2" fmla="*/ 51 w 105"/>
                    <a:gd name="T3" fmla="*/ 33 h 119"/>
                    <a:gd name="T4" fmla="*/ 51 w 105"/>
                    <a:gd name="T5" fmla="*/ 66 h 119"/>
                    <a:gd name="T6" fmla="*/ 49 w 105"/>
                    <a:gd name="T7" fmla="*/ 69 h 119"/>
                    <a:gd name="T8" fmla="*/ 50 w 105"/>
                    <a:gd name="T9" fmla="*/ 71 h 119"/>
                    <a:gd name="T10" fmla="*/ 51 w 105"/>
                    <a:gd name="T11" fmla="*/ 70 h 119"/>
                    <a:gd name="T12" fmla="*/ 51 w 105"/>
                    <a:gd name="T13" fmla="*/ 73 h 119"/>
                    <a:gd name="T14" fmla="*/ 54 w 105"/>
                    <a:gd name="T15" fmla="*/ 73 h 119"/>
                    <a:gd name="T16" fmla="*/ 54 w 105"/>
                    <a:gd name="T17" fmla="*/ 67 h 119"/>
                    <a:gd name="T18" fmla="*/ 72 w 105"/>
                    <a:gd name="T19" fmla="*/ 49 h 119"/>
                    <a:gd name="T20" fmla="*/ 71 w 105"/>
                    <a:gd name="T21" fmla="*/ 47 h 119"/>
                    <a:gd name="T22" fmla="*/ 54 w 105"/>
                    <a:gd name="T23" fmla="*/ 64 h 119"/>
                    <a:gd name="T24" fmla="*/ 54 w 105"/>
                    <a:gd name="T25" fmla="*/ 33 h 119"/>
                    <a:gd name="T26" fmla="*/ 51 w 105"/>
                    <a:gd name="T27" fmla="*/ 31 h 119"/>
                    <a:gd name="T28" fmla="*/ 54 w 105"/>
                    <a:gd name="T29" fmla="*/ 31 h 119"/>
                    <a:gd name="T30" fmla="*/ 54 w 105"/>
                    <a:gd name="T31" fmla="*/ 21 h 119"/>
                    <a:gd name="T32" fmla="*/ 84 w 105"/>
                    <a:gd name="T33" fmla="*/ 34 h 119"/>
                    <a:gd name="T34" fmla="*/ 77 w 105"/>
                    <a:gd name="T35" fmla="*/ 40 h 119"/>
                    <a:gd name="T36" fmla="*/ 79 w 105"/>
                    <a:gd name="T37" fmla="*/ 42 h 119"/>
                    <a:gd name="T38" fmla="*/ 86 w 105"/>
                    <a:gd name="T39" fmla="*/ 35 h 119"/>
                    <a:gd name="T40" fmla="*/ 98 w 105"/>
                    <a:gd name="T41" fmla="*/ 65 h 119"/>
                    <a:gd name="T42" fmla="*/ 89 w 105"/>
                    <a:gd name="T43" fmla="*/ 65 h 119"/>
                    <a:gd name="T44" fmla="*/ 89 w 105"/>
                    <a:gd name="T45" fmla="*/ 68 h 119"/>
                    <a:gd name="T46" fmla="*/ 98 w 105"/>
                    <a:gd name="T47" fmla="*/ 68 h 119"/>
                    <a:gd name="T48" fmla="*/ 86 w 105"/>
                    <a:gd name="T49" fmla="*/ 98 h 119"/>
                    <a:gd name="T50" fmla="*/ 79 w 105"/>
                    <a:gd name="T51" fmla="*/ 91 h 119"/>
                    <a:gd name="T52" fmla="*/ 77 w 105"/>
                    <a:gd name="T53" fmla="*/ 93 h 119"/>
                    <a:gd name="T54" fmla="*/ 84 w 105"/>
                    <a:gd name="T55" fmla="*/ 100 h 119"/>
                    <a:gd name="T56" fmla="*/ 54 w 105"/>
                    <a:gd name="T57" fmla="*/ 112 h 119"/>
                    <a:gd name="T58" fmla="*/ 54 w 105"/>
                    <a:gd name="T59" fmla="*/ 103 h 119"/>
                    <a:gd name="T60" fmla="*/ 51 w 105"/>
                    <a:gd name="T61" fmla="*/ 103 h 119"/>
                    <a:gd name="T62" fmla="*/ 51 w 105"/>
                    <a:gd name="T63" fmla="*/ 112 h 119"/>
                    <a:gd name="T64" fmla="*/ 21 w 105"/>
                    <a:gd name="T65" fmla="*/ 100 h 119"/>
                    <a:gd name="T66" fmla="*/ 28 w 105"/>
                    <a:gd name="T67" fmla="*/ 93 h 119"/>
                    <a:gd name="T68" fmla="*/ 26 w 105"/>
                    <a:gd name="T69" fmla="*/ 91 h 119"/>
                    <a:gd name="T70" fmla="*/ 20 w 105"/>
                    <a:gd name="T71" fmla="*/ 98 h 119"/>
                    <a:gd name="T72" fmla="*/ 7 w 105"/>
                    <a:gd name="T73" fmla="*/ 68 h 119"/>
                    <a:gd name="T74" fmla="*/ 17 w 105"/>
                    <a:gd name="T75" fmla="*/ 68 h 119"/>
                    <a:gd name="T76" fmla="*/ 17 w 105"/>
                    <a:gd name="T77" fmla="*/ 65 h 119"/>
                    <a:gd name="T78" fmla="*/ 7 w 105"/>
                    <a:gd name="T79" fmla="*/ 65 h 119"/>
                    <a:gd name="T80" fmla="*/ 20 w 105"/>
                    <a:gd name="T81" fmla="*/ 35 h 119"/>
                    <a:gd name="T82" fmla="*/ 26 w 105"/>
                    <a:gd name="T83" fmla="*/ 42 h 119"/>
                    <a:gd name="T84" fmla="*/ 28 w 105"/>
                    <a:gd name="T85" fmla="*/ 40 h 119"/>
                    <a:gd name="T86" fmla="*/ 21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50 w 105"/>
                    <a:gd name="T99" fmla="*/ 10 h 119"/>
                    <a:gd name="T100" fmla="*/ 50 w 105"/>
                    <a:gd name="T101" fmla="*/ 14 h 119"/>
                    <a:gd name="T102" fmla="*/ 0 w 105"/>
                    <a:gd name="T103" fmla="*/ 67 h 119"/>
                    <a:gd name="T104" fmla="*/ 53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3"/>
                      </a:moveTo>
                      <a:cubicBezTo>
                        <a:pt x="51" y="33"/>
                        <a:pt x="51" y="33"/>
                        <a:pt x="51" y="33"/>
                      </a:cubicBezTo>
                      <a:cubicBezTo>
                        <a:pt x="51" y="66"/>
                        <a:pt x="51" y="66"/>
                        <a:pt x="51" y="66"/>
                      </a:cubicBezTo>
                      <a:cubicBezTo>
                        <a:pt x="49" y="69"/>
                        <a:pt x="49" y="69"/>
                        <a:pt x="49" y="69"/>
                      </a:cubicBezTo>
                      <a:cubicBezTo>
                        <a:pt x="50" y="71"/>
                        <a:pt x="50" y="71"/>
                        <a:pt x="50" y="71"/>
                      </a:cubicBezTo>
                      <a:cubicBezTo>
                        <a:pt x="51" y="70"/>
                        <a:pt x="51" y="70"/>
                        <a:pt x="51" y="70"/>
                      </a:cubicBezTo>
                      <a:cubicBezTo>
                        <a:pt x="51" y="73"/>
                        <a:pt x="51" y="73"/>
                        <a:pt x="51" y="73"/>
                      </a:cubicBezTo>
                      <a:cubicBezTo>
                        <a:pt x="54" y="73"/>
                        <a:pt x="54" y="73"/>
                        <a:pt x="54" y="73"/>
                      </a:cubicBezTo>
                      <a:cubicBezTo>
                        <a:pt x="54" y="67"/>
                        <a:pt x="54" y="67"/>
                        <a:pt x="54" y="67"/>
                      </a:cubicBezTo>
                      <a:cubicBezTo>
                        <a:pt x="72" y="49"/>
                        <a:pt x="72" y="49"/>
                        <a:pt x="72" y="49"/>
                      </a:cubicBezTo>
                      <a:cubicBezTo>
                        <a:pt x="71" y="47"/>
                        <a:pt x="71" y="47"/>
                        <a:pt x="71" y="47"/>
                      </a:cubicBezTo>
                      <a:cubicBezTo>
                        <a:pt x="54" y="64"/>
                        <a:pt x="54" y="64"/>
                        <a:pt x="54" y="64"/>
                      </a:cubicBezTo>
                      <a:cubicBezTo>
                        <a:pt x="54" y="33"/>
                        <a:pt x="54" y="33"/>
                        <a:pt x="54" y="33"/>
                      </a:cubicBezTo>
                      <a:moveTo>
                        <a:pt x="51" y="31"/>
                      </a:moveTo>
                      <a:cubicBezTo>
                        <a:pt x="54" y="31"/>
                        <a:pt x="54" y="31"/>
                        <a:pt x="54" y="31"/>
                      </a:cubicBezTo>
                      <a:cubicBezTo>
                        <a:pt x="54" y="21"/>
                        <a:pt x="54" y="21"/>
                        <a:pt x="54" y="21"/>
                      </a:cubicBezTo>
                      <a:cubicBezTo>
                        <a:pt x="66" y="21"/>
                        <a:pt x="76" y="26"/>
                        <a:pt x="84" y="34"/>
                      </a:cubicBezTo>
                      <a:cubicBezTo>
                        <a:pt x="77" y="40"/>
                        <a:pt x="77" y="40"/>
                        <a:pt x="77" y="40"/>
                      </a:cubicBezTo>
                      <a:cubicBezTo>
                        <a:pt x="79" y="42"/>
                        <a:pt x="79" y="42"/>
                        <a:pt x="79" y="42"/>
                      </a:cubicBezTo>
                      <a:cubicBezTo>
                        <a:pt x="86" y="35"/>
                        <a:pt x="86" y="35"/>
                        <a:pt x="86" y="35"/>
                      </a:cubicBezTo>
                      <a:cubicBezTo>
                        <a:pt x="93" y="43"/>
                        <a:pt x="98" y="54"/>
                        <a:pt x="98" y="65"/>
                      </a:cubicBezTo>
                      <a:cubicBezTo>
                        <a:pt x="89" y="65"/>
                        <a:pt x="89" y="65"/>
                        <a:pt x="89" y="65"/>
                      </a:cubicBezTo>
                      <a:cubicBezTo>
                        <a:pt x="89" y="68"/>
                        <a:pt x="89" y="68"/>
                        <a:pt x="89" y="68"/>
                      </a:cubicBezTo>
                      <a:cubicBezTo>
                        <a:pt x="98" y="68"/>
                        <a:pt x="98" y="68"/>
                        <a:pt x="98" y="68"/>
                      </a:cubicBezTo>
                      <a:cubicBezTo>
                        <a:pt x="98" y="79"/>
                        <a:pt x="93" y="90"/>
                        <a:pt x="86" y="98"/>
                      </a:cubicBezTo>
                      <a:cubicBezTo>
                        <a:pt x="79" y="91"/>
                        <a:pt x="79" y="91"/>
                        <a:pt x="79" y="91"/>
                      </a:cubicBezTo>
                      <a:cubicBezTo>
                        <a:pt x="77" y="93"/>
                        <a:pt x="77" y="93"/>
                        <a:pt x="77" y="93"/>
                      </a:cubicBezTo>
                      <a:cubicBezTo>
                        <a:pt x="84" y="100"/>
                        <a:pt x="84" y="100"/>
                        <a:pt x="84" y="100"/>
                      </a:cubicBezTo>
                      <a:cubicBezTo>
                        <a:pt x="76" y="107"/>
                        <a:pt x="66" y="112"/>
                        <a:pt x="54" y="112"/>
                      </a:cubicBezTo>
                      <a:cubicBezTo>
                        <a:pt x="54" y="103"/>
                        <a:pt x="54" y="103"/>
                        <a:pt x="54" y="103"/>
                      </a:cubicBezTo>
                      <a:cubicBezTo>
                        <a:pt x="51" y="103"/>
                        <a:pt x="51" y="103"/>
                        <a:pt x="51" y="103"/>
                      </a:cubicBezTo>
                      <a:cubicBezTo>
                        <a:pt x="51" y="112"/>
                        <a:pt x="51" y="112"/>
                        <a:pt x="51" y="112"/>
                      </a:cubicBezTo>
                      <a:cubicBezTo>
                        <a:pt x="40" y="112"/>
                        <a:pt x="29" y="107"/>
                        <a:pt x="21" y="100"/>
                      </a:cubicBezTo>
                      <a:cubicBezTo>
                        <a:pt x="28" y="93"/>
                        <a:pt x="28" y="93"/>
                        <a:pt x="28" y="93"/>
                      </a:cubicBezTo>
                      <a:cubicBezTo>
                        <a:pt x="26" y="91"/>
                        <a:pt x="26" y="91"/>
                        <a:pt x="26" y="91"/>
                      </a:cubicBezTo>
                      <a:cubicBezTo>
                        <a:pt x="20" y="98"/>
                        <a:pt x="20" y="98"/>
                        <a:pt x="20" y="98"/>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5"/>
                      </a:cubicBezTo>
                      <a:cubicBezTo>
                        <a:pt x="26" y="42"/>
                        <a:pt x="26" y="42"/>
                        <a:pt x="26" y="42"/>
                      </a:cubicBezTo>
                      <a:cubicBezTo>
                        <a:pt x="28" y="40"/>
                        <a:pt x="28" y="40"/>
                        <a:pt x="28" y="40"/>
                      </a:cubicBezTo>
                      <a:cubicBezTo>
                        <a:pt x="21" y="34"/>
                        <a:pt x="21" y="34"/>
                        <a:pt x="21" y="34"/>
                      </a:cubicBezTo>
                      <a:cubicBezTo>
                        <a:pt x="29" y="26"/>
                        <a:pt x="40" y="21"/>
                        <a:pt x="51" y="21"/>
                      </a:cubicBezTo>
                      <a:cubicBezTo>
                        <a:pt x="51" y="31"/>
                        <a:pt x="51" y="31"/>
                        <a:pt x="51" y="31"/>
                      </a:cubicBezTo>
                      <a:moveTo>
                        <a:pt x="65" y="0"/>
                      </a:moveTo>
                      <a:cubicBezTo>
                        <a:pt x="40" y="0"/>
                        <a:pt x="40" y="0"/>
                        <a:pt x="40" y="0"/>
                      </a:cubicBezTo>
                      <a:cubicBezTo>
                        <a:pt x="40" y="10"/>
                        <a:pt x="40" y="10"/>
                        <a:pt x="40" y="10"/>
                      </a:cubicBezTo>
                      <a:cubicBezTo>
                        <a:pt x="50" y="10"/>
                        <a:pt x="50" y="10"/>
                        <a:pt x="50" y="10"/>
                      </a:cubicBezTo>
                      <a:cubicBezTo>
                        <a:pt x="50" y="14"/>
                        <a:pt x="50" y="14"/>
                        <a:pt x="50" y="14"/>
                      </a:cubicBezTo>
                      <a:cubicBezTo>
                        <a:pt x="22" y="16"/>
                        <a:pt x="0" y="39"/>
                        <a:pt x="0" y="67"/>
                      </a:cubicBezTo>
                      <a:cubicBezTo>
                        <a:pt x="0" y="96"/>
                        <a:pt x="24" y="119"/>
                        <a:pt x="53" y="119"/>
                      </a:cubicBezTo>
                      <a:cubicBezTo>
                        <a:pt x="82" y="119"/>
                        <a:pt x="105" y="96"/>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chemeClr val="accent1">
                    <a:lumMod val="75000"/>
                  </a:schemeClr>
                </a:solidFill>
                <a:ln>
                  <a:noFill/>
                </a:ln>
              </p:spPr>
              <p:txBody>
                <a:bodyPr vert="horz" wrap="square" lIns="68590" tIns="34295" rIns="68590" bIns="34295" numCol="1" anchor="t" anchorCtr="0" compatLnSpc="1"/>
                <a:lstStyle/>
                <a:p>
                  <a:endParaRPr lang="zh-CN" altLang="en-US" sz="2800">
                    <a:solidFill>
                      <a:schemeClr val="bg1">
                        <a:lumMod val="50000"/>
                      </a:schemeClr>
                    </a:solidFill>
                    <a:cs typeface="+mn-ea"/>
                    <a:sym typeface="+mn-lt"/>
                  </a:endParaRPr>
                </a:p>
              </p:txBody>
            </p:sp>
            <p:sp>
              <p:nvSpPr>
                <p:cNvPr id="46" name="TextBox 42"/>
                <p:cNvSpPr txBox="1"/>
                <p:nvPr/>
              </p:nvSpPr>
              <p:spPr>
                <a:xfrm>
                  <a:off x="3609161" y="2909388"/>
                  <a:ext cx="353110" cy="277478"/>
                </a:xfrm>
                <a:prstGeom prst="rect">
                  <a:avLst/>
                </a:prstGeom>
                <a:noFill/>
              </p:spPr>
              <p:txBody>
                <a:bodyPr wrap="none" rtlCol="0">
                  <a:spAutoFit/>
                </a:bodyPr>
                <a:lstStyle/>
                <a:p>
                  <a:r>
                    <a:rPr lang="en-US" b="1" dirty="0" smtClean="0">
                      <a:solidFill>
                        <a:schemeClr val="bg1">
                          <a:lumMod val="50000"/>
                        </a:schemeClr>
                      </a:solidFill>
                      <a:cs typeface="+mn-ea"/>
                      <a:sym typeface="+mn-lt"/>
                    </a:rPr>
                    <a:t>0</a:t>
                  </a:r>
                  <a:r>
                    <a:rPr lang="en-US" altLang="zh-CN" b="1" dirty="0" smtClean="0">
                      <a:solidFill>
                        <a:schemeClr val="bg1">
                          <a:lumMod val="50000"/>
                        </a:schemeClr>
                      </a:solidFill>
                      <a:cs typeface="+mn-ea"/>
                      <a:sym typeface="+mn-lt"/>
                    </a:rPr>
                    <a:t>2</a:t>
                  </a:r>
                  <a:endParaRPr lang="en-US" b="1" dirty="0">
                    <a:solidFill>
                      <a:schemeClr val="bg1">
                        <a:lumMod val="50000"/>
                      </a:schemeClr>
                    </a:solidFill>
                    <a:cs typeface="+mn-ea"/>
                    <a:sym typeface="+mn-lt"/>
                  </a:endParaRPr>
                </a:p>
              </p:txBody>
            </p:sp>
          </p:grpSp>
        </p:grpSp>
        <p:grpSp>
          <p:nvGrpSpPr>
            <p:cNvPr id="31" name="Group 92"/>
            <p:cNvGrpSpPr/>
            <p:nvPr/>
          </p:nvGrpSpPr>
          <p:grpSpPr>
            <a:xfrm>
              <a:off x="3834171" y="2899863"/>
              <a:ext cx="1172247" cy="931076"/>
              <a:chOff x="3834171" y="2899863"/>
              <a:chExt cx="1172247" cy="931076"/>
            </a:xfrm>
          </p:grpSpPr>
          <p:sp>
            <p:nvSpPr>
              <p:cNvPr id="37" name="Freeform 13"/>
              <p:cNvSpPr/>
              <p:nvPr/>
            </p:nvSpPr>
            <p:spPr bwMode="auto">
              <a:xfrm>
                <a:off x="3834171" y="2899863"/>
                <a:ext cx="586124" cy="931076"/>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close/>
                  </a:path>
                </a:pathLst>
              </a:custGeom>
              <a:noFill/>
              <a:ln w="9525">
                <a:solidFill>
                  <a:srgbClr val="14B28B"/>
                </a:solidFill>
                <a:round/>
              </a:ln>
            </p:spPr>
            <p:txBody>
              <a:bodyPr vert="horz" wrap="square" lIns="68590" tIns="34295" rIns="68590" bIns="34295" numCol="1" anchor="t" anchorCtr="0" compatLnSpc="1"/>
              <a:lstStyle/>
              <a:p>
                <a:endParaRPr lang="zh-CN" altLang="en-US" sz="2800">
                  <a:cs typeface="+mn-ea"/>
                  <a:sym typeface="+mn-lt"/>
                </a:endParaRPr>
              </a:p>
            </p:txBody>
          </p:sp>
          <p:sp>
            <p:nvSpPr>
              <p:cNvPr id="38" name="Freeform 15"/>
              <p:cNvSpPr/>
              <p:nvPr/>
            </p:nvSpPr>
            <p:spPr bwMode="auto">
              <a:xfrm>
                <a:off x="4420294" y="2899863"/>
                <a:ext cx="586124" cy="931076"/>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close/>
                  </a:path>
                </a:pathLst>
              </a:custGeom>
              <a:noFill/>
              <a:ln w="9525">
                <a:solidFill>
                  <a:srgbClr val="14B28B"/>
                </a:solidFill>
                <a:round/>
              </a:ln>
            </p:spPr>
            <p:txBody>
              <a:bodyPr vert="horz" wrap="square" lIns="68590" tIns="34295" rIns="68590" bIns="34295" numCol="1" anchor="t" anchorCtr="0" compatLnSpc="1"/>
              <a:lstStyle/>
              <a:p>
                <a:endParaRPr lang="zh-CN" altLang="en-US" sz="2800">
                  <a:cs typeface="+mn-ea"/>
                  <a:sym typeface="+mn-lt"/>
                </a:endParaRPr>
              </a:p>
            </p:txBody>
          </p:sp>
          <p:sp>
            <p:nvSpPr>
              <p:cNvPr id="39" name="Freeform 36"/>
              <p:cNvSpPr>
                <a:spLocks noEditPoints="1"/>
              </p:cNvSpPr>
              <p:nvPr/>
            </p:nvSpPr>
            <p:spPr bwMode="auto">
              <a:xfrm>
                <a:off x="4056119" y="3255495"/>
                <a:ext cx="303480" cy="302019"/>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rgbClr val="14B28B"/>
              </a:solidFill>
              <a:ln>
                <a:noFill/>
              </a:ln>
            </p:spPr>
            <p:txBody>
              <a:bodyPr vert="horz" wrap="square" lIns="68590" tIns="34295" rIns="68590" bIns="34295" numCol="1" anchor="t" anchorCtr="0" compatLnSpc="1"/>
              <a:lstStyle/>
              <a:p>
                <a:endParaRPr lang="zh-CN" altLang="en-US" sz="2800">
                  <a:cs typeface="+mn-ea"/>
                  <a:sym typeface="+mn-lt"/>
                </a:endParaRPr>
              </a:p>
            </p:txBody>
          </p:sp>
          <p:sp>
            <p:nvSpPr>
              <p:cNvPr id="40" name="TextBox 47"/>
              <p:cNvSpPr txBox="1"/>
              <p:nvPr/>
            </p:nvSpPr>
            <p:spPr>
              <a:xfrm>
                <a:off x="4442446" y="3270970"/>
                <a:ext cx="353110" cy="277478"/>
              </a:xfrm>
              <a:prstGeom prst="rect">
                <a:avLst/>
              </a:prstGeom>
              <a:noFill/>
            </p:spPr>
            <p:txBody>
              <a:bodyPr wrap="none" rtlCol="0">
                <a:spAutoFit/>
              </a:bodyPr>
              <a:lstStyle/>
              <a:p>
                <a:r>
                  <a:rPr lang="en-US" b="1" dirty="0" smtClean="0">
                    <a:solidFill>
                      <a:schemeClr val="bg1">
                        <a:lumMod val="50000"/>
                      </a:schemeClr>
                    </a:solidFill>
                    <a:cs typeface="+mn-ea"/>
                    <a:sym typeface="+mn-lt"/>
                  </a:rPr>
                  <a:t>0</a:t>
                </a:r>
                <a:r>
                  <a:rPr lang="en-US" altLang="zh-CN" b="1" dirty="0" smtClean="0">
                    <a:solidFill>
                      <a:schemeClr val="bg1">
                        <a:lumMod val="50000"/>
                      </a:schemeClr>
                    </a:solidFill>
                    <a:cs typeface="+mn-ea"/>
                    <a:sym typeface="+mn-lt"/>
                  </a:rPr>
                  <a:t>3</a:t>
                </a:r>
                <a:endParaRPr lang="en-US" b="1" dirty="0">
                  <a:solidFill>
                    <a:schemeClr val="bg1">
                      <a:lumMod val="50000"/>
                    </a:schemeClr>
                  </a:solidFill>
                  <a:cs typeface="+mn-ea"/>
                  <a:sym typeface="+mn-lt"/>
                </a:endParaRPr>
              </a:p>
            </p:txBody>
          </p:sp>
        </p:grpSp>
        <p:grpSp>
          <p:nvGrpSpPr>
            <p:cNvPr id="32" name="Group 91"/>
            <p:cNvGrpSpPr/>
            <p:nvPr/>
          </p:nvGrpSpPr>
          <p:grpSpPr>
            <a:xfrm>
              <a:off x="4510886" y="2231490"/>
              <a:ext cx="942147" cy="1158931"/>
              <a:chOff x="4510886" y="2231490"/>
              <a:chExt cx="942147" cy="1158931"/>
            </a:xfrm>
          </p:grpSpPr>
          <p:sp>
            <p:nvSpPr>
              <p:cNvPr id="33" name="Freeform 9"/>
              <p:cNvSpPr/>
              <p:nvPr/>
            </p:nvSpPr>
            <p:spPr bwMode="auto">
              <a:xfrm>
                <a:off x="4510886" y="2812296"/>
                <a:ext cx="942147" cy="578125"/>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close/>
                  </a:path>
                </a:pathLst>
              </a:custGeom>
              <a:noFill/>
              <a:ln>
                <a:solidFill>
                  <a:schemeClr val="accent1">
                    <a:lumMod val="75000"/>
                  </a:schemeClr>
                </a:solidFill>
              </a:ln>
            </p:spPr>
            <p:txBody>
              <a:bodyPr vert="horz" wrap="square" lIns="68590" tIns="34295" rIns="68590" bIns="34295" numCol="1" anchor="t" anchorCtr="0" compatLnSpc="1"/>
              <a:lstStyle/>
              <a:p>
                <a:endParaRPr lang="zh-CN" altLang="en-US" sz="2800">
                  <a:cs typeface="+mn-ea"/>
                  <a:sym typeface="+mn-lt"/>
                </a:endParaRPr>
              </a:p>
            </p:txBody>
          </p:sp>
          <p:sp>
            <p:nvSpPr>
              <p:cNvPr id="34" name="Freeform 11"/>
              <p:cNvSpPr/>
              <p:nvPr/>
            </p:nvSpPr>
            <p:spPr bwMode="auto">
              <a:xfrm>
                <a:off x="4510886" y="2231490"/>
                <a:ext cx="942147" cy="5808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close/>
                  </a:path>
                </a:pathLst>
              </a:custGeom>
              <a:noFill/>
              <a:ln>
                <a:solidFill>
                  <a:schemeClr val="accent1">
                    <a:lumMod val="75000"/>
                  </a:schemeClr>
                </a:solidFill>
              </a:ln>
            </p:spPr>
            <p:txBody>
              <a:bodyPr vert="horz" wrap="square" lIns="68590" tIns="34295" rIns="68590" bIns="34295" numCol="1" anchor="t" anchorCtr="0" compatLnSpc="1"/>
              <a:lstStyle/>
              <a:p>
                <a:endParaRPr lang="zh-CN" altLang="en-US" sz="2800">
                  <a:ln>
                    <a:solidFill>
                      <a:sysClr val="windowText" lastClr="000000"/>
                    </a:solidFill>
                  </a:ln>
                  <a:solidFill>
                    <a:schemeClr val="bg1">
                      <a:lumMod val="50000"/>
                    </a:schemeClr>
                  </a:solidFill>
                  <a:cs typeface="+mn-ea"/>
                  <a:sym typeface="+mn-lt"/>
                </a:endParaRPr>
              </a:p>
            </p:txBody>
          </p:sp>
          <p:sp>
            <p:nvSpPr>
              <p:cNvPr id="35" name="Freeform 35"/>
              <p:cNvSpPr>
                <a:spLocks noEditPoints="1"/>
              </p:cNvSpPr>
              <p:nvPr/>
            </p:nvSpPr>
            <p:spPr bwMode="auto">
              <a:xfrm>
                <a:off x="4879591" y="2423603"/>
                <a:ext cx="343340" cy="278787"/>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accent1">
                  <a:lumMod val="75000"/>
                </a:schemeClr>
              </a:solidFill>
              <a:ln>
                <a:noFill/>
              </a:ln>
            </p:spPr>
            <p:txBody>
              <a:bodyPr vert="horz" wrap="square" lIns="68590" tIns="34295" rIns="68590" bIns="34295" numCol="1" anchor="t" anchorCtr="0" compatLnSpc="1"/>
              <a:lstStyle/>
              <a:p>
                <a:endParaRPr lang="zh-CN" altLang="en-US" sz="2800">
                  <a:solidFill>
                    <a:schemeClr val="bg1">
                      <a:lumMod val="50000"/>
                    </a:schemeClr>
                  </a:solidFill>
                  <a:cs typeface="+mn-ea"/>
                  <a:sym typeface="+mn-lt"/>
                </a:endParaRPr>
              </a:p>
            </p:txBody>
          </p:sp>
          <p:sp>
            <p:nvSpPr>
              <p:cNvPr id="36" name="TextBox 52"/>
              <p:cNvSpPr txBox="1"/>
              <p:nvPr/>
            </p:nvSpPr>
            <p:spPr>
              <a:xfrm>
                <a:off x="4873417" y="2920359"/>
                <a:ext cx="353110" cy="277478"/>
              </a:xfrm>
              <a:prstGeom prst="rect">
                <a:avLst/>
              </a:prstGeom>
              <a:noFill/>
            </p:spPr>
            <p:txBody>
              <a:bodyPr wrap="none" rtlCol="0">
                <a:spAutoFit/>
              </a:bodyPr>
              <a:lstStyle/>
              <a:p>
                <a:r>
                  <a:rPr lang="en-US" b="1" dirty="0" smtClean="0">
                    <a:solidFill>
                      <a:schemeClr val="bg1">
                        <a:lumMod val="50000"/>
                      </a:schemeClr>
                    </a:solidFill>
                    <a:cs typeface="+mn-ea"/>
                    <a:sym typeface="+mn-lt"/>
                  </a:rPr>
                  <a:t>0</a:t>
                </a:r>
                <a:r>
                  <a:rPr lang="en-US" altLang="zh-CN" b="1" dirty="0" smtClean="0">
                    <a:solidFill>
                      <a:schemeClr val="bg1">
                        <a:lumMod val="50000"/>
                      </a:schemeClr>
                    </a:solidFill>
                    <a:cs typeface="+mn-ea"/>
                    <a:sym typeface="+mn-lt"/>
                  </a:rPr>
                  <a:t>4</a:t>
                </a:r>
                <a:endParaRPr lang="en-US" altLang="zh-CN" b="1" dirty="0" smtClean="0">
                  <a:solidFill>
                    <a:schemeClr val="bg1">
                      <a:lumMod val="50000"/>
                    </a:schemeClr>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Freeform 5"/>
          <p:cNvSpPr/>
          <p:nvPr/>
        </p:nvSpPr>
        <p:spPr bwMode="auto">
          <a:xfrm>
            <a:off x="4269609" y="1920716"/>
            <a:ext cx="1865909" cy="2239092"/>
          </a:xfrm>
          <a:custGeom>
            <a:avLst/>
            <a:gdLst>
              <a:gd name="T0" fmla="*/ 325 w 650"/>
              <a:gd name="T1" fmla="*/ 0 h 780"/>
              <a:gd name="T2" fmla="*/ 488 w 650"/>
              <a:gd name="T3" fmla="*/ 98 h 780"/>
              <a:gd name="T4" fmla="*/ 650 w 650"/>
              <a:gd name="T5" fmla="*/ 195 h 780"/>
              <a:gd name="T6" fmla="*/ 650 w 650"/>
              <a:gd name="T7" fmla="*/ 390 h 780"/>
              <a:gd name="T8" fmla="*/ 650 w 650"/>
              <a:gd name="T9" fmla="*/ 585 h 780"/>
              <a:gd name="T10" fmla="*/ 488 w 650"/>
              <a:gd name="T11" fmla="*/ 682 h 780"/>
              <a:gd name="T12" fmla="*/ 325 w 650"/>
              <a:gd name="T13" fmla="*/ 780 h 780"/>
              <a:gd name="T14" fmla="*/ 163 w 650"/>
              <a:gd name="T15" fmla="*/ 682 h 780"/>
              <a:gd name="T16" fmla="*/ 0 w 650"/>
              <a:gd name="T17" fmla="*/ 585 h 780"/>
              <a:gd name="T18" fmla="*/ 0 w 650"/>
              <a:gd name="T19" fmla="*/ 390 h 780"/>
              <a:gd name="T20" fmla="*/ 0 w 650"/>
              <a:gd name="T21" fmla="*/ 195 h 780"/>
              <a:gd name="T22" fmla="*/ 163 w 650"/>
              <a:gd name="T23" fmla="*/ 98 h 780"/>
              <a:gd name="T24" fmla="*/ 325 w 650"/>
              <a:gd name="T2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80">
                <a:moveTo>
                  <a:pt x="325" y="0"/>
                </a:moveTo>
                <a:lnTo>
                  <a:pt x="488" y="98"/>
                </a:lnTo>
                <a:lnTo>
                  <a:pt x="650" y="195"/>
                </a:lnTo>
                <a:lnTo>
                  <a:pt x="650" y="390"/>
                </a:lnTo>
                <a:lnTo>
                  <a:pt x="650" y="585"/>
                </a:lnTo>
                <a:lnTo>
                  <a:pt x="488" y="682"/>
                </a:lnTo>
                <a:lnTo>
                  <a:pt x="325" y="780"/>
                </a:lnTo>
                <a:lnTo>
                  <a:pt x="163" y="682"/>
                </a:lnTo>
                <a:lnTo>
                  <a:pt x="0" y="585"/>
                </a:lnTo>
                <a:lnTo>
                  <a:pt x="0" y="390"/>
                </a:lnTo>
                <a:lnTo>
                  <a:pt x="0" y="195"/>
                </a:lnTo>
                <a:lnTo>
                  <a:pt x="163" y="98"/>
                </a:lnTo>
                <a:lnTo>
                  <a:pt x="325" y="0"/>
                </a:lnTo>
                <a:close/>
              </a:path>
            </a:pathLst>
          </a:custGeom>
          <a:noFill/>
          <a:ln>
            <a:solidFill>
              <a:schemeClr val="accent1">
                <a:lumMod val="75000"/>
              </a:schemeClr>
            </a:solidFill>
          </a:ln>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13" name="Freeform 6"/>
          <p:cNvSpPr/>
          <p:nvPr/>
        </p:nvSpPr>
        <p:spPr bwMode="auto">
          <a:xfrm>
            <a:off x="6330721" y="1920716"/>
            <a:ext cx="1865909" cy="2239092"/>
          </a:xfrm>
          <a:custGeom>
            <a:avLst/>
            <a:gdLst>
              <a:gd name="T0" fmla="*/ 325 w 650"/>
              <a:gd name="T1" fmla="*/ 0 h 780"/>
              <a:gd name="T2" fmla="*/ 488 w 650"/>
              <a:gd name="T3" fmla="*/ 98 h 780"/>
              <a:gd name="T4" fmla="*/ 650 w 650"/>
              <a:gd name="T5" fmla="*/ 195 h 780"/>
              <a:gd name="T6" fmla="*/ 650 w 650"/>
              <a:gd name="T7" fmla="*/ 390 h 780"/>
              <a:gd name="T8" fmla="*/ 650 w 650"/>
              <a:gd name="T9" fmla="*/ 585 h 780"/>
              <a:gd name="T10" fmla="*/ 488 w 650"/>
              <a:gd name="T11" fmla="*/ 682 h 780"/>
              <a:gd name="T12" fmla="*/ 325 w 650"/>
              <a:gd name="T13" fmla="*/ 780 h 780"/>
              <a:gd name="T14" fmla="*/ 163 w 650"/>
              <a:gd name="T15" fmla="*/ 682 h 780"/>
              <a:gd name="T16" fmla="*/ 0 w 650"/>
              <a:gd name="T17" fmla="*/ 585 h 780"/>
              <a:gd name="T18" fmla="*/ 0 w 650"/>
              <a:gd name="T19" fmla="*/ 390 h 780"/>
              <a:gd name="T20" fmla="*/ 0 w 650"/>
              <a:gd name="T21" fmla="*/ 195 h 780"/>
              <a:gd name="T22" fmla="*/ 163 w 650"/>
              <a:gd name="T23" fmla="*/ 98 h 780"/>
              <a:gd name="T24" fmla="*/ 325 w 650"/>
              <a:gd name="T2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80">
                <a:moveTo>
                  <a:pt x="325" y="0"/>
                </a:moveTo>
                <a:lnTo>
                  <a:pt x="488" y="98"/>
                </a:lnTo>
                <a:lnTo>
                  <a:pt x="650" y="195"/>
                </a:lnTo>
                <a:lnTo>
                  <a:pt x="650" y="390"/>
                </a:lnTo>
                <a:lnTo>
                  <a:pt x="650" y="585"/>
                </a:lnTo>
                <a:lnTo>
                  <a:pt x="488" y="682"/>
                </a:lnTo>
                <a:lnTo>
                  <a:pt x="325" y="780"/>
                </a:lnTo>
                <a:lnTo>
                  <a:pt x="163" y="682"/>
                </a:lnTo>
                <a:lnTo>
                  <a:pt x="0" y="585"/>
                </a:lnTo>
                <a:lnTo>
                  <a:pt x="0" y="390"/>
                </a:lnTo>
                <a:lnTo>
                  <a:pt x="0" y="195"/>
                </a:lnTo>
                <a:lnTo>
                  <a:pt x="163" y="98"/>
                </a:lnTo>
                <a:lnTo>
                  <a:pt x="325" y="0"/>
                </a:lnTo>
                <a:close/>
              </a:path>
            </a:pathLst>
          </a:custGeom>
          <a:noFill/>
          <a:ln>
            <a:solidFill>
              <a:srgbClr val="14B28B"/>
            </a:solidFill>
          </a:ln>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14" name="Freeform 7"/>
          <p:cNvSpPr/>
          <p:nvPr/>
        </p:nvSpPr>
        <p:spPr bwMode="auto">
          <a:xfrm>
            <a:off x="4299882" y="4184330"/>
            <a:ext cx="1863038" cy="2236221"/>
          </a:xfrm>
          <a:custGeom>
            <a:avLst/>
            <a:gdLst>
              <a:gd name="T0" fmla="*/ 324 w 649"/>
              <a:gd name="T1" fmla="*/ 0 h 779"/>
              <a:gd name="T2" fmla="*/ 487 w 649"/>
              <a:gd name="T3" fmla="*/ 98 h 779"/>
              <a:gd name="T4" fmla="*/ 649 w 649"/>
              <a:gd name="T5" fmla="*/ 195 h 779"/>
              <a:gd name="T6" fmla="*/ 649 w 649"/>
              <a:gd name="T7" fmla="*/ 390 h 779"/>
              <a:gd name="T8" fmla="*/ 649 w 649"/>
              <a:gd name="T9" fmla="*/ 584 h 779"/>
              <a:gd name="T10" fmla="*/ 487 w 649"/>
              <a:gd name="T11" fmla="*/ 682 h 779"/>
              <a:gd name="T12" fmla="*/ 324 w 649"/>
              <a:gd name="T13" fmla="*/ 779 h 779"/>
              <a:gd name="T14" fmla="*/ 162 w 649"/>
              <a:gd name="T15" fmla="*/ 682 h 779"/>
              <a:gd name="T16" fmla="*/ 0 w 649"/>
              <a:gd name="T17" fmla="*/ 584 h 779"/>
              <a:gd name="T18" fmla="*/ 0 w 649"/>
              <a:gd name="T19" fmla="*/ 390 h 779"/>
              <a:gd name="T20" fmla="*/ 0 w 649"/>
              <a:gd name="T21" fmla="*/ 195 h 779"/>
              <a:gd name="T22" fmla="*/ 162 w 649"/>
              <a:gd name="T23" fmla="*/ 98 h 779"/>
              <a:gd name="T24" fmla="*/ 324 w 649"/>
              <a:gd name="T2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 h="779">
                <a:moveTo>
                  <a:pt x="324" y="0"/>
                </a:moveTo>
                <a:lnTo>
                  <a:pt x="487" y="98"/>
                </a:lnTo>
                <a:lnTo>
                  <a:pt x="649" y="195"/>
                </a:lnTo>
                <a:lnTo>
                  <a:pt x="649" y="390"/>
                </a:lnTo>
                <a:lnTo>
                  <a:pt x="649" y="584"/>
                </a:lnTo>
                <a:lnTo>
                  <a:pt x="487" y="682"/>
                </a:lnTo>
                <a:lnTo>
                  <a:pt x="324" y="779"/>
                </a:lnTo>
                <a:lnTo>
                  <a:pt x="162" y="682"/>
                </a:lnTo>
                <a:lnTo>
                  <a:pt x="0" y="584"/>
                </a:lnTo>
                <a:lnTo>
                  <a:pt x="0" y="390"/>
                </a:lnTo>
                <a:lnTo>
                  <a:pt x="0" y="195"/>
                </a:lnTo>
                <a:lnTo>
                  <a:pt x="162" y="98"/>
                </a:lnTo>
                <a:lnTo>
                  <a:pt x="324" y="0"/>
                </a:lnTo>
                <a:close/>
              </a:path>
            </a:pathLst>
          </a:custGeom>
          <a:noFill/>
          <a:ln>
            <a:solidFill>
              <a:srgbClr val="14B28B"/>
            </a:solidFill>
          </a:ln>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15" name="Freeform 8"/>
          <p:cNvSpPr/>
          <p:nvPr/>
        </p:nvSpPr>
        <p:spPr bwMode="auto">
          <a:xfrm>
            <a:off x="6358123" y="4184330"/>
            <a:ext cx="1865909" cy="2236221"/>
          </a:xfrm>
          <a:custGeom>
            <a:avLst/>
            <a:gdLst>
              <a:gd name="T0" fmla="*/ 325 w 650"/>
              <a:gd name="T1" fmla="*/ 0 h 779"/>
              <a:gd name="T2" fmla="*/ 488 w 650"/>
              <a:gd name="T3" fmla="*/ 98 h 779"/>
              <a:gd name="T4" fmla="*/ 650 w 650"/>
              <a:gd name="T5" fmla="*/ 195 h 779"/>
              <a:gd name="T6" fmla="*/ 650 w 650"/>
              <a:gd name="T7" fmla="*/ 390 h 779"/>
              <a:gd name="T8" fmla="*/ 650 w 650"/>
              <a:gd name="T9" fmla="*/ 584 h 779"/>
              <a:gd name="T10" fmla="*/ 488 w 650"/>
              <a:gd name="T11" fmla="*/ 682 h 779"/>
              <a:gd name="T12" fmla="*/ 325 w 650"/>
              <a:gd name="T13" fmla="*/ 779 h 779"/>
              <a:gd name="T14" fmla="*/ 163 w 650"/>
              <a:gd name="T15" fmla="*/ 682 h 779"/>
              <a:gd name="T16" fmla="*/ 0 w 650"/>
              <a:gd name="T17" fmla="*/ 584 h 779"/>
              <a:gd name="T18" fmla="*/ 0 w 650"/>
              <a:gd name="T19" fmla="*/ 390 h 779"/>
              <a:gd name="T20" fmla="*/ 0 w 650"/>
              <a:gd name="T21" fmla="*/ 195 h 779"/>
              <a:gd name="T22" fmla="*/ 163 w 650"/>
              <a:gd name="T23" fmla="*/ 98 h 779"/>
              <a:gd name="T24" fmla="*/ 325 w 650"/>
              <a:gd name="T2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79">
                <a:moveTo>
                  <a:pt x="325" y="0"/>
                </a:moveTo>
                <a:lnTo>
                  <a:pt x="488" y="98"/>
                </a:lnTo>
                <a:lnTo>
                  <a:pt x="650" y="195"/>
                </a:lnTo>
                <a:lnTo>
                  <a:pt x="650" y="390"/>
                </a:lnTo>
                <a:lnTo>
                  <a:pt x="650" y="584"/>
                </a:lnTo>
                <a:lnTo>
                  <a:pt x="488" y="682"/>
                </a:lnTo>
                <a:lnTo>
                  <a:pt x="325" y="779"/>
                </a:lnTo>
                <a:lnTo>
                  <a:pt x="163" y="682"/>
                </a:lnTo>
                <a:lnTo>
                  <a:pt x="0" y="584"/>
                </a:lnTo>
                <a:lnTo>
                  <a:pt x="0" y="390"/>
                </a:lnTo>
                <a:lnTo>
                  <a:pt x="0" y="195"/>
                </a:lnTo>
                <a:lnTo>
                  <a:pt x="163" y="98"/>
                </a:lnTo>
                <a:lnTo>
                  <a:pt x="325" y="0"/>
                </a:lnTo>
                <a:close/>
              </a:path>
            </a:pathLst>
          </a:custGeom>
          <a:noFill/>
          <a:ln>
            <a:solidFill>
              <a:schemeClr val="accent1">
                <a:lumMod val="75000"/>
              </a:schemeClr>
            </a:solidFill>
          </a:ln>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grpSp>
        <p:nvGrpSpPr>
          <p:cNvPr id="16" name="Group 12"/>
          <p:cNvGrpSpPr/>
          <p:nvPr/>
        </p:nvGrpSpPr>
        <p:grpSpPr>
          <a:xfrm>
            <a:off x="6861013" y="2562458"/>
            <a:ext cx="805324" cy="1009752"/>
            <a:chOff x="5106627" y="2260366"/>
            <a:chExt cx="324452" cy="406813"/>
          </a:xfrm>
          <a:solidFill>
            <a:srgbClr val="14B28B"/>
          </a:solidFill>
        </p:grpSpPr>
        <p:sp>
          <p:nvSpPr>
            <p:cNvPr id="17"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18"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19"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20"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grpSp>
      <p:grpSp>
        <p:nvGrpSpPr>
          <p:cNvPr id="21" name="Group 17"/>
          <p:cNvGrpSpPr/>
          <p:nvPr/>
        </p:nvGrpSpPr>
        <p:grpSpPr>
          <a:xfrm>
            <a:off x="4859713" y="4819247"/>
            <a:ext cx="743376" cy="966390"/>
            <a:chOff x="6421904" y="4798576"/>
            <a:chExt cx="299494" cy="389342"/>
          </a:xfrm>
          <a:solidFill>
            <a:srgbClr val="14B28B"/>
          </a:solidFill>
        </p:grpSpPr>
        <p:sp>
          <p:nvSpPr>
            <p:cNvPr id="22"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23"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grpSp>
      <p:grpSp>
        <p:nvGrpSpPr>
          <p:cNvPr id="24" name="Group 20"/>
          <p:cNvGrpSpPr/>
          <p:nvPr/>
        </p:nvGrpSpPr>
        <p:grpSpPr>
          <a:xfrm>
            <a:off x="4802035" y="2673166"/>
            <a:ext cx="801054" cy="788341"/>
            <a:chOff x="1587575" y="2265358"/>
            <a:chExt cx="314468" cy="309477"/>
          </a:xfrm>
          <a:solidFill>
            <a:schemeClr val="accent1">
              <a:lumMod val="75000"/>
            </a:schemeClr>
          </a:solidFill>
        </p:grpSpPr>
        <p:sp>
          <p:nvSpPr>
            <p:cNvPr id="25"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26"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grpSp>
      <p:grpSp>
        <p:nvGrpSpPr>
          <p:cNvPr id="27" name="Group 23"/>
          <p:cNvGrpSpPr/>
          <p:nvPr/>
        </p:nvGrpSpPr>
        <p:grpSpPr>
          <a:xfrm>
            <a:off x="6807936" y="4945576"/>
            <a:ext cx="966281" cy="713732"/>
            <a:chOff x="2563427" y="3717902"/>
            <a:chExt cx="439257" cy="324452"/>
          </a:xfrm>
          <a:solidFill>
            <a:schemeClr val="accent1">
              <a:lumMod val="75000"/>
            </a:schemeClr>
          </a:solidFill>
        </p:grpSpPr>
        <p:sp>
          <p:nvSpPr>
            <p:cNvPr id="28" name="Freeform 92"/>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29" name="Freeform 93"/>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sp>
          <p:nvSpPr>
            <p:cNvPr id="30" name="Freeform 94"/>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4" tIns="45727" rIns="91454" bIns="45727" numCol="1" anchor="t" anchorCtr="0" compatLnSpc="1"/>
            <a:lstStyle/>
            <a:p>
              <a:endParaRPr lang="en-US" sz="3200">
                <a:solidFill>
                  <a:schemeClr val="bg1">
                    <a:lumMod val="50000"/>
                  </a:schemeClr>
                </a:solidFill>
                <a:cs typeface="+mn-ea"/>
                <a:sym typeface="+mn-lt"/>
              </a:endParaRPr>
            </a:p>
          </p:txBody>
        </p:sp>
      </p:grpSp>
      <p:sp>
        <p:nvSpPr>
          <p:cNvPr id="31" name="Text Box 10"/>
          <p:cNvSpPr txBox="1">
            <a:spLocks noChangeArrowheads="1"/>
          </p:cNvSpPr>
          <p:nvPr/>
        </p:nvSpPr>
        <p:spPr bwMode="auto">
          <a:xfrm>
            <a:off x="8330379" y="2366592"/>
            <a:ext cx="3151967" cy="1153160"/>
          </a:xfrm>
          <a:prstGeom prst="rect">
            <a:avLst/>
          </a:prstGeom>
          <a:noFill/>
          <a:ln w="9525">
            <a:noFill/>
            <a:miter lim="800000"/>
          </a:ln>
        </p:spPr>
        <p:txBody>
          <a:bodyPr wrap="square" lIns="45727" tIns="22863" rIns="45727" bIns="22863">
            <a:spAutoFit/>
          </a:bodyPr>
          <a:lstStyle/>
          <a:p>
            <a:pPr defTabSz="1088390">
              <a:lnSpc>
                <a:spcPct val="200000"/>
              </a:lnSpc>
            </a:pPr>
            <a:r>
              <a:rPr lang="en-US" sz="2000" b="1" dirty="0">
                <a:solidFill>
                  <a:schemeClr val="bg1">
                    <a:lumMod val="50000"/>
                  </a:schemeClr>
                </a:solidFill>
                <a:cs typeface="+mn-ea"/>
                <a:sym typeface="+mn-lt"/>
              </a:rPr>
              <a:t>Competitor Data</a:t>
            </a:r>
            <a:endParaRPr lang="en-US" sz="2000" b="1" dirty="0">
              <a:solidFill>
                <a:schemeClr val="bg1">
                  <a:lumMod val="50000"/>
                </a:schemeClr>
              </a:solidFill>
              <a:cs typeface="+mn-ea"/>
              <a:sym typeface="+mn-lt"/>
            </a:endParaRPr>
          </a:p>
          <a:p>
            <a:pPr defTabSz="1088390"/>
            <a:r>
              <a:rPr lang="en-US" sz="1600" dirty="0" err="1">
                <a:solidFill>
                  <a:schemeClr val="bg1">
                    <a:lumMod val="50000"/>
                  </a:schemeClr>
                </a:solidFill>
                <a:cs typeface="+mn-ea"/>
                <a:sym typeface="+mn-lt"/>
              </a:rPr>
              <a:t>Nullam</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eu</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tempor</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purus</a:t>
            </a:r>
            <a:r>
              <a:rPr lang="en-US" sz="1600" dirty="0">
                <a:solidFill>
                  <a:schemeClr val="bg1">
                    <a:lumMod val="50000"/>
                  </a:schemeClr>
                </a:solidFill>
                <a:cs typeface="+mn-ea"/>
                <a:sym typeface="+mn-lt"/>
              </a:rPr>
              <a:t>. Nunc a </a:t>
            </a:r>
            <a:r>
              <a:rPr lang="en-US" sz="1600" dirty="0" err="1">
                <a:solidFill>
                  <a:schemeClr val="bg1">
                    <a:lumMod val="50000"/>
                  </a:schemeClr>
                </a:solidFill>
                <a:cs typeface="+mn-ea"/>
                <a:sym typeface="+mn-lt"/>
              </a:rPr>
              <a:t>leo</a:t>
            </a:r>
            <a:r>
              <a:rPr lang="en-US" sz="1600" dirty="0">
                <a:solidFill>
                  <a:schemeClr val="bg1">
                    <a:lumMod val="50000"/>
                  </a:schemeClr>
                </a:solidFill>
                <a:cs typeface="+mn-ea"/>
                <a:sym typeface="+mn-lt"/>
              </a:rPr>
              <a:t> magna, </a:t>
            </a:r>
            <a:r>
              <a:rPr lang="en-US" sz="1600" dirty="0" err="1">
                <a:solidFill>
                  <a:schemeClr val="bg1">
                    <a:lumMod val="50000"/>
                  </a:schemeClr>
                </a:solidFill>
                <a:cs typeface="+mn-ea"/>
                <a:sym typeface="+mn-lt"/>
              </a:rPr>
              <a:t>consequat</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risus</a:t>
            </a:r>
            <a:r>
              <a:rPr lang="en-US" sz="1600" dirty="0">
                <a:solidFill>
                  <a:schemeClr val="bg1">
                    <a:lumMod val="50000"/>
                  </a:schemeClr>
                </a:solidFill>
                <a:cs typeface="+mn-ea"/>
                <a:sym typeface="+mn-lt"/>
              </a:rPr>
              <a:t>. </a:t>
            </a:r>
            <a:endParaRPr lang="en-US" sz="1600" dirty="0">
              <a:solidFill>
                <a:schemeClr val="bg1">
                  <a:lumMod val="50000"/>
                </a:schemeClr>
              </a:solidFill>
              <a:cs typeface="+mn-ea"/>
              <a:sym typeface="+mn-lt"/>
            </a:endParaRPr>
          </a:p>
        </p:txBody>
      </p:sp>
      <p:sp>
        <p:nvSpPr>
          <p:cNvPr id="32" name="Text Box 10"/>
          <p:cNvSpPr txBox="1">
            <a:spLocks noChangeArrowheads="1"/>
          </p:cNvSpPr>
          <p:nvPr/>
        </p:nvSpPr>
        <p:spPr bwMode="auto">
          <a:xfrm>
            <a:off x="8388875" y="4527995"/>
            <a:ext cx="3151967" cy="1153160"/>
          </a:xfrm>
          <a:prstGeom prst="rect">
            <a:avLst/>
          </a:prstGeom>
          <a:noFill/>
          <a:ln w="9525">
            <a:noFill/>
            <a:miter lim="800000"/>
          </a:ln>
        </p:spPr>
        <p:txBody>
          <a:bodyPr wrap="square" lIns="45727" tIns="22863" rIns="45727" bIns="22863">
            <a:spAutoFit/>
          </a:bodyPr>
          <a:lstStyle/>
          <a:p>
            <a:pPr defTabSz="1088390">
              <a:lnSpc>
                <a:spcPct val="200000"/>
              </a:lnSpc>
            </a:pPr>
            <a:r>
              <a:rPr lang="en-US" sz="2000" b="1">
                <a:solidFill>
                  <a:schemeClr val="bg1">
                    <a:lumMod val="50000"/>
                  </a:schemeClr>
                </a:solidFill>
                <a:cs typeface="+mn-ea"/>
                <a:sym typeface="+mn-lt"/>
              </a:rPr>
              <a:t>Competitor Data</a:t>
            </a:r>
            <a:endParaRPr lang="en-US" sz="2000" b="1">
              <a:solidFill>
                <a:schemeClr val="bg1">
                  <a:lumMod val="50000"/>
                </a:schemeClr>
              </a:solidFill>
              <a:cs typeface="+mn-ea"/>
              <a:sym typeface="+mn-lt"/>
            </a:endParaRPr>
          </a:p>
          <a:p>
            <a:pPr defTabSz="1088390"/>
            <a:r>
              <a:rPr lang="en-US" sz="1600">
                <a:solidFill>
                  <a:schemeClr val="bg1">
                    <a:lumMod val="50000"/>
                  </a:schemeClr>
                </a:solidFill>
                <a:cs typeface="+mn-ea"/>
                <a:sym typeface="+mn-lt"/>
              </a:rPr>
              <a:t>Nullam eu tempor purus. Nunc a leo magna, consequat risus. </a:t>
            </a:r>
            <a:endParaRPr lang="en-US" sz="1600">
              <a:solidFill>
                <a:schemeClr val="bg1">
                  <a:lumMod val="50000"/>
                </a:schemeClr>
              </a:solidFill>
              <a:cs typeface="+mn-ea"/>
              <a:sym typeface="+mn-lt"/>
            </a:endParaRPr>
          </a:p>
        </p:txBody>
      </p:sp>
      <p:sp>
        <p:nvSpPr>
          <p:cNvPr id="33" name="Text Box 10"/>
          <p:cNvSpPr txBox="1">
            <a:spLocks noChangeArrowheads="1"/>
          </p:cNvSpPr>
          <p:nvPr/>
        </p:nvSpPr>
        <p:spPr bwMode="auto">
          <a:xfrm>
            <a:off x="972612" y="2366592"/>
            <a:ext cx="3151967" cy="1153160"/>
          </a:xfrm>
          <a:prstGeom prst="rect">
            <a:avLst/>
          </a:prstGeom>
          <a:noFill/>
          <a:ln w="9525">
            <a:noFill/>
            <a:miter lim="800000"/>
          </a:ln>
        </p:spPr>
        <p:txBody>
          <a:bodyPr wrap="square" lIns="45727" tIns="22863" rIns="45727" bIns="22863">
            <a:spAutoFit/>
          </a:bodyPr>
          <a:lstStyle/>
          <a:p>
            <a:pPr algn="r" defTabSz="1088390">
              <a:lnSpc>
                <a:spcPct val="200000"/>
              </a:lnSpc>
            </a:pPr>
            <a:r>
              <a:rPr lang="en-US" sz="2000" b="1" dirty="0">
                <a:solidFill>
                  <a:schemeClr val="bg1">
                    <a:lumMod val="50000"/>
                  </a:schemeClr>
                </a:solidFill>
                <a:cs typeface="+mn-ea"/>
                <a:sym typeface="+mn-lt"/>
              </a:rPr>
              <a:t>Competitor Data</a:t>
            </a:r>
            <a:endParaRPr lang="en-US" sz="2000" b="1" dirty="0">
              <a:solidFill>
                <a:schemeClr val="bg1">
                  <a:lumMod val="50000"/>
                </a:schemeClr>
              </a:solidFill>
              <a:cs typeface="+mn-ea"/>
              <a:sym typeface="+mn-lt"/>
            </a:endParaRPr>
          </a:p>
          <a:p>
            <a:pPr algn="r" defTabSz="1088390"/>
            <a:r>
              <a:rPr lang="en-US" sz="1600" dirty="0" err="1">
                <a:solidFill>
                  <a:schemeClr val="bg1">
                    <a:lumMod val="50000"/>
                  </a:schemeClr>
                </a:solidFill>
                <a:cs typeface="+mn-ea"/>
                <a:sym typeface="+mn-lt"/>
              </a:rPr>
              <a:t>Nullam</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eu</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tempor</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purus</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Nunc</a:t>
            </a:r>
            <a:r>
              <a:rPr lang="en-US" sz="1600" dirty="0">
                <a:solidFill>
                  <a:schemeClr val="bg1">
                    <a:lumMod val="50000"/>
                  </a:schemeClr>
                </a:solidFill>
                <a:cs typeface="+mn-ea"/>
                <a:sym typeface="+mn-lt"/>
              </a:rPr>
              <a:t> a </a:t>
            </a:r>
            <a:r>
              <a:rPr lang="en-US" sz="1600" dirty="0" err="1">
                <a:solidFill>
                  <a:schemeClr val="bg1">
                    <a:lumMod val="50000"/>
                  </a:schemeClr>
                </a:solidFill>
                <a:cs typeface="+mn-ea"/>
                <a:sym typeface="+mn-lt"/>
              </a:rPr>
              <a:t>leo</a:t>
            </a:r>
            <a:r>
              <a:rPr lang="en-US" sz="1600" dirty="0">
                <a:solidFill>
                  <a:schemeClr val="bg1">
                    <a:lumMod val="50000"/>
                  </a:schemeClr>
                </a:solidFill>
                <a:cs typeface="+mn-ea"/>
                <a:sym typeface="+mn-lt"/>
              </a:rPr>
              <a:t> magna, </a:t>
            </a:r>
            <a:r>
              <a:rPr lang="en-US" sz="1600" dirty="0" err="1">
                <a:solidFill>
                  <a:schemeClr val="bg1">
                    <a:lumMod val="50000"/>
                  </a:schemeClr>
                </a:solidFill>
                <a:cs typeface="+mn-ea"/>
                <a:sym typeface="+mn-lt"/>
              </a:rPr>
              <a:t>consequat</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risus</a:t>
            </a:r>
            <a:r>
              <a:rPr lang="en-US" sz="1600" dirty="0">
                <a:solidFill>
                  <a:schemeClr val="bg1">
                    <a:lumMod val="50000"/>
                  </a:schemeClr>
                </a:solidFill>
                <a:cs typeface="+mn-ea"/>
                <a:sym typeface="+mn-lt"/>
              </a:rPr>
              <a:t>. </a:t>
            </a:r>
            <a:endParaRPr lang="en-US" sz="1600" dirty="0">
              <a:solidFill>
                <a:schemeClr val="bg1">
                  <a:lumMod val="50000"/>
                </a:schemeClr>
              </a:solidFill>
              <a:cs typeface="+mn-ea"/>
              <a:sym typeface="+mn-lt"/>
            </a:endParaRPr>
          </a:p>
        </p:txBody>
      </p:sp>
      <p:sp>
        <p:nvSpPr>
          <p:cNvPr id="34" name="Text Box 10"/>
          <p:cNvSpPr txBox="1">
            <a:spLocks noChangeArrowheads="1"/>
          </p:cNvSpPr>
          <p:nvPr/>
        </p:nvSpPr>
        <p:spPr bwMode="auto">
          <a:xfrm>
            <a:off x="972612" y="4527995"/>
            <a:ext cx="3151967" cy="1153160"/>
          </a:xfrm>
          <a:prstGeom prst="rect">
            <a:avLst/>
          </a:prstGeom>
          <a:noFill/>
          <a:ln w="9525">
            <a:noFill/>
            <a:miter lim="800000"/>
          </a:ln>
        </p:spPr>
        <p:txBody>
          <a:bodyPr wrap="square" lIns="45727" tIns="22863" rIns="45727" bIns="22863">
            <a:spAutoFit/>
          </a:bodyPr>
          <a:lstStyle/>
          <a:p>
            <a:pPr algn="r" defTabSz="1088390">
              <a:lnSpc>
                <a:spcPct val="200000"/>
              </a:lnSpc>
            </a:pPr>
            <a:r>
              <a:rPr lang="en-US" sz="2000" b="1" dirty="0">
                <a:solidFill>
                  <a:schemeClr val="bg1">
                    <a:lumMod val="50000"/>
                  </a:schemeClr>
                </a:solidFill>
                <a:cs typeface="+mn-ea"/>
                <a:sym typeface="+mn-lt"/>
              </a:rPr>
              <a:t>Competitor Data</a:t>
            </a:r>
            <a:endParaRPr lang="en-US" sz="2000" b="1" dirty="0">
              <a:solidFill>
                <a:schemeClr val="bg1">
                  <a:lumMod val="50000"/>
                </a:schemeClr>
              </a:solidFill>
              <a:cs typeface="+mn-ea"/>
              <a:sym typeface="+mn-lt"/>
            </a:endParaRPr>
          </a:p>
          <a:p>
            <a:pPr algn="r" defTabSz="1088390"/>
            <a:r>
              <a:rPr lang="en-US" sz="1600" dirty="0" err="1">
                <a:solidFill>
                  <a:schemeClr val="bg1">
                    <a:lumMod val="50000"/>
                  </a:schemeClr>
                </a:solidFill>
                <a:cs typeface="+mn-ea"/>
                <a:sym typeface="+mn-lt"/>
              </a:rPr>
              <a:t>Nullam</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eu</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tempor</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purus</a:t>
            </a:r>
            <a:r>
              <a:rPr lang="en-US" sz="1600" dirty="0">
                <a:solidFill>
                  <a:schemeClr val="bg1">
                    <a:lumMod val="50000"/>
                  </a:schemeClr>
                </a:solidFill>
                <a:cs typeface="+mn-ea"/>
                <a:sym typeface="+mn-lt"/>
              </a:rPr>
              <a:t>. Nunc a </a:t>
            </a:r>
            <a:r>
              <a:rPr lang="en-US" sz="1600" dirty="0" err="1">
                <a:solidFill>
                  <a:schemeClr val="bg1">
                    <a:lumMod val="50000"/>
                  </a:schemeClr>
                </a:solidFill>
                <a:cs typeface="+mn-ea"/>
                <a:sym typeface="+mn-lt"/>
              </a:rPr>
              <a:t>leo</a:t>
            </a:r>
            <a:r>
              <a:rPr lang="en-US" sz="1600" dirty="0">
                <a:solidFill>
                  <a:schemeClr val="bg1">
                    <a:lumMod val="50000"/>
                  </a:schemeClr>
                </a:solidFill>
                <a:cs typeface="+mn-ea"/>
                <a:sym typeface="+mn-lt"/>
              </a:rPr>
              <a:t> magna, </a:t>
            </a:r>
            <a:r>
              <a:rPr lang="en-US" sz="1600" dirty="0" err="1">
                <a:solidFill>
                  <a:schemeClr val="bg1">
                    <a:lumMod val="50000"/>
                  </a:schemeClr>
                </a:solidFill>
                <a:cs typeface="+mn-ea"/>
                <a:sym typeface="+mn-lt"/>
              </a:rPr>
              <a:t>consequat</a:t>
            </a:r>
            <a:r>
              <a:rPr lang="en-US" sz="1600" dirty="0">
                <a:solidFill>
                  <a:schemeClr val="bg1">
                    <a:lumMod val="50000"/>
                  </a:schemeClr>
                </a:solidFill>
                <a:cs typeface="+mn-ea"/>
                <a:sym typeface="+mn-lt"/>
              </a:rPr>
              <a:t> </a:t>
            </a:r>
            <a:r>
              <a:rPr lang="en-US" sz="1600" dirty="0" err="1">
                <a:solidFill>
                  <a:schemeClr val="bg1">
                    <a:lumMod val="50000"/>
                  </a:schemeClr>
                </a:solidFill>
                <a:cs typeface="+mn-ea"/>
                <a:sym typeface="+mn-lt"/>
              </a:rPr>
              <a:t>risus</a:t>
            </a:r>
            <a:r>
              <a:rPr lang="en-US" sz="1600" dirty="0">
                <a:solidFill>
                  <a:schemeClr val="bg1">
                    <a:lumMod val="50000"/>
                  </a:schemeClr>
                </a:solidFill>
                <a:cs typeface="+mn-ea"/>
                <a:sym typeface="+mn-lt"/>
              </a:rPr>
              <a:t>. </a:t>
            </a:r>
            <a:endParaRPr lang="en-US" sz="1600" dirty="0">
              <a:solidFill>
                <a:schemeClr val="bg1">
                  <a:lumMod val="50000"/>
                </a:schemeClr>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anim calcmode="lin" valueType="num">
                                      <p:cBhvr>
                                        <p:cTn id="14" dur="250" fill="hold"/>
                                        <p:tgtEl>
                                          <p:spTgt spid="12"/>
                                        </p:tgtEl>
                                        <p:attrNameLst>
                                          <p:attrName>ppt_x</p:attrName>
                                        </p:attrNameLst>
                                      </p:cBhvr>
                                      <p:tavLst>
                                        <p:tav tm="0">
                                          <p:val>
                                            <p:strVal val="#ppt_x"/>
                                          </p:val>
                                        </p:tav>
                                        <p:tav tm="100000">
                                          <p:val>
                                            <p:strVal val="#ppt_x"/>
                                          </p:val>
                                        </p:tav>
                                      </p:tavLst>
                                    </p:anim>
                                    <p:anim calcmode="lin" valueType="num">
                                      <p:cBhvr>
                                        <p:cTn id="15" dur="2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anim calcmode="lin" valueType="num">
                                      <p:cBhvr>
                                        <p:cTn id="20" dur="250" fill="hold"/>
                                        <p:tgtEl>
                                          <p:spTgt spid="13"/>
                                        </p:tgtEl>
                                        <p:attrNameLst>
                                          <p:attrName>ppt_x</p:attrName>
                                        </p:attrNameLst>
                                      </p:cBhvr>
                                      <p:tavLst>
                                        <p:tav tm="0">
                                          <p:val>
                                            <p:strVal val="#ppt_x"/>
                                          </p:val>
                                        </p:tav>
                                        <p:tav tm="100000">
                                          <p:val>
                                            <p:strVal val="#ppt_x"/>
                                          </p:val>
                                        </p:tav>
                                      </p:tavLst>
                                    </p:anim>
                                    <p:anim calcmode="lin" valueType="num">
                                      <p:cBhvr>
                                        <p:cTn id="21" dur="2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anim calcmode="lin" valueType="num">
                                      <p:cBhvr>
                                        <p:cTn id="26" dur="250" fill="hold"/>
                                        <p:tgtEl>
                                          <p:spTgt spid="14"/>
                                        </p:tgtEl>
                                        <p:attrNameLst>
                                          <p:attrName>ppt_x</p:attrName>
                                        </p:attrNameLst>
                                      </p:cBhvr>
                                      <p:tavLst>
                                        <p:tav tm="0">
                                          <p:val>
                                            <p:strVal val="#ppt_x"/>
                                          </p:val>
                                        </p:tav>
                                        <p:tav tm="100000">
                                          <p:val>
                                            <p:strVal val="#ppt_x"/>
                                          </p:val>
                                        </p:tav>
                                      </p:tavLst>
                                    </p:anim>
                                    <p:anim calcmode="lin" valueType="num">
                                      <p:cBhvr>
                                        <p:cTn id="27" dur="25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anim calcmode="lin" valueType="num">
                                      <p:cBhvr>
                                        <p:cTn id="32" dur="250" fill="hold"/>
                                        <p:tgtEl>
                                          <p:spTgt spid="15"/>
                                        </p:tgtEl>
                                        <p:attrNameLst>
                                          <p:attrName>ppt_x</p:attrName>
                                        </p:attrNameLst>
                                      </p:cBhvr>
                                      <p:tavLst>
                                        <p:tav tm="0">
                                          <p:val>
                                            <p:strVal val="#ppt_x"/>
                                          </p:val>
                                        </p:tav>
                                        <p:tav tm="100000">
                                          <p:val>
                                            <p:strVal val="#ppt_x"/>
                                          </p:val>
                                        </p:tav>
                                      </p:tavLst>
                                    </p:anim>
                                    <p:anim calcmode="lin" valueType="num">
                                      <p:cBhvr>
                                        <p:cTn id="33" dur="25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50"/>
                                        <p:tgtEl>
                                          <p:spTgt spid="16"/>
                                        </p:tgtEl>
                                      </p:cBhvr>
                                    </p:animEffect>
                                    <p:anim calcmode="lin" valueType="num">
                                      <p:cBhvr>
                                        <p:cTn id="38" dur="250" fill="hold"/>
                                        <p:tgtEl>
                                          <p:spTgt spid="16"/>
                                        </p:tgtEl>
                                        <p:attrNameLst>
                                          <p:attrName>ppt_x</p:attrName>
                                        </p:attrNameLst>
                                      </p:cBhvr>
                                      <p:tavLst>
                                        <p:tav tm="0">
                                          <p:val>
                                            <p:strVal val="#ppt_x"/>
                                          </p:val>
                                        </p:tav>
                                        <p:tav tm="100000">
                                          <p:val>
                                            <p:strVal val="#ppt_x"/>
                                          </p:val>
                                        </p:tav>
                                      </p:tavLst>
                                    </p:anim>
                                    <p:anim calcmode="lin" valueType="num">
                                      <p:cBhvr>
                                        <p:cTn id="39" dur="25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250"/>
                                        <p:tgtEl>
                                          <p:spTgt spid="21"/>
                                        </p:tgtEl>
                                      </p:cBhvr>
                                    </p:animEffect>
                                    <p:anim calcmode="lin" valueType="num">
                                      <p:cBhvr>
                                        <p:cTn id="44" dur="250" fill="hold"/>
                                        <p:tgtEl>
                                          <p:spTgt spid="21"/>
                                        </p:tgtEl>
                                        <p:attrNameLst>
                                          <p:attrName>ppt_x</p:attrName>
                                        </p:attrNameLst>
                                      </p:cBhvr>
                                      <p:tavLst>
                                        <p:tav tm="0">
                                          <p:val>
                                            <p:strVal val="#ppt_x"/>
                                          </p:val>
                                        </p:tav>
                                        <p:tav tm="100000">
                                          <p:val>
                                            <p:strVal val="#ppt_x"/>
                                          </p:val>
                                        </p:tav>
                                      </p:tavLst>
                                    </p:anim>
                                    <p:anim calcmode="lin" valueType="num">
                                      <p:cBhvr>
                                        <p:cTn id="45" dur="250" fill="hold"/>
                                        <p:tgtEl>
                                          <p:spTgt spid="2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250"/>
                                        <p:tgtEl>
                                          <p:spTgt spid="24"/>
                                        </p:tgtEl>
                                      </p:cBhvr>
                                    </p:animEffect>
                                    <p:anim calcmode="lin" valueType="num">
                                      <p:cBhvr>
                                        <p:cTn id="50" dur="250" fill="hold"/>
                                        <p:tgtEl>
                                          <p:spTgt spid="24"/>
                                        </p:tgtEl>
                                        <p:attrNameLst>
                                          <p:attrName>ppt_x</p:attrName>
                                        </p:attrNameLst>
                                      </p:cBhvr>
                                      <p:tavLst>
                                        <p:tav tm="0">
                                          <p:val>
                                            <p:strVal val="#ppt_x"/>
                                          </p:val>
                                        </p:tav>
                                        <p:tav tm="100000">
                                          <p:val>
                                            <p:strVal val="#ppt_x"/>
                                          </p:val>
                                        </p:tav>
                                      </p:tavLst>
                                    </p:anim>
                                    <p:anim calcmode="lin" valueType="num">
                                      <p:cBhvr>
                                        <p:cTn id="51" dur="25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50"/>
                                        <p:tgtEl>
                                          <p:spTgt spid="27"/>
                                        </p:tgtEl>
                                      </p:cBhvr>
                                    </p:animEffect>
                                    <p:anim calcmode="lin" valueType="num">
                                      <p:cBhvr>
                                        <p:cTn id="56" dur="250" fill="hold"/>
                                        <p:tgtEl>
                                          <p:spTgt spid="27"/>
                                        </p:tgtEl>
                                        <p:attrNameLst>
                                          <p:attrName>ppt_x</p:attrName>
                                        </p:attrNameLst>
                                      </p:cBhvr>
                                      <p:tavLst>
                                        <p:tav tm="0">
                                          <p:val>
                                            <p:strVal val="#ppt_x"/>
                                          </p:val>
                                        </p:tav>
                                        <p:tav tm="100000">
                                          <p:val>
                                            <p:strVal val="#ppt_x"/>
                                          </p:val>
                                        </p:tav>
                                      </p:tavLst>
                                    </p:anim>
                                    <p:anim calcmode="lin" valueType="num">
                                      <p:cBhvr>
                                        <p:cTn id="57" dur="250" fill="hold"/>
                                        <p:tgtEl>
                                          <p:spTgt spid="27"/>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250"/>
                                        <p:tgtEl>
                                          <p:spTgt spid="31"/>
                                        </p:tgtEl>
                                      </p:cBhvr>
                                    </p:animEffect>
                                    <p:anim calcmode="lin" valueType="num">
                                      <p:cBhvr>
                                        <p:cTn id="62" dur="250" fill="hold"/>
                                        <p:tgtEl>
                                          <p:spTgt spid="31"/>
                                        </p:tgtEl>
                                        <p:attrNameLst>
                                          <p:attrName>ppt_x</p:attrName>
                                        </p:attrNameLst>
                                      </p:cBhvr>
                                      <p:tavLst>
                                        <p:tav tm="0">
                                          <p:val>
                                            <p:strVal val="#ppt_x"/>
                                          </p:val>
                                        </p:tav>
                                        <p:tav tm="100000">
                                          <p:val>
                                            <p:strVal val="#ppt_x"/>
                                          </p:val>
                                        </p:tav>
                                      </p:tavLst>
                                    </p:anim>
                                    <p:anim calcmode="lin" valueType="num">
                                      <p:cBhvr>
                                        <p:cTn id="63" dur="250" fill="hold"/>
                                        <p:tgtEl>
                                          <p:spTgt spid="31"/>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42"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250"/>
                                        <p:tgtEl>
                                          <p:spTgt spid="32"/>
                                        </p:tgtEl>
                                      </p:cBhvr>
                                    </p:animEffect>
                                    <p:anim calcmode="lin" valueType="num">
                                      <p:cBhvr>
                                        <p:cTn id="68" dur="250" fill="hold"/>
                                        <p:tgtEl>
                                          <p:spTgt spid="32"/>
                                        </p:tgtEl>
                                        <p:attrNameLst>
                                          <p:attrName>ppt_x</p:attrName>
                                        </p:attrNameLst>
                                      </p:cBhvr>
                                      <p:tavLst>
                                        <p:tav tm="0">
                                          <p:val>
                                            <p:strVal val="#ppt_x"/>
                                          </p:val>
                                        </p:tav>
                                        <p:tav tm="100000">
                                          <p:val>
                                            <p:strVal val="#ppt_x"/>
                                          </p:val>
                                        </p:tav>
                                      </p:tavLst>
                                    </p:anim>
                                    <p:anim calcmode="lin" valueType="num">
                                      <p:cBhvr>
                                        <p:cTn id="69" dur="250" fill="hold"/>
                                        <p:tgtEl>
                                          <p:spTgt spid="32"/>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250"/>
                                        <p:tgtEl>
                                          <p:spTgt spid="33"/>
                                        </p:tgtEl>
                                      </p:cBhvr>
                                    </p:animEffect>
                                    <p:anim calcmode="lin" valueType="num">
                                      <p:cBhvr>
                                        <p:cTn id="74" dur="250" fill="hold"/>
                                        <p:tgtEl>
                                          <p:spTgt spid="33"/>
                                        </p:tgtEl>
                                        <p:attrNameLst>
                                          <p:attrName>ppt_x</p:attrName>
                                        </p:attrNameLst>
                                      </p:cBhvr>
                                      <p:tavLst>
                                        <p:tav tm="0">
                                          <p:val>
                                            <p:strVal val="#ppt_x"/>
                                          </p:val>
                                        </p:tav>
                                        <p:tav tm="100000">
                                          <p:val>
                                            <p:strVal val="#ppt_x"/>
                                          </p:val>
                                        </p:tav>
                                      </p:tavLst>
                                    </p:anim>
                                    <p:anim calcmode="lin" valueType="num">
                                      <p:cBhvr>
                                        <p:cTn id="75" dur="250" fill="hold"/>
                                        <p:tgtEl>
                                          <p:spTgt spid="33"/>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250"/>
                                        <p:tgtEl>
                                          <p:spTgt spid="34"/>
                                        </p:tgtEl>
                                      </p:cBhvr>
                                    </p:animEffect>
                                    <p:anim calcmode="lin" valueType="num">
                                      <p:cBhvr>
                                        <p:cTn id="80" dur="250" fill="hold"/>
                                        <p:tgtEl>
                                          <p:spTgt spid="34"/>
                                        </p:tgtEl>
                                        <p:attrNameLst>
                                          <p:attrName>ppt_x</p:attrName>
                                        </p:attrNameLst>
                                      </p:cBhvr>
                                      <p:tavLst>
                                        <p:tav tm="0">
                                          <p:val>
                                            <p:strVal val="#ppt_x"/>
                                          </p:val>
                                        </p:tav>
                                        <p:tav tm="100000">
                                          <p:val>
                                            <p:strVal val="#ppt_x"/>
                                          </p:val>
                                        </p:tav>
                                      </p:tavLst>
                                    </p:anim>
                                    <p:anim calcmode="lin" valueType="num">
                                      <p:cBhvr>
                                        <p:cTn id="81"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文本框 14"/>
          <p:cNvSpPr txBox="1">
            <a:spLocks noChangeArrowheads="1"/>
          </p:cNvSpPr>
          <p:nvPr/>
        </p:nvSpPr>
        <p:spPr bwMode="auto">
          <a:xfrm>
            <a:off x="413035" y="2529956"/>
            <a:ext cx="7119462" cy="521970"/>
          </a:xfrm>
          <a:prstGeom prst="rect">
            <a:avLst/>
          </a:prstGeom>
          <a:noFill/>
          <a:ln>
            <a:solidFill>
              <a:srgbClr val="14B28B"/>
            </a:solidFill>
          </a:ln>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400" dirty="0">
                <a:solidFill>
                  <a:schemeClr val="bg1">
                    <a:lumMod val="50000"/>
                  </a:schemeClr>
                </a:solidFill>
                <a:latin typeface="+mn-lt"/>
                <a:ea typeface="+mn-ea"/>
                <a:cs typeface="+mn-ea"/>
                <a:sym typeface="+mn-lt"/>
              </a:rPr>
              <a:t>1</a:t>
            </a:r>
            <a:r>
              <a:rPr lang="zh-CN" altLang="en-US" sz="1400" dirty="0">
                <a:solidFill>
                  <a:schemeClr val="bg1">
                    <a:lumMod val="50000"/>
                  </a:schemeClr>
                </a:solidFill>
                <a:latin typeface="+mn-lt"/>
                <a:ea typeface="+mn-ea"/>
                <a:cs typeface="+mn-ea"/>
                <a:sym typeface="+mn-lt"/>
              </a:rPr>
              <a:t>、内容描述内容描述内容描述内容描述内容描述内容描述内容描述内容描述内容描述内容描述内容描述内容描述内容描述内容描述内容描述内容描述内容描述内容描述内容描述</a:t>
            </a:r>
            <a:endParaRPr lang="zh-CN" altLang="en-US" sz="1400" dirty="0">
              <a:solidFill>
                <a:schemeClr val="bg1">
                  <a:lumMod val="50000"/>
                </a:schemeClr>
              </a:solidFill>
              <a:latin typeface="+mn-lt"/>
              <a:ea typeface="+mn-ea"/>
              <a:cs typeface="+mn-ea"/>
              <a:sym typeface="+mn-lt"/>
            </a:endParaRPr>
          </a:p>
        </p:txBody>
      </p:sp>
      <p:sp>
        <p:nvSpPr>
          <p:cNvPr id="13" name="文本框 12"/>
          <p:cNvSpPr txBox="1">
            <a:spLocks noChangeArrowheads="1"/>
          </p:cNvSpPr>
          <p:nvPr/>
        </p:nvSpPr>
        <p:spPr bwMode="auto">
          <a:xfrm>
            <a:off x="413035" y="3530237"/>
            <a:ext cx="7119462" cy="521970"/>
          </a:xfrm>
          <a:prstGeom prst="rect">
            <a:avLst/>
          </a:prstGeom>
          <a:noFill/>
          <a:ln>
            <a:solidFill>
              <a:schemeClr val="accent1">
                <a:lumMod val="75000"/>
              </a:schemeClr>
            </a:solidFill>
          </a:ln>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400" dirty="0">
                <a:solidFill>
                  <a:schemeClr val="bg1">
                    <a:lumMod val="50000"/>
                  </a:schemeClr>
                </a:solidFill>
                <a:latin typeface="+mn-lt"/>
                <a:ea typeface="+mn-ea"/>
                <a:cs typeface="+mn-ea"/>
                <a:sym typeface="+mn-lt"/>
              </a:rPr>
              <a:t>2</a:t>
            </a:r>
            <a:r>
              <a:rPr lang="zh-CN" altLang="en-US" sz="1400" dirty="0">
                <a:solidFill>
                  <a:schemeClr val="bg1">
                    <a:lumMod val="50000"/>
                  </a:schemeClr>
                </a:solidFill>
                <a:latin typeface="+mn-lt"/>
                <a:ea typeface="+mn-ea"/>
                <a:cs typeface="+mn-ea"/>
                <a:sym typeface="+mn-lt"/>
              </a:rPr>
              <a:t>、内容描述内容描述内容描述内容描述内容描述内容描述内容描述内容描述内容描述内容描述内容描述内容描述内容描述内容描述内容描述内容描述内容描述内容描述内容描述</a:t>
            </a:r>
            <a:endParaRPr lang="zh-CN" altLang="en-US" sz="1400" dirty="0">
              <a:solidFill>
                <a:schemeClr val="bg1">
                  <a:lumMod val="50000"/>
                </a:schemeClr>
              </a:solidFill>
              <a:latin typeface="+mn-lt"/>
              <a:ea typeface="+mn-ea"/>
              <a:cs typeface="+mn-ea"/>
              <a:sym typeface="+mn-lt"/>
            </a:endParaRPr>
          </a:p>
        </p:txBody>
      </p:sp>
      <p:sp>
        <p:nvSpPr>
          <p:cNvPr id="14" name="文本框 13"/>
          <p:cNvSpPr txBox="1">
            <a:spLocks noChangeArrowheads="1"/>
          </p:cNvSpPr>
          <p:nvPr/>
        </p:nvSpPr>
        <p:spPr bwMode="auto">
          <a:xfrm>
            <a:off x="413035" y="4560685"/>
            <a:ext cx="7119462" cy="521970"/>
          </a:xfrm>
          <a:prstGeom prst="rect">
            <a:avLst/>
          </a:prstGeom>
          <a:noFill/>
          <a:ln>
            <a:solidFill>
              <a:srgbClr val="14B28B"/>
            </a:solidFill>
          </a:ln>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400">
                <a:solidFill>
                  <a:schemeClr val="bg1">
                    <a:lumMod val="50000"/>
                  </a:schemeClr>
                </a:solidFill>
                <a:latin typeface="+mn-lt"/>
                <a:ea typeface="+mn-ea"/>
                <a:cs typeface="+mn-ea"/>
                <a:sym typeface="+mn-lt"/>
              </a:rPr>
              <a:t>3</a:t>
            </a:r>
            <a:r>
              <a:rPr lang="zh-CN" altLang="en-US" sz="1400">
                <a:solidFill>
                  <a:schemeClr val="bg1">
                    <a:lumMod val="50000"/>
                  </a:schemeClr>
                </a:solidFill>
                <a:latin typeface="+mn-lt"/>
                <a:ea typeface="+mn-ea"/>
                <a:cs typeface="+mn-ea"/>
                <a:sym typeface="+mn-lt"/>
              </a:rPr>
              <a:t>、内容描述内容描述内容描述内容描述内容描述内容描述内容描述内容描述内容描述内容描述内容描述内容描述内容描述内容描述内容描述内容描述内容描述内容描述内容描述</a:t>
            </a:r>
            <a:endParaRPr lang="zh-CN" altLang="en-US" sz="1400">
              <a:solidFill>
                <a:schemeClr val="bg1">
                  <a:lumMod val="50000"/>
                </a:schemeClr>
              </a:solidFill>
              <a:latin typeface="+mn-lt"/>
              <a:ea typeface="+mn-ea"/>
              <a:cs typeface="+mn-ea"/>
              <a:sym typeface="+mn-lt"/>
            </a:endParaRPr>
          </a:p>
        </p:txBody>
      </p:sp>
      <p:sp>
        <p:nvSpPr>
          <p:cNvPr id="15" name="文本框 14"/>
          <p:cNvSpPr txBox="1">
            <a:spLocks noChangeArrowheads="1"/>
          </p:cNvSpPr>
          <p:nvPr/>
        </p:nvSpPr>
        <p:spPr bwMode="auto">
          <a:xfrm>
            <a:off x="413035" y="5540326"/>
            <a:ext cx="7119462" cy="521970"/>
          </a:xfrm>
          <a:prstGeom prst="rect">
            <a:avLst/>
          </a:prstGeom>
          <a:noFill/>
          <a:ln>
            <a:solidFill>
              <a:schemeClr val="accent1">
                <a:lumMod val="75000"/>
              </a:schemeClr>
            </a:solidFill>
          </a:ln>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400">
                <a:solidFill>
                  <a:schemeClr val="bg1">
                    <a:lumMod val="50000"/>
                  </a:schemeClr>
                </a:solidFill>
                <a:latin typeface="+mn-lt"/>
                <a:ea typeface="+mn-ea"/>
                <a:cs typeface="+mn-ea"/>
                <a:sym typeface="+mn-lt"/>
              </a:rPr>
              <a:t>4</a:t>
            </a:r>
            <a:r>
              <a:rPr lang="zh-CN" altLang="en-US" sz="1400">
                <a:solidFill>
                  <a:schemeClr val="bg1">
                    <a:lumMod val="50000"/>
                  </a:schemeClr>
                </a:solidFill>
                <a:latin typeface="+mn-lt"/>
                <a:ea typeface="+mn-ea"/>
                <a:cs typeface="+mn-ea"/>
                <a:sym typeface="+mn-lt"/>
              </a:rPr>
              <a:t>、内容描述内容描述内容描述内容描述内容描述内容描述内容描述内容描述内容描述内容描述内容描述内容描述内容描述内容描述内容描述内容描述内容描述内容描述内容描述</a:t>
            </a:r>
            <a:endParaRPr lang="zh-CN" altLang="en-US" sz="1400">
              <a:solidFill>
                <a:schemeClr val="bg1">
                  <a:lumMod val="50000"/>
                </a:schemeClr>
              </a:solidFill>
              <a:latin typeface="+mn-lt"/>
              <a:ea typeface="+mn-ea"/>
              <a:cs typeface="+mn-ea"/>
              <a:sym typeface="+mn-lt"/>
            </a:endParaRPr>
          </a:p>
        </p:txBody>
      </p:sp>
      <p:sp>
        <p:nvSpPr>
          <p:cNvPr id="16" name="文本框 15"/>
          <p:cNvSpPr txBox="1">
            <a:spLocks noChangeArrowheads="1"/>
          </p:cNvSpPr>
          <p:nvPr/>
        </p:nvSpPr>
        <p:spPr bwMode="auto">
          <a:xfrm>
            <a:off x="311419" y="2110790"/>
            <a:ext cx="110507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800" dirty="0">
                <a:solidFill>
                  <a:schemeClr val="bg1">
                    <a:lumMod val="50000"/>
                  </a:schemeClr>
                </a:solidFill>
                <a:latin typeface="+mn-lt"/>
                <a:ea typeface="+mn-ea"/>
                <a:cs typeface="+mn-ea"/>
                <a:sym typeface="+mn-lt"/>
              </a:rPr>
              <a:t>标题内容</a:t>
            </a:r>
            <a:endParaRPr lang="zh-CN" altLang="en-US" sz="1800" dirty="0">
              <a:solidFill>
                <a:schemeClr val="bg1">
                  <a:lumMod val="50000"/>
                </a:schemeClr>
              </a:solidFill>
              <a:latin typeface="+mn-lt"/>
              <a:ea typeface="+mn-ea"/>
              <a:cs typeface="+mn-ea"/>
              <a:sym typeface="+mn-lt"/>
            </a:endParaRPr>
          </a:p>
        </p:txBody>
      </p:sp>
      <p:sp>
        <p:nvSpPr>
          <p:cNvPr id="17" name="矩形 16"/>
          <p:cNvSpPr/>
          <p:nvPr/>
        </p:nvSpPr>
        <p:spPr>
          <a:xfrm>
            <a:off x="7792677" y="2101690"/>
            <a:ext cx="4175305" cy="396259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autoUpdateAnimBg="0"/>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2" name="组合 11"/>
          <p:cNvGrpSpPr/>
          <p:nvPr/>
        </p:nvGrpSpPr>
        <p:grpSpPr>
          <a:xfrm>
            <a:off x="4899834" y="2267184"/>
            <a:ext cx="6254514" cy="1001617"/>
            <a:chOff x="4911768" y="1576758"/>
            <a:chExt cx="6253537" cy="1001460"/>
          </a:xfrm>
        </p:grpSpPr>
        <p:sp>
          <p:nvSpPr>
            <p:cNvPr id="13" name="矩形 12"/>
            <p:cNvSpPr/>
            <p:nvPr/>
          </p:nvSpPr>
          <p:spPr>
            <a:xfrm>
              <a:off x="4911769" y="1576758"/>
              <a:ext cx="2408441" cy="429828"/>
            </a:xfrm>
            <a:prstGeom prst="rect">
              <a:avLst/>
            </a:prstGeom>
          </p:spPr>
          <p:txBody>
            <a:bodyPr wrap="square" lIns="91445" tIns="45723" rIns="91445" bIns="45723">
              <a:spAutoFit/>
            </a:bodyPr>
            <a:lstStyle/>
            <a:p>
              <a:r>
                <a:rPr lang="zh-CN" altLang="en-US" sz="2200" b="1" dirty="0">
                  <a:solidFill>
                    <a:schemeClr val="bg1">
                      <a:lumMod val="50000"/>
                    </a:schemeClr>
                  </a:solidFill>
                  <a:cs typeface="+mn-ea"/>
                  <a:sym typeface="+mn-lt"/>
                </a:rPr>
                <a:t>点击</a:t>
              </a:r>
              <a:r>
                <a:rPr lang="zh-CN" altLang="en-US" sz="2200" b="1" dirty="0" smtClean="0">
                  <a:solidFill>
                    <a:schemeClr val="bg1">
                      <a:lumMod val="50000"/>
                    </a:schemeClr>
                  </a:solidFill>
                  <a:cs typeface="+mn-ea"/>
                  <a:sym typeface="+mn-lt"/>
                </a:rPr>
                <a:t>添加</a:t>
              </a:r>
              <a:r>
                <a:rPr lang="zh-CN" altLang="en-US" sz="2200" b="1" dirty="0">
                  <a:solidFill>
                    <a:schemeClr val="bg1">
                      <a:lumMod val="50000"/>
                    </a:schemeClr>
                  </a:solidFill>
                  <a:cs typeface="+mn-ea"/>
                  <a:sym typeface="+mn-lt"/>
                </a:rPr>
                <a:t>标题</a:t>
              </a:r>
              <a:endParaRPr lang="en-US" altLang="zh-CN" sz="2200" b="1" dirty="0">
                <a:solidFill>
                  <a:schemeClr val="bg1">
                    <a:lumMod val="50000"/>
                  </a:schemeClr>
                </a:solidFill>
                <a:cs typeface="+mn-ea"/>
                <a:sym typeface="+mn-lt"/>
              </a:endParaRPr>
            </a:p>
          </p:txBody>
        </p:sp>
        <p:sp>
          <p:nvSpPr>
            <p:cNvPr id="14" name="矩形 47"/>
            <p:cNvSpPr>
              <a:spLocks noChangeArrowheads="1"/>
            </p:cNvSpPr>
            <p:nvPr/>
          </p:nvSpPr>
          <p:spPr bwMode="auto">
            <a:xfrm>
              <a:off x="4911768" y="2013791"/>
              <a:ext cx="6253537" cy="56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5" tIns="45723" rIns="91445" bIns="4572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smtClean="0">
                  <a:solidFill>
                    <a:schemeClr val="bg1">
                      <a:lumMod val="50000"/>
                    </a:schemeClr>
                  </a:solidFill>
                  <a:latin typeface="+mn-lt"/>
                  <a:ea typeface="+mn-ea"/>
                  <a:cs typeface="+mn-ea"/>
                  <a:sym typeface="+mn-lt"/>
                </a:rPr>
                <a:t>在此</a:t>
              </a:r>
              <a:r>
                <a:rPr lang="zh-CN" altLang="en-US" sz="1400" dirty="0">
                  <a:solidFill>
                    <a:schemeClr val="bg1">
                      <a:lumMod val="50000"/>
                    </a:schemeClr>
                  </a:solidFill>
                  <a:latin typeface="+mn-lt"/>
                  <a:ea typeface="+mn-ea"/>
                  <a:cs typeface="+mn-ea"/>
                  <a:sym typeface="+mn-lt"/>
                </a:rPr>
                <a:t>录入上述图表</a:t>
              </a:r>
              <a:r>
                <a:rPr lang="zh-CN" altLang="en-US" sz="1400" dirty="0" smtClean="0">
                  <a:solidFill>
                    <a:schemeClr val="bg1">
                      <a:lumMod val="50000"/>
                    </a:schemeClr>
                  </a:solidFill>
                  <a:latin typeface="+mn-lt"/>
                  <a:ea typeface="+mn-ea"/>
                  <a:cs typeface="+mn-ea"/>
                  <a:sym typeface="+mn-lt"/>
                </a:rPr>
                <a:t>的综合描述</a:t>
              </a:r>
              <a:r>
                <a:rPr lang="zh-CN" altLang="en-US" sz="1400" dirty="0">
                  <a:solidFill>
                    <a:schemeClr val="bg1">
                      <a:lumMod val="50000"/>
                    </a:schemeClr>
                  </a:solidFill>
                  <a:latin typeface="+mn-lt"/>
                  <a:ea typeface="+mn-ea"/>
                  <a:cs typeface="+mn-ea"/>
                  <a:sym typeface="+mn-lt"/>
                </a:rPr>
                <a:t>说明，在此录入上述图表的综合描述说明，在此录入上述图表的综合描述说明，在此录入上述图表的综合描述说明。</a:t>
              </a:r>
              <a:endParaRPr lang="zh-CN" altLang="en-US" sz="1400" dirty="0">
                <a:solidFill>
                  <a:schemeClr val="bg1">
                    <a:lumMod val="50000"/>
                  </a:schemeClr>
                </a:solidFill>
                <a:latin typeface="+mn-lt"/>
                <a:ea typeface="+mn-ea"/>
                <a:cs typeface="+mn-ea"/>
                <a:sym typeface="+mn-lt"/>
              </a:endParaRPr>
            </a:p>
          </p:txBody>
        </p:sp>
      </p:grpSp>
      <p:grpSp>
        <p:nvGrpSpPr>
          <p:cNvPr id="15" name="组合 14"/>
          <p:cNvGrpSpPr/>
          <p:nvPr/>
        </p:nvGrpSpPr>
        <p:grpSpPr>
          <a:xfrm>
            <a:off x="4899834" y="3543878"/>
            <a:ext cx="6254514" cy="1001617"/>
            <a:chOff x="4911768" y="2853252"/>
            <a:chExt cx="6253537" cy="1001460"/>
          </a:xfrm>
        </p:grpSpPr>
        <p:sp>
          <p:nvSpPr>
            <p:cNvPr id="16" name="矩形 15"/>
            <p:cNvSpPr/>
            <p:nvPr/>
          </p:nvSpPr>
          <p:spPr>
            <a:xfrm>
              <a:off x="4911769" y="2853252"/>
              <a:ext cx="2408441" cy="429828"/>
            </a:xfrm>
            <a:prstGeom prst="rect">
              <a:avLst/>
            </a:prstGeom>
          </p:spPr>
          <p:txBody>
            <a:bodyPr wrap="square" lIns="91445" tIns="45723" rIns="91445" bIns="45723">
              <a:spAutoFit/>
            </a:bodyPr>
            <a:lstStyle/>
            <a:p>
              <a:r>
                <a:rPr lang="zh-CN" altLang="en-US" sz="2200" b="1" dirty="0">
                  <a:solidFill>
                    <a:schemeClr val="bg1">
                      <a:lumMod val="50000"/>
                    </a:schemeClr>
                  </a:solidFill>
                  <a:cs typeface="+mn-ea"/>
                  <a:sym typeface="+mn-lt"/>
                </a:rPr>
                <a:t>点击</a:t>
              </a:r>
              <a:r>
                <a:rPr lang="zh-CN" altLang="en-US" sz="2200" b="1" dirty="0" smtClean="0">
                  <a:solidFill>
                    <a:schemeClr val="bg1">
                      <a:lumMod val="50000"/>
                    </a:schemeClr>
                  </a:solidFill>
                  <a:cs typeface="+mn-ea"/>
                  <a:sym typeface="+mn-lt"/>
                </a:rPr>
                <a:t>添加</a:t>
              </a:r>
              <a:r>
                <a:rPr lang="zh-CN" altLang="en-US" sz="2200" b="1" dirty="0">
                  <a:solidFill>
                    <a:schemeClr val="bg1">
                      <a:lumMod val="50000"/>
                    </a:schemeClr>
                  </a:solidFill>
                  <a:cs typeface="+mn-ea"/>
                  <a:sym typeface="+mn-lt"/>
                </a:rPr>
                <a:t>标题</a:t>
              </a:r>
              <a:endParaRPr lang="en-US" altLang="zh-CN" sz="2200" b="1" dirty="0">
                <a:solidFill>
                  <a:schemeClr val="bg1">
                    <a:lumMod val="50000"/>
                  </a:schemeClr>
                </a:solidFill>
                <a:cs typeface="+mn-ea"/>
                <a:sym typeface="+mn-lt"/>
              </a:endParaRPr>
            </a:p>
          </p:txBody>
        </p:sp>
        <p:sp>
          <p:nvSpPr>
            <p:cNvPr id="17" name="矩形 47"/>
            <p:cNvSpPr>
              <a:spLocks noChangeArrowheads="1"/>
            </p:cNvSpPr>
            <p:nvPr/>
          </p:nvSpPr>
          <p:spPr bwMode="auto">
            <a:xfrm>
              <a:off x="4911768" y="3290285"/>
              <a:ext cx="6253537" cy="56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5" tIns="45723" rIns="91445" bIns="4572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smtClean="0">
                  <a:solidFill>
                    <a:schemeClr val="bg1">
                      <a:lumMod val="50000"/>
                    </a:schemeClr>
                  </a:solidFill>
                  <a:latin typeface="+mn-lt"/>
                  <a:ea typeface="+mn-ea"/>
                  <a:cs typeface="+mn-ea"/>
                  <a:sym typeface="+mn-lt"/>
                </a:rPr>
                <a:t>在此</a:t>
              </a:r>
              <a:r>
                <a:rPr lang="zh-CN" altLang="en-US" sz="1400" dirty="0">
                  <a:solidFill>
                    <a:schemeClr val="bg1">
                      <a:lumMod val="50000"/>
                    </a:schemeClr>
                  </a:solidFill>
                  <a:latin typeface="+mn-lt"/>
                  <a:ea typeface="+mn-ea"/>
                  <a:cs typeface="+mn-ea"/>
                  <a:sym typeface="+mn-lt"/>
                </a:rPr>
                <a:t>录入上述图表</a:t>
              </a:r>
              <a:r>
                <a:rPr lang="zh-CN" altLang="en-US" sz="1400" dirty="0" smtClean="0">
                  <a:solidFill>
                    <a:schemeClr val="bg1">
                      <a:lumMod val="50000"/>
                    </a:schemeClr>
                  </a:solidFill>
                  <a:latin typeface="+mn-lt"/>
                  <a:ea typeface="+mn-ea"/>
                  <a:cs typeface="+mn-ea"/>
                  <a:sym typeface="+mn-lt"/>
                </a:rPr>
                <a:t>的综合描述</a:t>
              </a:r>
              <a:r>
                <a:rPr lang="zh-CN" altLang="en-US" sz="1400" dirty="0">
                  <a:solidFill>
                    <a:schemeClr val="bg1">
                      <a:lumMod val="50000"/>
                    </a:schemeClr>
                  </a:solidFill>
                  <a:latin typeface="+mn-lt"/>
                  <a:ea typeface="+mn-ea"/>
                  <a:cs typeface="+mn-ea"/>
                  <a:sym typeface="+mn-lt"/>
                </a:rPr>
                <a:t>说明，在此录入上述图表的综合描述说明，在此录入上述图表的综合描述说明，在此录入上述图表的综合描述说明。</a:t>
              </a:r>
              <a:endParaRPr lang="zh-CN" altLang="en-US" sz="1400" dirty="0">
                <a:solidFill>
                  <a:schemeClr val="bg1">
                    <a:lumMod val="50000"/>
                  </a:schemeClr>
                </a:solidFill>
                <a:latin typeface="+mn-lt"/>
                <a:ea typeface="+mn-ea"/>
                <a:cs typeface="+mn-ea"/>
                <a:sym typeface="+mn-lt"/>
              </a:endParaRPr>
            </a:p>
          </p:txBody>
        </p:sp>
      </p:grpSp>
      <p:grpSp>
        <p:nvGrpSpPr>
          <p:cNvPr id="18" name="组合 17"/>
          <p:cNvGrpSpPr/>
          <p:nvPr/>
        </p:nvGrpSpPr>
        <p:grpSpPr>
          <a:xfrm>
            <a:off x="4899834" y="4820571"/>
            <a:ext cx="6254514" cy="1001617"/>
            <a:chOff x="4911768" y="4129746"/>
            <a:chExt cx="6253537" cy="1001460"/>
          </a:xfrm>
        </p:grpSpPr>
        <p:sp>
          <p:nvSpPr>
            <p:cNvPr id="19" name="矩形 18"/>
            <p:cNvSpPr/>
            <p:nvPr/>
          </p:nvSpPr>
          <p:spPr>
            <a:xfrm>
              <a:off x="4911769" y="4129746"/>
              <a:ext cx="2408441" cy="429828"/>
            </a:xfrm>
            <a:prstGeom prst="rect">
              <a:avLst/>
            </a:prstGeom>
          </p:spPr>
          <p:txBody>
            <a:bodyPr wrap="square" lIns="91445" tIns="45723" rIns="91445" bIns="45723">
              <a:spAutoFit/>
            </a:bodyPr>
            <a:lstStyle/>
            <a:p>
              <a:r>
                <a:rPr lang="zh-CN" altLang="en-US" sz="2200" b="1" dirty="0">
                  <a:solidFill>
                    <a:schemeClr val="bg1">
                      <a:lumMod val="50000"/>
                    </a:schemeClr>
                  </a:solidFill>
                  <a:cs typeface="+mn-ea"/>
                  <a:sym typeface="+mn-lt"/>
                </a:rPr>
                <a:t>点击</a:t>
              </a:r>
              <a:r>
                <a:rPr lang="zh-CN" altLang="en-US" sz="2200" b="1" dirty="0" smtClean="0">
                  <a:solidFill>
                    <a:schemeClr val="bg1">
                      <a:lumMod val="50000"/>
                    </a:schemeClr>
                  </a:solidFill>
                  <a:cs typeface="+mn-ea"/>
                  <a:sym typeface="+mn-lt"/>
                </a:rPr>
                <a:t>添加</a:t>
              </a:r>
              <a:r>
                <a:rPr lang="zh-CN" altLang="en-US" sz="2200" b="1" dirty="0">
                  <a:solidFill>
                    <a:schemeClr val="bg1">
                      <a:lumMod val="50000"/>
                    </a:schemeClr>
                  </a:solidFill>
                  <a:cs typeface="+mn-ea"/>
                  <a:sym typeface="+mn-lt"/>
                </a:rPr>
                <a:t>标题</a:t>
              </a:r>
              <a:endParaRPr lang="en-US" altLang="zh-CN" sz="2200" b="1" dirty="0">
                <a:solidFill>
                  <a:schemeClr val="bg1">
                    <a:lumMod val="50000"/>
                  </a:schemeClr>
                </a:solidFill>
                <a:cs typeface="+mn-ea"/>
                <a:sym typeface="+mn-lt"/>
              </a:endParaRPr>
            </a:p>
          </p:txBody>
        </p:sp>
        <p:sp>
          <p:nvSpPr>
            <p:cNvPr id="20" name="矩形 47"/>
            <p:cNvSpPr>
              <a:spLocks noChangeArrowheads="1"/>
            </p:cNvSpPr>
            <p:nvPr/>
          </p:nvSpPr>
          <p:spPr bwMode="auto">
            <a:xfrm>
              <a:off x="4911768" y="4566779"/>
              <a:ext cx="6253537" cy="56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5" tIns="45723" rIns="91445" bIns="4572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smtClean="0">
                  <a:solidFill>
                    <a:schemeClr val="bg1">
                      <a:lumMod val="50000"/>
                    </a:schemeClr>
                  </a:solidFill>
                  <a:latin typeface="+mn-lt"/>
                  <a:ea typeface="+mn-ea"/>
                  <a:cs typeface="+mn-ea"/>
                  <a:sym typeface="+mn-lt"/>
                </a:rPr>
                <a:t>在此</a:t>
              </a:r>
              <a:r>
                <a:rPr lang="zh-CN" altLang="en-US" sz="1400" dirty="0">
                  <a:solidFill>
                    <a:schemeClr val="bg1">
                      <a:lumMod val="50000"/>
                    </a:schemeClr>
                  </a:solidFill>
                  <a:latin typeface="+mn-lt"/>
                  <a:ea typeface="+mn-ea"/>
                  <a:cs typeface="+mn-ea"/>
                  <a:sym typeface="+mn-lt"/>
                </a:rPr>
                <a:t>录入上述图表</a:t>
              </a:r>
              <a:r>
                <a:rPr lang="zh-CN" altLang="en-US" sz="1400" dirty="0" smtClean="0">
                  <a:solidFill>
                    <a:schemeClr val="bg1">
                      <a:lumMod val="50000"/>
                    </a:schemeClr>
                  </a:solidFill>
                  <a:latin typeface="+mn-lt"/>
                  <a:ea typeface="+mn-ea"/>
                  <a:cs typeface="+mn-ea"/>
                  <a:sym typeface="+mn-lt"/>
                </a:rPr>
                <a:t>的综合描述</a:t>
              </a:r>
              <a:r>
                <a:rPr lang="zh-CN" altLang="en-US" sz="1400" dirty="0">
                  <a:solidFill>
                    <a:schemeClr val="bg1">
                      <a:lumMod val="50000"/>
                    </a:schemeClr>
                  </a:solidFill>
                  <a:latin typeface="+mn-lt"/>
                  <a:ea typeface="+mn-ea"/>
                  <a:cs typeface="+mn-ea"/>
                  <a:sym typeface="+mn-lt"/>
                </a:rPr>
                <a:t>说明，在此录入上述图表的综合描述说明，在此录入上述图表的综合描述说明。</a:t>
              </a:r>
              <a:endParaRPr lang="zh-CN" altLang="en-US" sz="1400" dirty="0">
                <a:solidFill>
                  <a:schemeClr val="bg1">
                    <a:lumMod val="50000"/>
                  </a:schemeClr>
                </a:solidFill>
                <a:latin typeface="+mn-lt"/>
                <a:ea typeface="+mn-ea"/>
                <a:cs typeface="+mn-ea"/>
                <a:sym typeface="+mn-lt"/>
              </a:endParaRPr>
            </a:p>
          </p:txBody>
        </p:sp>
      </p:grpSp>
      <p:sp>
        <p:nvSpPr>
          <p:cNvPr id="21" name="Oval 25"/>
          <p:cNvSpPr/>
          <p:nvPr/>
        </p:nvSpPr>
        <p:spPr>
          <a:xfrm>
            <a:off x="4415714" y="2753686"/>
            <a:ext cx="192753" cy="192753"/>
          </a:xfrm>
          <a:prstGeom prst="ellipse">
            <a:avLst/>
          </a:prstGeom>
          <a:solidFill>
            <a:schemeClr val="bg1">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cs typeface="+mn-ea"/>
              <a:sym typeface="+mn-lt"/>
            </a:endParaRPr>
          </a:p>
        </p:txBody>
      </p:sp>
      <p:sp>
        <p:nvSpPr>
          <p:cNvPr id="22" name="Oval 35"/>
          <p:cNvSpPr/>
          <p:nvPr/>
        </p:nvSpPr>
        <p:spPr>
          <a:xfrm>
            <a:off x="4415714" y="4034043"/>
            <a:ext cx="192753" cy="192753"/>
          </a:xfrm>
          <a:prstGeom prst="ellipse">
            <a:avLst/>
          </a:prstGeom>
          <a:solidFill>
            <a:schemeClr val="bg1">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cs typeface="+mn-ea"/>
              <a:sym typeface="+mn-lt"/>
            </a:endParaRPr>
          </a:p>
        </p:txBody>
      </p:sp>
      <p:sp>
        <p:nvSpPr>
          <p:cNvPr id="23" name="Oval 51"/>
          <p:cNvSpPr/>
          <p:nvPr/>
        </p:nvSpPr>
        <p:spPr>
          <a:xfrm>
            <a:off x="4415714" y="5314398"/>
            <a:ext cx="192753" cy="192753"/>
          </a:xfrm>
          <a:prstGeom prst="ellipse">
            <a:avLst/>
          </a:prstGeom>
          <a:solidFill>
            <a:schemeClr val="bg1">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cs typeface="+mn-ea"/>
              <a:sym typeface="+mn-lt"/>
            </a:endParaRPr>
          </a:p>
        </p:txBody>
      </p:sp>
      <p:grpSp>
        <p:nvGrpSpPr>
          <p:cNvPr id="24" name="组合 23"/>
          <p:cNvGrpSpPr/>
          <p:nvPr/>
        </p:nvGrpSpPr>
        <p:grpSpPr>
          <a:xfrm>
            <a:off x="1536197" y="2364310"/>
            <a:ext cx="2879517" cy="971505"/>
            <a:chOff x="1580741" y="1508768"/>
            <a:chExt cx="2879067" cy="971353"/>
          </a:xfrm>
        </p:grpSpPr>
        <p:grpSp>
          <p:nvGrpSpPr>
            <p:cNvPr id="25" name="Group 30"/>
            <p:cNvGrpSpPr/>
            <p:nvPr/>
          </p:nvGrpSpPr>
          <p:grpSpPr>
            <a:xfrm>
              <a:off x="1580741" y="1508768"/>
              <a:ext cx="2879067" cy="971353"/>
              <a:chOff x="1403618" y="1255634"/>
              <a:chExt cx="2258550" cy="762001"/>
            </a:xfrm>
          </p:grpSpPr>
          <p:sp>
            <p:nvSpPr>
              <p:cNvPr id="27" name="Flowchart: Off-page Connector 22"/>
              <p:cNvSpPr/>
              <p:nvPr/>
            </p:nvSpPr>
            <p:spPr>
              <a:xfrm rot="16200000">
                <a:off x="1829116" y="830137"/>
                <a:ext cx="762000" cy="1612995"/>
              </a:xfrm>
              <a:prstGeom prst="flowChartOffpageConnector">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5865" dirty="0">
                  <a:cs typeface="+mn-ea"/>
                  <a:sym typeface="+mn-lt"/>
                </a:endParaRPr>
              </a:p>
            </p:txBody>
          </p:sp>
          <p:sp>
            <p:nvSpPr>
              <p:cNvPr id="28" name="Round Same Side Corner Rectangle 23"/>
              <p:cNvSpPr/>
              <p:nvPr/>
            </p:nvSpPr>
            <p:spPr>
              <a:xfrm rot="16200000">
                <a:off x="1297316" y="1406206"/>
                <a:ext cx="762001" cy="460857"/>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schemeClr>
                    </a:solidFill>
                    <a:cs typeface="+mn-ea"/>
                    <a:sym typeface="+mn-lt"/>
                  </a:rPr>
                  <a:t>01</a:t>
                </a:r>
                <a:endParaRPr lang="en-US" sz="2800" dirty="0">
                  <a:solidFill>
                    <a:schemeClr val="bg1">
                      <a:lumMod val="50000"/>
                    </a:schemeClr>
                  </a:solidFill>
                  <a:cs typeface="+mn-ea"/>
                  <a:sym typeface="+mn-lt"/>
                </a:endParaRPr>
              </a:p>
            </p:txBody>
          </p:sp>
          <p:cxnSp>
            <p:nvCxnSpPr>
              <p:cNvPr id="29" name="Straight Connector 24"/>
              <p:cNvCxnSpPr/>
              <p:nvPr/>
            </p:nvCxnSpPr>
            <p:spPr>
              <a:xfrm flipV="1">
                <a:off x="2991445" y="1633422"/>
                <a:ext cx="670723" cy="2"/>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 name="Freeform 35"/>
            <p:cNvSpPr>
              <a:spLocks noChangeAspect="1" noEditPoints="1"/>
            </p:cNvSpPr>
            <p:nvPr/>
          </p:nvSpPr>
          <p:spPr bwMode="auto">
            <a:xfrm>
              <a:off x="2269724" y="1753520"/>
              <a:ext cx="783774" cy="457201"/>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14B28B"/>
            </a:solidFill>
            <a:ln>
              <a:noFill/>
            </a:ln>
          </p:spPr>
          <p:txBody>
            <a:bodyPr vert="horz" wrap="square" lIns="121939" tIns="60969" rIns="121939" bIns="60969" numCol="1" anchor="t" anchorCtr="0" compatLnSpc="1"/>
            <a:lstStyle/>
            <a:p>
              <a:endParaRPr lang="en-US" sz="3200">
                <a:cs typeface="+mn-ea"/>
                <a:sym typeface="+mn-lt"/>
              </a:endParaRPr>
            </a:p>
          </p:txBody>
        </p:sp>
      </p:grpSp>
      <p:grpSp>
        <p:nvGrpSpPr>
          <p:cNvPr id="30" name="组合 29"/>
          <p:cNvGrpSpPr/>
          <p:nvPr/>
        </p:nvGrpSpPr>
        <p:grpSpPr>
          <a:xfrm>
            <a:off x="1536196" y="4925022"/>
            <a:ext cx="2879519" cy="971508"/>
            <a:chOff x="1580740" y="4069080"/>
            <a:chExt cx="2879069" cy="971356"/>
          </a:xfrm>
        </p:grpSpPr>
        <p:grpSp>
          <p:nvGrpSpPr>
            <p:cNvPr id="31" name="Group 40"/>
            <p:cNvGrpSpPr/>
            <p:nvPr/>
          </p:nvGrpSpPr>
          <p:grpSpPr>
            <a:xfrm>
              <a:off x="1580740" y="4069080"/>
              <a:ext cx="2879069" cy="971356"/>
              <a:chOff x="1403618" y="1255634"/>
              <a:chExt cx="2258550" cy="762002"/>
            </a:xfrm>
          </p:grpSpPr>
          <p:sp>
            <p:nvSpPr>
              <p:cNvPr id="33" name="Flowchart: Off-page Connector 47"/>
              <p:cNvSpPr/>
              <p:nvPr/>
            </p:nvSpPr>
            <p:spPr>
              <a:xfrm rot="16200000">
                <a:off x="1829116" y="830138"/>
                <a:ext cx="762000" cy="1612995"/>
              </a:xfrm>
              <a:prstGeom prst="flowChartOffpageConnector">
                <a:avLst/>
              </a:prstGeom>
              <a:noFill/>
              <a:ln>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cs typeface="+mn-ea"/>
                  <a:sym typeface="+mn-lt"/>
                </a:endParaRPr>
              </a:p>
            </p:txBody>
          </p:sp>
          <p:sp>
            <p:nvSpPr>
              <p:cNvPr id="34" name="Round Same Side Corner Rectangle 49"/>
              <p:cNvSpPr/>
              <p:nvPr/>
            </p:nvSpPr>
            <p:spPr>
              <a:xfrm rot="16200000">
                <a:off x="1306694" y="1406206"/>
                <a:ext cx="762001" cy="460857"/>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schemeClr>
                    </a:solidFill>
                    <a:cs typeface="+mn-ea"/>
                    <a:sym typeface="+mn-lt"/>
                  </a:rPr>
                  <a:t>03</a:t>
                </a:r>
                <a:endParaRPr lang="en-US" sz="2800" dirty="0">
                  <a:solidFill>
                    <a:schemeClr val="bg1">
                      <a:lumMod val="50000"/>
                    </a:schemeClr>
                  </a:solidFill>
                  <a:cs typeface="+mn-ea"/>
                  <a:sym typeface="+mn-lt"/>
                </a:endParaRPr>
              </a:p>
            </p:txBody>
          </p:sp>
          <p:cxnSp>
            <p:nvCxnSpPr>
              <p:cNvPr id="35" name="Straight Connector 50"/>
              <p:cNvCxnSpPr/>
              <p:nvPr/>
            </p:nvCxnSpPr>
            <p:spPr>
              <a:xfrm>
                <a:off x="2991444" y="1648386"/>
                <a:ext cx="67072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 name="Freeform 61"/>
            <p:cNvSpPr/>
            <p:nvPr/>
          </p:nvSpPr>
          <p:spPr bwMode="auto">
            <a:xfrm>
              <a:off x="2382417" y="4264823"/>
              <a:ext cx="558388" cy="579867"/>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rgbClr val="14B28B"/>
            </a:solidFill>
            <a:ln>
              <a:noFill/>
            </a:ln>
          </p:spPr>
          <p:txBody>
            <a:bodyPr vert="horz" wrap="square" lIns="121939" tIns="60969" rIns="121939" bIns="60969" numCol="1" anchor="t" anchorCtr="0" compatLnSpc="1"/>
            <a:lstStyle/>
            <a:p>
              <a:endParaRPr lang="en-US" sz="2400">
                <a:cs typeface="+mn-ea"/>
                <a:sym typeface="+mn-lt"/>
              </a:endParaRPr>
            </a:p>
          </p:txBody>
        </p:sp>
      </p:grpSp>
      <p:grpSp>
        <p:nvGrpSpPr>
          <p:cNvPr id="36" name="组合 35"/>
          <p:cNvGrpSpPr/>
          <p:nvPr/>
        </p:nvGrpSpPr>
        <p:grpSpPr>
          <a:xfrm>
            <a:off x="1536199" y="3644667"/>
            <a:ext cx="2879516" cy="971508"/>
            <a:chOff x="1580743" y="2788925"/>
            <a:chExt cx="2879066" cy="971356"/>
          </a:xfrm>
        </p:grpSpPr>
        <p:grpSp>
          <p:nvGrpSpPr>
            <p:cNvPr id="37" name="Group 31"/>
            <p:cNvGrpSpPr/>
            <p:nvPr/>
          </p:nvGrpSpPr>
          <p:grpSpPr>
            <a:xfrm>
              <a:off x="1580743" y="2788925"/>
              <a:ext cx="2879066" cy="971356"/>
              <a:chOff x="1403618" y="1255634"/>
              <a:chExt cx="2258547" cy="762002"/>
            </a:xfrm>
          </p:grpSpPr>
          <p:sp>
            <p:nvSpPr>
              <p:cNvPr id="39" name="Flowchart: Off-page Connector 32"/>
              <p:cNvSpPr/>
              <p:nvPr/>
            </p:nvSpPr>
            <p:spPr>
              <a:xfrm rot="16200000">
                <a:off x="1829116" y="830138"/>
                <a:ext cx="762000" cy="1612995"/>
              </a:xfrm>
              <a:prstGeom prst="flowChartOffpageConnector">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cs typeface="+mn-ea"/>
                  <a:sym typeface="+mn-lt"/>
                </a:endParaRPr>
              </a:p>
            </p:txBody>
          </p:sp>
          <p:sp>
            <p:nvSpPr>
              <p:cNvPr id="40" name="Round Same Side Corner Rectangle 33"/>
              <p:cNvSpPr/>
              <p:nvPr/>
            </p:nvSpPr>
            <p:spPr>
              <a:xfrm rot="16200000">
                <a:off x="1320085" y="1406206"/>
                <a:ext cx="762001" cy="460857"/>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schemeClr>
                    </a:solidFill>
                    <a:cs typeface="+mn-ea"/>
                    <a:sym typeface="+mn-lt"/>
                  </a:rPr>
                  <a:t>02</a:t>
                </a:r>
                <a:endParaRPr lang="en-US" sz="2800" dirty="0">
                  <a:solidFill>
                    <a:schemeClr val="bg1">
                      <a:lumMod val="50000"/>
                    </a:schemeClr>
                  </a:solidFill>
                  <a:cs typeface="+mn-ea"/>
                  <a:sym typeface="+mn-lt"/>
                </a:endParaRPr>
              </a:p>
            </p:txBody>
          </p:sp>
          <p:cxnSp>
            <p:nvCxnSpPr>
              <p:cNvPr id="41" name="Straight Connector 34"/>
              <p:cNvCxnSpPr/>
              <p:nvPr/>
            </p:nvCxnSpPr>
            <p:spPr>
              <a:xfrm>
                <a:off x="2991446" y="1625968"/>
                <a:ext cx="670719"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Freeform 5"/>
            <p:cNvSpPr>
              <a:spLocks noEditPoints="1"/>
            </p:cNvSpPr>
            <p:nvPr/>
          </p:nvSpPr>
          <p:spPr bwMode="auto">
            <a:xfrm>
              <a:off x="2351352" y="3055525"/>
              <a:ext cx="620518" cy="438152"/>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accent1">
                <a:lumMod val="75000"/>
              </a:schemeClr>
            </a:solidFill>
            <a:ln>
              <a:noFill/>
            </a:ln>
          </p:spPr>
          <p:txBody>
            <a:bodyPr vert="horz" wrap="square" lIns="121939" tIns="60969" rIns="121939" bIns="60969" numCol="1" anchor="t" anchorCtr="0" compatLnSpc="1"/>
            <a:lstStyle/>
            <a:p>
              <a:endParaRPr lang="id-ID">
                <a:cs typeface="+mn-ea"/>
                <a:sym typeface="+mn-lt"/>
              </a:endParaRPr>
            </a:p>
          </p:txBody>
        </p:sp>
      </p:grpSp>
    </p:spTree>
  </p:cSld>
  <p:clrMapOvr>
    <a:masterClrMapping/>
  </p:clrMapOvr>
  <p:transition spd="slow" advTm="1000"/>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fill="hold" nodeType="afterEffect" p14:presetBounceEnd="37000">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14:bounceEnd="37000">
                                          <p:cBhvr additive="base">
                                            <p:cTn id="13" dur="400" fill="hold"/>
                                            <p:tgtEl>
                                              <p:spTgt spid="24"/>
                                            </p:tgtEl>
                                            <p:attrNameLst>
                                              <p:attrName>ppt_x</p:attrName>
                                            </p:attrNameLst>
                                          </p:cBhvr>
                                          <p:tavLst>
                                            <p:tav tm="0">
                                              <p:val>
                                                <p:strVal val="0-#ppt_w/2"/>
                                              </p:val>
                                            </p:tav>
                                            <p:tav tm="100000">
                                              <p:val>
                                                <p:strVal val="#ppt_x"/>
                                              </p:val>
                                            </p:tav>
                                          </p:tavLst>
                                        </p:anim>
                                        <p:anim calcmode="lin" valueType="num" p14:bounceEnd="37000">
                                          <p:cBhvr additive="base">
                                            <p:cTn id="14" dur="4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3" presetClass="entr" presetSubtype="16"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childTnLst>
                                    </p:cTn>
                                  </p:par>
                                </p:childTnLst>
                              </p:cTn>
                            </p:par>
                            <p:par>
                              <p:cTn id="20" fill="hold">
                                <p:stCondLst>
                                  <p:cond delay="2000"/>
                                </p:stCondLst>
                                <p:childTnLst>
                                  <p:par>
                                    <p:cTn id="21" presetID="12" presetClass="entr" presetSubtype="2" fill="hold" nodeType="after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left)">
                                          <p:cBhvr>
                                            <p:cTn id="24" dur="500"/>
                                            <p:tgtEl>
                                              <p:spTgt spid="12"/>
                                            </p:tgtEl>
                                          </p:cBhvr>
                                        </p:animEffect>
                                      </p:childTnLst>
                                    </p:cTn>
                                  </p:par>
                                </p:childTnLst>
                              </p:cTn>
                            </p:par>
                            <p:par>
                              <p:cTn id="25" fill="hold">
                                <p:stCondLst>
                                  <p:cond delay="2600"/>
                                </p:stCondLst>
                                <p:childTnLst>
                                  <p:par>
                                    <p:cTn id="26" presetID="2" presetClass="entr" presetSubtype="8" accel="50000" fill="hold" nodeType="afterEffect" p14:presetBounceEnd="37000">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14:bounceEnd="37000">
                                          <p:cBhvr additive="base">
                                            <p:cTn id="28" dur="400" fill="hold"/>
                                            <p:tgtEl>
                                              <p:spTgt spid="36"/>
                                            </p:tgtEl>
                                            <p:attrNameLst>
                                              <p:attrName>ppt_x</p:attrName>
                                            </p:attrNameLst>
                                          </p:cBhvr>
                                          <p:tavLst>
                                            <p:tav tm="0">
                                              <p:val>
                                                <p:strVal val="0-#ppt_w/2"/>
                                              </p:val>
                                            </p:tav>
                                            <p:tav tm="100000">
                                              <p:val>
                                                <p:strVal val="#ppt_x"/>
                                              </p:val>
                                            </p:tav>
                                          </p:tavLst>
                                        </p:anim>
                                        <p:anim calcmode="lin" valueType="num" p14:bounceEnd="37000">
                                          <p:cBhvr additive="base">
                                            <p:cTn id="29" dur="400" fill="hold"/>
                                            <p:tgtEl>
                                              <p:spTgt spid="36"/>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childTnLst>
                              </p:cTn>
                            </p:par>
                            <p:par>
                              <p:cTn id="35" fill="hold">
                                <p:stCondLst>
                                  <p:cond delay="3600"/>
                                </p:stCondLst>
                                <p:childTnLst>
                                  <p:par>
                                    <p:cTn id="36" presetID="12" presetClass="entr" presetSubtype="2" fill="hold" nodeType="afterEffect">
                                      <p:stCondLst>
                                        <p:cond delay="1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p:tgtEl>
                                              <p:spTgt spid="15"/>
                                            </p:tgtEl>
                                            <p:attrNameLst>
                                              <p:attrName>ppt_x</p:attrName>
                                            </p:attrNameLst>
                                          </p:cBhvr>
                                          <p:tavLst>
                                            <p:tav tm="0">
                                              <p:val>
                                                <p:strVal val="#ppt_x+#ppt_w*1.125000"/>
                                              </p:val>
                                            </p:tav>
                                            <p:tav tm="100000">
                                              <p:val>
                                                <p:strVal val="#ppt_x"/>
                                              </p:val>
                                            </p:tav>
                                          </p:tavLst>
                                        </p:anim>
                                        <p:animEffect transition="in" filter="wipe(left)">
                                          <p:cBhvr>
                                            <p:cTn id="39" dur="500"/>
                                            <p:tgtEl>
                                              <p:spTgt spid="15"/>
                                            </p:tgtEl>
                                          </p:cBhvr>
                                        </p:animEffect>
                                      </p:childTnLst>
                                    </p:cTn>
                                  </p:par>
                                </p:childTnLst>
                              </p:cTn>
                            </p:par>
                            <p:par>
                              <p:cTn id="40" fill="hold">
                                <p:stCondLst>
                                  <p:cond delay="4200"/>
                                </p:stCondLst>
                                <p:childTnLst>
                                  <p:par>
                                    <p:cTn id="41" presetID="2" presetClass="entr" presetSubtype="8" accel="50000" fill="hold" nodeType="afterEffect" p14:presetBounceEnd="37000">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14:bounceEnd="37000">
                                          <p:cBhvr additive="base">
                                            <p:cTn id="43" dur="400" fill="hold"/>
                                            <p:tgtEl>
                                              <p:spTgt spid="30"/>
                                            </p:tgtEl>
                                            <p:attrNameLst>
                                              <p:attrName>ppt_x</p:attrName>
                                            </p:attrNameLst>
                                          </p:cBhvr>
                                          <p:tavLst>
                                            <p:tav tm="0">
                                              <p:val>
                                                <p:strVal val="0-#ppt_w/2"/>
                                              </p:val>
                                            </p:tav>
                                            <p:tav tm="100000">
                                              <p:val>
                                                <p:strVal val="#ppt_x"/>
                                              </p:val>
                                            </p:tav>
                                          </p:tavLst>
                                        </p:anim>
                                        <p:anim calcmode="lin" valueType="num" p14:bounceEnd="37000">
                                          <p:cBhvr additive="base">
                                            <p:cTn id="44" dur="400" fill="hold"/>
                                            <p:tgtEl>
                                              <p:spTgt spid="30"/>
                                            </p:tgtEl>
                                            <p:attrNameLst>
                                              <p:attrName>ppt_y</p:attrName>
                                            </p:attrNameLst>
                                          </p:cBhvr>
                                          <p:tavLst>
                                            <p:tav tm="0">
                                              <p:val>
                                                <p:strVal val="#ppt_y"/>
                                              </p:val>
                                            </p:tav>
                                            <p:tav tm="100000">
                                              <p:val>
                                                <p:strVal val="#ppt_y"/>
                                              </p:val>
                                            </p:tav>
                                          </p:tavLst>
                                        </p:anim>
                                      </p:childTnLst>
                                    </p:cTn>
                                  </p:par>
                                </p:childTnLst>
                              </p:cTn>
                            </p:par>
                            <p:par>
                              <p:cTn id="45" fill="hold">
                                <p:stCondLst>
                                  <p:cond delay="4700"/>
                                </p:stCondLst>
                                <p:childTnLst>
                                  <p:par>
                                    <p:cTn id="46" presetID="23" presetClass="entr" presetSubtype="16"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childTnLst>
                                    </p:cTn>
                                  </p:par>
                                </p:childTnLst>
                              </p:cTn>
                            </p:par>
                            <p:par>
                              <p:cTn id="50" fill="hold">
                                <p:stCondLst>
                                  <p:cond delay="5200"/>
                                </p:stCondLst>
                                <p:childTnLst>
                                  <p:par>
                                    <p:cTn id="51" presetID="12" presetClass="entr" presetSubtype="2" fill="hold" nodeType="after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p:tgtEl>
                                              <p:spTgt spid="18"/>
                                            </p:tgtEl>
                                            <p:attrNameLst>
                                              <p:attrName>ppt_x</p:attrName>
                                            </p:attrNameLst>
                                          </p:cBhvr>
                                          <p:tavLst>
                                            <p:tav tm="0">
                                              <p:val>
                                                <p:strVal val="#ppt_x+#ppt_w*1.125000"/>
                                              </p:val>
                                            </p:tav>
                                            <p:tav tm="100000">
                                              <p:val>
                                                <p:strVal val="#ppt_x"/>
                                              </p:val>
                                            </p:tav>
                                          </p:tavLst>
                                        </p:anim>
                                        <p:animEffect transition="in" filter="wipe(lef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400" fill="hold"/>
                                            <p:tgtEl>
                                              <p:spTgt spid="24"/>
                                            </p:tgtEl>
                                            <p:attrNameLst>
                                              <p:attrName>ppt_x</p:attrName>
                                            </p:attrNameLst>
                                          </p:cBhvr>
                                          <p:tavLst>
                                            <p:tav tm="0">
                                              <p:val>
                                                <p:strVal val="0-#ppt_w/2"/>
                                              </p:val>
                                            </p:tav>
                                            <p:tav tm="100000">
                                              <p:val>
                                                <p:strVal val="#ppt_x"/>
                                              </p:val>
                                            </p:tav>
                                          </p:tavLst>
                                        </p:anim>
                                        <p:anim calcmode="lin" valueType="num">
                                          <p:cBhvr additive="base">
                                            <p:cTn id="14" dur="4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3" presetClass="entr" presetSubtype="16"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childTnLst>
                                    </p:cTn>
                                  </p:par>
                                </p:childTnLst>
                              </p:cTn>
                            </p:par>
                            <p:par>
                              <p:cTn id="20" fill="hold">
                                <p:stCondLst>
                                  <p:cond delay="2000"/>
                                </p:stCondLst>
                                <p:childTnLst>
                                  <p:par>
                                    <p:cTn id="21" presetID="12" presetClass="entr" presetSubtype="2" fill="hold" nodeType="after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left)">
                                          <p:cBhvr>
                                            <p:cTn id="24" dur="500"/>
                                            <p:tgtEl>
                                              <p:spTgt spid="12"/>
                                            </p:tgtEl>
                                          </p:cBhvr>
                                        </p:animEffect>
                                      </p:childTnLst>
                                    </p:cTn>
                                  </p:par>
                                </p:childTnLst>
                              </p:cTn>
                            </p:par>
                            <p:par>
                              <p:cTn id="25" fill="hold">
                                <p:stCondLst>
                                  <p:cond delay="2600"/>
                                </p:stCondLst>
                                <p:childTnLst>
                                  <p:par>
                                    <p:cTn id="26" presetID="2" presetClass="entr" presetSubtype="8" accel="5000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400" fill="hold"/>
                                            <p:tgtEl>
                                              <p:spTgt spid="36"/>
                                            </p:tgtEl>
                                            <p:attrNameLst>
                                              <p:attrName>ppt_x</p:attrName>
                                            </p:attrNameLst>
                                          </p:cBhvr>
                                          <p:tavLst>
                                            <p:tav tm="0">
                                              <p:val>
                                                <p:strVal val="0-#ppt_w/2"/>
                                              </p:val>
                                            </p:tav>
                                            <p:tav tm="100000">
                                              <p:val>
                                                <p:strVal val="#ppt_x"/>
                                              </p:val>
                                            </p:tav>
                                          </p:tavLst>
                                        </p:anim>
                                        <p:anim calcmode="lin" valueType="num">
                                          <p:cBhvr additive="base">
                                            <p:cTn id="29" dur="400" fill="hold"/>
                                            <p:tgtEl>
                                              <p:spTgt spid="36"/>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childTnLst>
                              </p:cTn>
                            </p:par>
                            <p:par>
                              <p:cTn id="35" fill="hold">
                                <p:stCondLst>
                                  <p:cond delay="3600"/>
                                </p:stCondLst>
                                <p:childTnLst>
                                  <p:par>
                                    <p:cTn id="36" presetID="12" presetClass="entr" presetSubtype="2" fill="hold" nodeType="afterEffect">
                                      <p:stCondLst>
                                        <p:cond delay="1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p:tgtEl>
                                              <p:spTgt spid="15"/>
                                            </p:tgtEl>
                                            <p:attrNameLst>
                                              <p:attrName>ppt_x</p:attrName>
                                            </p:attrNameLst>
                                          </p:cBhvr>
                                          <p:tavLst>
                                            <p:tav tm="0">
                                              <p:val>
                                                <p:strVal val="#ppt_x+#ppt_w*1.125000"/>
                                              </p:val>
                                            </p:tav>
                                            <p:tav tm="100000">
                                              <p:val>
                                                <p:strVal val="#ppt_x"/>
                                              </p:val>
                                            </p:tav>
                                          </p:tavLst>
                                        </p:anim>
                                        <p:animEffect transition="in" filter="wipe(left)">
                                          <p:cBhvr>
                                            <p:cTn id="39" dur="500"/>
                                            <p:tgtEl>
                                              <p:spTgt spid="15"/>
                                            </p:tgtEl>
                                          </p:cBhvr>
                                        </p:animEffect>
                                      </p:childTnLst>
                                    </p:cTn>
                                  </p:par>
                                </p:childTnLst>
                              </p:cTn>
                            </p:par>
                            <p:par>
                              <p:cTn id="40" fill="hold">
                                <p:stCondLst>
                                  <p:cond delay="4200"/>
                                </p:stCondLst>
                                <p:childTnLst>
                                  <p:par>
                                    <p:cTn id="41" presetID="2" presetClass="entr" presetSubtype="8" accel="5000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400" fill="hold"/>
                                            <p:tgtEl>
                                              <p:spTgt spid="30"/>
                                            </p:tgtEl>
                                            <p:attrNameLst>
                                              <p:attrName>ppt_x</p:attrName>
                                            </p:attrNameLst>
                                          </p:cBhvr>
                                          <p:tavLst>
                                            <p:tav tm="0">
                                              <p:val>
                                                <p:strVal val="0-#ppt_w/2"/>
                                              </p:val>
                                            </p:tav>
                                            <p:tav tm="100000">
                                              <p:val>
                                                <p:strVal val="#ppt_x"/>
                                              </p:val>
                                            </p:tav>
                                          </p:tavLst>
                                        </p:anim>
                                        <p:anim calcmode="lin" valueType="num">
                                          <p:cBhvr additive="base">
                                            <p:cTn id="44" dur="400" fill="hold"/>
                                            <p:tgtEl>
                                              <p:spTgt spid="30"/>
                                            </p:tgtEl>
                                            <p:attrNameLst>
                                              <p:attrName>ppt_y</p:attrName>
                                            </p:attrNameLst>
                                          </p:cBhvr>
                                          <p:tavLst>
                                            <p:tav tm="0">
                                              <p:val>
                                                <p:strVal val="#ppt_y"/>
                                              </p:val>
                                            </p:tav>
                                            <p:tav tm="100000">
                                              <p:val>
                                                <p:strVal val="#ppt_y"/>
                                              </p:val>
                                            </p:tav>
                                          </p:tavLst>
                                        </p:anim>
                                      </p:childTnLst>
                                    </p:cTn>
                                  </p:par>
                                </p:childTnLst>
                              </p:cTn>
                            </p:par>
                            <p:par>
                              <p:cTn id="45" fill="hold">
                                <p:stCondLst>
                                  <p:cond delay="4700"/>
                                </p:stCondLst>
                                <p:childTnLst>
                                  <p:par>
                                    <p:cTn id="46" presetID="23" presetClass="entr" presetSubtype="16"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childTnLst>
                                    </p:cTn>
                                  </p:par>
                                </p:childTnLst>
                              </p:cTn>
                            </p:par>
                            <p:par>
                              <p:cTn id="50" fill="hold">
                                <p:stCondLst>
                                  <p:cond delay="5200"/>
                                </p:stCondLst>
                                <p:childTnLst>
                                  <p:par>
                                    <p:cTn id="51" presetID="12" presetClass="entr" presetSubtype="2" fill="hold" nodeType="after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p:tgtEl>
                                              <p:spTgt spid="18"/>
                                            </p:tgtEl>
                                            <p:attrNameLst>
                                              <p:attrName>ppt_x</p:attrName>
                                            </p:attrNameLst>
                                          </p:cBhvr>
                                          <p:tavLst>
                                            <p:tav tm="0">
                                              <p:val>
                                                <p:strVal val="#ppt_x+#ppt_w*1.125000"/>
                                              </p:val>
                                            </p:tav>
                                            <p:tav tm="100000">
                                              <p:val>
                                                <p:strVal val="#ppt_x"/>
                                              </p:val>
                                            </p:tav>
                                          </p:tavLst>
                                        </p:anim>
                                        <p:animEffect transition="in" filter="wipe(lef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84538" y="2523877"/>
            <a:ext cx="7204300" cy="1404099"/>
            <a:chOff x="971997" y="2061029"/>
            <a:chExt cx="1030923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586956" cy="404215"/>
                <a:chOff x="4066979" y="570096"/>
                <a:chExt cx="6586956" cy="404215"/>
              </a:xfrm>
            </p:grpSpPr>
            <p:sp>
              <p:nvSpPr>
                <p:cNvPr id="9" name="矩形 3"/>
                <p:cNvSpPr/>
                <p:nvPr/>
              </p:nvSpPr>
              <p:spPr>
                <a:xfrm>
                  <a:off x="5104590" y="570096"/>
                  <a:ext cx="554934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smtClean="0">
                      <a:solidFill>
                        <a:schemeClr val="bg1"/>
                      </a:solidFill>
                      <a:cs typeface="+mn-ea"/>
                      <a:sym typeface="+mn-lt"/>
                    </a:rPr>
                    <a:t>加入你的标题描述</a:t>
                  </a:r>
                  <a:endParaRPr lang="zh-CN" altLang="en-US" sz="3600" b="1" dirty="0">
                    <a:solidFill>
                      <a:schemeClr val="bg1"/>
                    </a:solidFill>
                    <a:cs typeface="+mn-ea"/>
                    <a:sym typeface="+mn-lt"/>
                  </a:endParaRP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71997" y="2061029"/>
              <a:ext cx="2121586" cy="2220666"/>
              <a:chOff x="2215144" y="982844"/>
              <a:chExt cx="1120898"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245058" y="1132319"/>
                <a:ext cx="1066799" cy="606192"/>
              </a:xfrm>
              <a:prstGeom prst="rect">
                <a:avLst/>
              </a:prstGeom>
              <a:noFill/>
            </p:spPr>
            <p:txBody>
              <a:bodyPr wrap="square" rtlCol="0">
                <a:spAutoFit/>
              </a:bodyPr>
              <a:lstStyle/>
              <a:p>
                <a:pPr algn="ct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p:txBody>
          </p:sp>
        </p:grpSp>
      </p:gr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1000"/>
                                        <p:tgtEl>
                                          <p:spTgt spid="13"/>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783243" cy="538531"/>
                <a:chOff x="5043488" y="515938"/>
                <a:chExt cx="3783243" cy="538531"/>
              </a:xfrm>
            </p:grpSpPr>
            <p:sp>
              <p:nvSpPr>
                <p:cNvPr id="5" name="矩形 3"/>
                <p:cNvSpPr/>
                <p:nvPr/>
              </p:nvSpPr>
              <p:spPr>
                <a:xfrm>
                  <a:off x="5667375" y="515938"/>
                  <a:ext cx="3159356"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smtClean="0">
                      <a:solidFill>
                        <a:schemeClr val="accent5"/>
                      </a:solidFill>
                      <a:cs typeface="+mn-ea"/>
                      <a:sym typeface="+mn-lt"/>
                    </a:rPr>
                    <a:t>加入你的标题描述</a:t>
                  </a:r>
                  <a:endParaRPr lang="zh-CN" altLang="en-US"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椭圆 11"/>
          <p:cNvSpPr/>
          <p:nvPr/>
        </p:nvSpPr>
        <p:spPr bwMode="auto">
          <a:xfrm>
            <a:off x="937008" y="2083818"/>
            <a:ext cx="3966264" cy="3966264"/>
          </a:xfrm>
          <a:prstGeom prst="ellipse">
            <a:avLst/>
          </a:prstGeom>
          <a:blipFill>
            <a:blip r:embed="rId2" cstate="print">
              <a:extLst>
                <a:ext uri="{28A0092B-C50C-407E-A947-70E740481C1C}">
                  <a14:useLocalDpi xmlns:a14="http://schemas.microsoft.com/office/drawing/2010/main" val="0"/>
                </a:ext>
              </a:extLst>
            </a:blip>
            <a:stretch>
              <a:fillRect/>
            </a:stretch>
          </a:blipFill>
          <a:ln w="9525" cap="flat" cmpd="sng" algn="ctr">
            <a:noFill/>
            <a:prstDash val="solid"/>
            <a:round/>
            <a:headEnd type="none" w="med" len="med"/>
            <a:tailEnd type="none" w="med" len="med"/>
          </a:ln>
          <a:effectLst/>
        </p:spPr>
        <p:txBody>
          <a:bodyPr vert="horz" wrap="square" lIns="91454" tIns="45727" rIns="91454" bIns="45727"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b="0" i="0" u="none" strike="noStrike" cap="none" normalizeH="0" baseline="0" dirty="0" smtClean="0">
              <a:ln>
                <a:noFill/>
              </a:ln>
              <a:solidFill>
                <a:schemeClr val="bg1">
                  <a:lumMod val="50000"/>
                </a:schemeClr>
              </a:solidFill>
              <a:effectLst/>
              <a:cs typeface="+mn-ea"/>
              <a:sym typeface="+mn-lt"/>
            </a:endParaRPr>
          </a:p>
        </p:txBody>
      </p:sp>
      <p:sp>
        <p:nvSpPr>
          <p:cNvPr id="13" name="TextBox 28"/>
          <p:cNvSpPr txBox="1"/>
          <p:nvPr/>
        </p:nvSpPr>
        <p:spPr>
          <a:xfrm>
            <a:off x="5392999" y="2105815"/>
            <a:ext cx="1709122" cy="369332"/>
          </a:xfrm>
          <a:prstGeom prst="rect">
            <a:avLst/>
          </a:prstGeom>
          <a:noFill/>
        </p:spPr>
        <p:txBody>
          <a:bodyPr wrap="none" rtlCol="0">
            <a:spAutoFit/>
          </a:bodyPr>
          <a:lstStyle/>
          <a:p>
            <a:r>
              <a:rPr lang="en-US" altLang="zh-CN" b="1" dirty="0" smtClean="0">
                <a:solidFill>
                  <a:srgbClr val="14B28B"/>
                </a:solidFill>
                <a:cs typeface="+mn-ea"/>
                <a:sym typeface="+mn-lt"/>
              </a:rPr>
              <a:t>■</a:t>
            </a:r>
            <a:r>
              <a:rPr lang="zh-CN" altLang="en-US" b="1" dirty="0" smtClean="0">
                <a:solidFill>
                  <a:srgbClr val="14B28B"/>
                </a:solidFill>
                <a:cs typeface="+mn-ea"/>
                <a:sym typeface="+mn-lt"/>
              </a:rPr>
              <a:t>请输入您标题</a:t>
            </a:r>
            <a:endParaRPr lang="zh-CN" altLang="en-US" b="1" dirty="0">
              <a:solidFill>
                <a:srgbClr val="14B28B"/>
              </a:solidFill>
              <a:cs typeface="+mn-ea"/>
              <a:sym typeface="+mn-lt"/>
            </a:endParaRPr>
          </a:p>
        </p:txBody>
      </p:sp>
      <p:sp>
        <p:nvSpPr>
          <p:cNvPr id="14" name="TextBox 29"/>
          <p:cNvSpPr txBox="1"/>
          <p:nvPr/>
        </p:nvSpPr>
        <p:spPr>
          <a:xfrm>
            <a:off x="5392999" y="2414950"/>
            <a:ext cx="5761540" cy="583565"/>
          </a:xfrm>
          <a:prstGeom prst="rect">
            <a:avLst/>
          </a:prstGeom>
          <a:noFill/>
        </p:spPr>
        <p:txBody>
          <a:bodyPr wrap="square" rtlCol="0">
            <a:spAutoFit/>
          </a:bodyPr>
          <a:lstStyle/>
          <a:p>
            <a:r>
              <a:rPr lang="zh-CN" altLang="en-US" sz="1600" dirty="0" smtClean="0">
                <a:solidFill>
                  <a:schemeClr val="bg1">
                    <a:lumMod val="50000"/>
                  </a:schemeClr>
                </a:solidFill>
                <a:cs typeface="+mn-ea"/>
                <a:sym typeface="+mn-lt"/>
              </a:rPr>
              <a:t>这里可以输入可长可短的段落文字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这里可以输入可长</a:t>
            </a:r>
            <a:r>
              <a:rPr lang="zh-CN" altLang="en-US" sz="1600" dirty="0" smtClean="0">
                <a:solidFill>
                  <a:schemeClr val="bg1">
                    <a:lumMod val="50000"/>
                  </a:schemeClr>
                </a:solidFill>
                <a:cs typeface="+mn-ea"/>
                <a:sym typeface="+mn-lt"/>
              </a:rPr>
              <a:t>可</a:t>
            </a:r>
            <a:endParaRPr lang="zh-CN" altLang="en-US" sz="1600" dirty="0">
              <a:solidFill>
                <a:schemeClr val="bg1">
                  <a:lumMod val="50000"/>
                </a:schemeClr>
              </a:solidFill>
              <a:cs typeface="+mn-ea"/>
              <a:sym typeface="+mn-lt"/>
            </a:endParaRPr>
          </a:p>
        </p:txBody>
      </p:sp>
      <p:sp>
        <p:nvSpPr>
          <p:cNvPr id="15" name="TextBox 30"/>
          <p:cNvSpPr txBox="1"/>
          <p:nvPr/>
        </p:nvSpPr>
        <p:spPr>
          <a:xfrm>
            <a:off x="5392999" y="3026779"/>
            <a:ext cx="1709122" cy="369332"/>
          </a:xfrm>
          <a:prstGeom prst="rect">
            <a:avLst/>
          </a:prstGeom>
          <a:noFill/>
        </p:spPr>
        <p:txBody>
          <a:bodyPr wrap="none" rtlCol="0">
            <a:spAutoFit/>
          </a:bodyPr>
          <a:lstStyle/>
          <a:p>
            <a:r>
              <a:rPr lang="en-US" altLang="zh-CN" b="1" dirty="0" smtClean="0">
                <a:solidFill>
                  <a:schemeClr val="accent1">
                    <a:lumMod val="75000"/>
                  </a:schemeClr>
                </a:solidFill>
                <a:cs typeface="+mn-ea"/>
                <a:sym typeface="+mn-lt"/>
              </a:rPr>
              <a:t>■</a:t>
            </a:r>
            <a:r>
              <a:rPr lang="zh-CN" altLang="en-US" b="1" dirty="0" smtClean="0">
                <a:solidFill>
                  <a:schemeClr val="accent1">
                    <a:lumMod val="75000"/>
                  </a:schemeClr>
                </a:solidFill>
                <a:cs typeface="+mn-ea"/>
                <a:sym typeface="+mn-lt"/>
              </a:rPr>
              <a:t>请输入您标题</a:t>
            </a:r>
            <a:endParaRPr lang="zh-CN" altLang="en-US" b="1" dirty="0">
              <a:solidFill>
                <a:schemeClr val="accent1">
                  <a:lumMod val="75000"/>
                </a:schemeClr>
              </a:solidFill>
              <a:cs typeface="+mn-ea"/>
              <a:sym typeface="+mn-lt"/>
            </a:endParaRPr>
          </a:p>
        </p:txBody>
      </p:sp>
      <p:sp>
        <p:nvSpPr>
          <p:cNvPr id="16" name="TextBox 31"/>
          <p:cNvSpPr txBox="1"/>
          <p:nvPr/>
        </p:nvSpPr>
        <p:spPr>
          <a:xfrm>
            <a:off x="5392999" y="3335913"/>
            <a:ext cx="5761540" cy="583565"/>
          </a:xfrm>
          <a:prstGeom prst="rect">
            <a:avLst/>
          </a:prstGeom>
          <a:noFill/>
        </p:spPr>
        <p:txBody>
          <a:bodyPr wrap="square" rtlCol="0">
            <a:spAutoFit/>
          </a:bodyPr>
          <a:lstStyle/>
          <a:p>
            <a:r>
              <a:rPr lang="zh-CN" altLang="en-US" sz="1600" dirty="0" smtClean="0">
                <a:solidFill>
                  <a:schemeClr val="bg1">
                    <a:lumMod val="50000"/>
                  </a:schemeClr>
                </a:solidFill>
                <a:cs typeface="+mn-ea"/>
                <a:sym typeface="+mn-lt"/>
              </a:rPr>
              <a:t>这里可以输入可长可短的段落文字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a:t>
            </a:r>
            <a:r>
              <a:rPr lang="zh-CN" altLang="en-US" sz="1600" dirty="0" smtClean="0">
                <a:solidFill>
                  <a:schemeClr val="bg1">
                    <a:lumMod val="50000"/>
                  </a:schemeClr>
                </a:solidFill>
                <a:cs typeface="+mn-ea"/>
                <a:sym typeface="+mn-lt"/>
              </a:rPr>
              <a:t>输入</a:t>
            </a:r>
            <a:endParaRPr lang="zh-CN" altLang="en-US" sz="1600" dirty="0">
              <a:solidFill>
                <a:schemeClr val="bg1">
                  <a:lumMod val="50000"/>
                </a:schemeClr>
              </a:solidFill>
              <a:cs typeface="+mn-ea"/>
              <a:sym typeface="+mn-lt"/>
            </a:endParaRPr>
          </a:p>
        </p:txBody>
      </p:sp>
      <p:sp>
        <p:nvSpPr>
          <p:cNvPr id="17" name="TextBox 32"/>
          <p:cNvSpPr txBox="1"/>
          <p:nvPr/>
        </p:nvSpPr>
        <p:spPr>
          <a:xfrm>
            <a:off x="5392999" y="3982306"/>
            <a:ext cx="1709122" cy="369332"/>
          </a:xfrm>
          <a:prstGeom prst="rect">
            <a:avLst/>
          </a:prstGeom>
          <a:noFill/>
        </p:spPr>
        <p:txBody>
          <a:bodyPr wrap="none" rtlCol="0">
            <a:spAutoFit/>
          </a:bodyPr>
          <a:lstStyle/>
          <a:p>
            <a:r>
              <a:rPr lang="en-US" altLang="zh-CN" b="1" dirty="0" smtClean="0">
                <a:solidFill>
                  <a:srgbClr val="14B28B"/>
                </a:solidFill>
                <a:cs typeface="+mn-ea"/>
                <a:sym typeface="+mn-lt"/>
              </a:rPr>
              <a:t>■</a:t>
            </a:r>
            <a:r>
              <a:rPr lang="zh-CN" altLang="en-US" b="1" dirty="0" smtClean="0">
                <a:solidFill>
                  <a:srgbClr val="14B28B"/>
                </a:solidFill>
                <a:cs typeface="+mn-ea"/>
                <a:sym typeface="+mn-lt"/>
              </a:rPr>
              <a:t>请输入您标题</a:t>
            </a:r>
            <a:endParaRPr lang="zh-CN" altLang="en-US" b="1" dirty="0">
              <a:solidFill>
                <a:srgbClr val="14B28B"/>
              </a:solidFill>
              <a:cs typeface="+mn-ea"/>
              <a:sym typeface="+mn-lt"/>
            </a:endParaRPr>
          </a:p>
        </p:txBody>
      </p:sp>
      <p:sp>
        <p:nvSpPr>
          <p:cNvPr id="18" name="TextBox 33"/>
          <p:cNvSpPr txBox="1"/>
          <p:nvPr/>
        </p:nvSpPr>
        <p:spPr>
          <a:xfrm>
            <a:off x="5392999" y="4291441"/>
            <a:ext cx="5761540" cy="583565"/>
          </a:xfrm>
          <a:prstGeom prst="rect">
            <a:avLst/>
          </a:prstGeom>
          <a:noFill/>
        </p:spPr>
        <p:txBody>
          <a:bodyPr wrap="square" rtlCol="0">
            <a:spAutoFit/>
          </a:bodyPr>
          <a:lstStyle/>
          <a:p>
            <a:r>
              <a:rPr lang="zh-CN" altLang="en-US" sz="1600" dirty="0" smtClean="0">
                <a:solidFill>
                  <a:schemeClr val="bg1">
                    <a:lumMod val="50000"/>
                  </a:schemeClr>
                </a:solidFill>
                <a:cs typeface="+mn-ea"/>
                <a:sym typeface="+mn-lt"/>
              </a:rPr>
              <a:t>这里可以输入可长可短的段落文字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a:t>
            </a:r>
            <a:r>
              <a:rPr lang="zh-CN" altLang="en-US" sz="1600" dirty="0" smtClean="0">
                <a:solidFill>
                  <a:schemeClr val="bg1">
                    <a:lumMod val="50000"/>
                  </a:schemeClr>
                </a:solidFill>
                <a:cs typeface="+mn-ea"/>
                <a:sym typeface="+mn-lt"/>
              </a:rPr>
              <a:t>输入</a:t>
            </a:r>
            <a:endParaRPr lang="zh-CN" altLang="en-US" sz="1600" dirty="0">
              <a:solidFill>
                <a:schemeClr val="bg1">
                  <a:lumMod val="50000"/>
                </a:schemeClr>
              </a:solidFill>
              <a:cs typeface="+mn-ea"/>
              <a:sym typeface="+mn-lt"/>
            </a:endParaRPr>
          </a:p>
        </p:txBody>
      </p:sp>
      <p:sp>
        <p:nvSpPr>
          <p:cNvPr id="19" name="TextBox 34"/>
          <p:cNvSpPr txBox="1"/>
          <p:nvPr/>
        </p:nvSpPr>
        <p:spPr>
          <a:xfrm>
            <a:off x="5389500" y="4981820"/>
            <a:ext cx="1709122" cy="369332"/>
          </a:xfrm>
          <a:prstGeom prst="rect">
            <a:avLst/>
          </a:prstGeom>
          <a:noFill/>
        </p:spPr>
        <p:txBody>
          <a:bodyPr wrap="none" rtlCol="0">
            <a:spAutoFit/>
          </a:bodyPr>
          <a:lstStyle/>
          <a:p>
            <a:r>
              <a:rPr lang="en-US" altLang="zh-CN" b="1" dirty="0" smtClean="0">
                <a:solidFill>
                  <a:schemeClr val="accent1">
                    <a:lumMod val="75000"/>
                  </a:schemeClr>
                </a:solidFill>
                <a:cs typeface="+mn-ea"/>
                <a:sym typeface="+mn-lt"/>
              </a:rPr>
              <a:t>■</a:t>
            </a:r>
            <a:r>
              <a:rPr lang="zh-CN" altLang="en-US" b="1" dirty="0" smtClean="0">
                <a:solidFill>
                  <a:schemeClr val="accent1">
                    <a:lumMod val="75000"/>
                  </a:schemeClr>
                </a:solidFill>
                <a:cs typeface="+mn-ea"/>
                <a:sym typeface="+mn-lt"/>
              </a:rPr>
              <a:t>请输入您标题</a:t>
            </a:r>
            <a:endParaRPr lang="zh-CN" altLang="en-US" b="1" dirty="0">
              <a:solidFill>
                <a:schemeClr val="accent1">
                  <a:lumMod val="75000"/>
                </a:schemeClr>
              </a:solidFill>
              <a:cs typeface="+mn-ea"/>
              <a:sym typeface="+mn-lt"/>
            </a:endParaRPr>
          </a:p>
        </p:txBody>
      </p:sp>
      <p:sp>
        <p:nvSpPr>
          <p:cNvPr id="20" name="TextBox 38"/>
          <p:cNvSpPr txBox="1"/>
          <p:nvPr/>
        </p:nvSpPr>
        <p:spPr>
          <a:xfrm>
            <a:off x="5389500" y="5290954"/>
            <a:ext cx="5761540" cy="583565"/>
          </a:xfrm>
          <a:prstGeom prst="rect">
            <a:avLst/>
          </a:prstGeom>
          <a:noFill/>
        </p:spPr>
        <p:txBody>
          <a:bodyPr wrap="square" rtlCol="0">
            <a:spAutoFit/>
          </a:bodyPr>
          <a:lstStyle/>
          <a:p>
            <a:r>
              <a:rPr lang="zh-CN" altLang="en-US" sz="1600" dirty="0" smtClean="0">
                <a:solidFill>
                  <a:schemeClr val="bg1">
                    <a:lumMod val="50000"/>
                  </a:schemeClr>
                </a:solidFill>
                <a:cs typeface="+mn-ea"/>
                <a:sym typeface="+mn-lt"/>
              </a:rPr>
              <a:t>这里可以输入可长可短的段落文字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这里可以输入可长可短的段落</a:t>
            </a:r>
            <a:r>
              <a:rPr lang="zh-CN" altLang="en-US" sz="1600" dirty="0" smtClean="0">
                <a:solidFill>
                  <a:schemeClr val="bg1">
                    <a:lumMod val="50000"/>
                  </a:schemeClr>
                </a:solidFill>
                <a:cs typeface="+mn-ea"/>
                <a:sym typeface="+mn-lt"/>
              </a:rPr>
              <a:t>文字</a:t>
            </a:r>
            <a:r>
              <a:rPr lang="zh-CN" altLang="en-US" sz="1600" dirty="0">
                <a:solidFill>
                  <a:schemeClr val="bg1">
                    <a:lumMod val="50000"/>
                  </a:schemeClr>
                </a:solidFill>
                <a:cs typeface="+mn-ea"/>
                <a:sym typeface="+mn-lt"/>
              </a:rPr>
              <a:t>这里可以</a:t>
            </a:r>
            <a:r>
              <a:rPr lang="zh-CN" altLang="en-US" sz="1600" dirty="0" smtClean="0">
                <a:solidFill>
                  <a:schemeClr val="bg1">
                    <a:lumMod val="50000"/>
                  </a:schemeClr>
                </a:solidFill>
                <a:cs typeface="+mn-ea"/>
                <a:sym typeface="+mn-lt"/>
              </a:rPr>
              <a:t>输入</a:t>
            </a:r>
            <a:endParaRPr lang="zh-CN" altLang="en-US" sz="1600" dirty="0">
              <a:solidFill>
                <a:schemeClr val="bg1">
                  <a:lumMod val="50000"/>
                </a:schemeClr>
              </a:solidFill>
              <a:cs typeface="+mn-ea"/>
              <a:sym typeface="+mn-lt"/>
            </a:endParaRPr>
          </a:p>
        </p:txBody>
      </p:sp>
    </p:spTree>
  </p:cSld>
  <p:clrMapOvr>
    <a:masterClrMapping/>
  </p:clrMapOvr>
  <p:transition spd="slow"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1+#ppt_w/2"/>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14" grpId="0"/>
      <p:bldP spid="15" grpId="0"/>
      <p:bldP spid="16" grpId="0"/>
      <p:bldP spid="17" grpId="0"/>
      <p:bldP spid="18" grpId="0"/>
      <p:bldP spid="19" grpId="0"/>
      <p:bldP spid="20"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zzljtyu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3736</Words>
  <Application>WPS 演示</Application>
  <PresentationFormat>自定义</PresentationFormat>
  <Paragraphs>293</Paragraphs>
  <Slides>19</Slides>
  <Notes>27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Calibri</vt:lpstr>
      <vt:lpstr>ITC Avant Garde Std Bk</vt:lpstr>
      <vt:lpstr>Yu Gothic UI</vt:lpstr>
      <vt:lpstr>Calibri</vt:lpstr>
      <vt:lpstr>微软雅黑</vt:lpstr>
      <vt:lpstr>Arial Unicode MS</vt:lpstr>
      <vt:lpstr>等线</vt:lpstr>
      <vt:lpstr>Arial Black</vt:lpstr>
      <vt:lpstr>Arial</vt:lpstr>
      <vt:lpstr>仿宋_GB2312</vt:lpstr>
      <vt:lpstr>仿宋</vt:lpstr>
      <vt:lpstr>方正细谭黑简体</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彩色叶子</dc:title>
  <dc:creator>第一PPT</dc:creator>
  <cp:keywords>www.1ppt.com</cp:keywords>
  <dc:description>www.1ppt.com</dc:description>
  <cp:lastModifiedBy>T460</cp:lastModifiedBy>
  <cp:revision>2360</cp:revision>
  <dcterms:created xsi:type="dcterms:W3CDTF">2015-12-01T09:06:00Z</dcterms:created>
  <dcterms:modified xsi:type="dcterms:W3CDTF">2020-10-28T09:43:04Z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