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4"/>
  </p:sldMasterIdLst>
  <p:notesMasterIdLst>
    <p:notesMasterId r:id="rId14"/>
  </p:notesMasterIdLst>
  <p:handoutMasterIdLst>
    <p:handoutMasterId r:id="rId15"/>
  </p:handoutMasterIdLst>
  <p:sldIdLst>
    <p:sldId id="256" r:id="rId5"/>
    <p:sldId id="373" r:id="rId6"/>
    <p:sldId id="290" r:id="rId7"/>
    <p:sldId id="378" r:id="rId8"/>
    <p:sldId id="379" r:id="rId9"/>
    <p:sldId id="380" r:id="rId10"/>
    <p:sldId id="381" r:id="rId11"/>
    <p:sldId id="328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26" autoAdjust="0"/>
  </p:normalViewPr>
  <p:slideViewPr>
    <p:cSldViewPr snapToGrid="0">
      <p:cViewPr varScale="1">
        <p:scale>
          <a:sx n="63" d="100"/>
          <a:sy n="63" d="100"/>
        </p:scale>
        <p:origin x="77" y="77"/>
      </p:cViewPr>
      <p:guideLst/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8D8C1-C93D-42CA-9A97-FF499558D459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B3D83-8D1A-4DFC-A85C-775CC8A199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46F56-1468-4900-AFBA-9E5EE306BC08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02109-9DB5-4930-9529-97D0F7F71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8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9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07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8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r>
              <a:rPr lang="en-US" dirty="0"/>
              <a:t>Click to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8626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F70B09C-1A53-4C73-9FD8-708C7D958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14DE831-4B4E-4AF3-B187-9206DACD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771390A-8381-4353-8D62-C0DD79BC28F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32E81AB-5D89-4A83-948B-6072C2DEE6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FCC4A04-2321-4CD3-92B2-027B2CBD29B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A7BC130-410F-4CC7-B9FD-E7C4C01F0C0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E0CFD6B-8DE1-46B9-8FE3-AB225A6719F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0DD451B-8273-4E41-830F-75FD094A2C5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2381626-BACB-4F9A-B456-31C696CBF2DA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6BD6855-6DB8-463B-9145-BA9CF824252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1628876-83EE-4DC7-8869-F56C4D143E4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5031072-625B-4FC2-A7AF-A25668B28834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929441C-AEB2-42CA-8577-3203F43FEB0E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9CA70B7-031F-4092-B4FA-4A90532B5036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E85C53C-39CA-4C00-B01E-8C5674BAF03D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28812B8-C920-4FEC-AB94-4B5D8B478A67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8A158BC-BDC0-4D6B-8006-BBDF7041EDD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EB0F122-2776-4058-B989-F3BAFDA95F5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F9018F4-E93E-4825-B7D6-94648C22CE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4F7E653-1B6A-4AEE-998A-D7B535D02D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A1439AF-AC90-41E1-885A-7E869844D4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0A50FF0-A246-4674-BCF4-476255BEC1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1885235-40A5-43E7-B9FA-DD4B5D22E2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C816EA7-5943-42BE-858C-AF2089001A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09DD2EF-AD5F-4463-BAFC-E7F6F3402C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FB6B983-6B14-43E0-9CE4-22E97309D8F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AAB25A3-8A3B-4279-AACD-37DD3FCAAF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3B2619E-3696-48DC-80B3-6E827F432F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9B75BCC-DBCB-4C72-A90A-E950FDF7D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070D7F8-AC6B-4E63-9681-742BE98272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11D8428-90D3-4548-AA28-A6F9C1B921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00C71E3-446B-4C21-B7C7-B8872FBB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ight Triangle 76">
            <a:extLst>
              <a:ext uri="{FF2B5EF4-FFF2-40B4-BE49-F238E27FC236}">
                <a16:creationId xmlns:a16="http://schemas.microsoft.com/office/drawing/2014/main" id="{4E3D1D5C-A81E-44CF-B721-6FBE69359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5F7FBB-B77A-47E6-9B07-5B0A0E9B5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814" y="456532"/>
            <a:ext cx="10656372" cy="112642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8D29AE11-25A6-4A91-94C1-6A26AB6CA3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390" y="1816398"/>
            <a:ext cx="516413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8BC29F00-8301-4CEE-BA06-1D534F4970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6913" y="2597976"/>
            <a:ext cx="516413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3" name="Text Placeholder 81">
            <a:extLst>
              <a:ext uri="{FF2B5EF4-FFF2-40B4-BE49-F238E27FC236}">
                <a16:creationId xmlns:a16="http://schemas.microsoft.com/office/drawing/2014/main" id="{348078F7-442A-4846-A477-54C056EEA0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156" y="1816398"/>
            <a:ext cx="516413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86" name="Text Placeholder 84">
            <a:extLst>
              <a:ext uri="{FF2B5EF4-FFF2-40B4-BE49-F238E27FC236}">
                <a16:creationId xmlns:a16="http://schemas.microsoft.com/office/drawing/2014/main" id="{20846AFB-4D65-421E-BDFC-A127A1D588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156" y="2597976"/>
            <a:ext cx="516413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7" name="Date Placeholder 3">
            <a:extLst>
              <a:ext uri="{FF2B5EF4-FFF2-40B4-BE49-F238E27FC236}">
                <a16:creationId xmlns:a16="http://schemas.microsoft.com/office/drawing/2014/main" id="{4E14FBED-7310-4E87-BFA7-050A91D1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88" name="Footer Placeholder 4">
            <a:extLst>
              <a:ext uri="{FF2B5EF4-FFF2-40B4-BE49-F238E27FC236}">
                <a16:creationId xmlns:a16="http://schemas.microsoft.com/office/drawing/2014/main" id="{9D4E6D47-8B2E-4566-8B9E-294FAA0E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9" name="Slide Number Placeholder 5">
            <a:extLst>
              <a:ext uri="{FF2B5EF4-FFF2-40B4-BE49-F238E27FC236}">
                <a16:creationId xmlns:a16="http://schemas.microsoft.com/office/drawing/2014/main" id="{100CAC88-3775-4C14-ABE2-A6DBB513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1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91CF620B-CA95-44EA-ABB7-3C0D72771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C8A854-6AD5-4EA8-ADB0-B4224410C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A155F89-2CC8-4507-9CAF-52B9C04F1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BD4B67D-F11A-42B5-AD36-64E83998332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6D992C2-C73A-4020-AB80-910ABD8B66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FE2C1AC-3C9C-4E6F-AB7D-796BB42A793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74DEF58-5490-4294-BAB9-82EDB4B685B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6C22FA6-2BFF-4A17-A8A3-6D0DF06B1F11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6D8CA74-FFC2-4419-A69D-5FA13927B46F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324DD6D-F6AE-4E1F-898D-939DCF98FC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E0F22C7-C523-4F27-A682-25E22C10A4B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8C830C3-0BFC-4AA7-872B-FF1C785DBB5E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33F1ADE-8ECD-4FC1-8B6A-DE1C1675B95C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3D25F39-5E7A-43D1-B675-629B3393384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9FBA4B2-FB49-4B68-ABBB-19B47CCAF2EC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31B16C3-0946-4E2F-9275-87F95C25C0E6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160A9E2-9353-4FC1-9099-E56AEFE6C02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01D6BDE-C806-4832-BFE5-B43692D4EC54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13E0E13-B29D-4A6F-BD03-B4B74E5C9F8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9062266-EA73-40C1-B2BA-84A5B170C4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8CA1C91-AC4A-4ECC-ABBE-F95A0D71639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9ED7D18-4C21-4EC7-A69E-F217BB037F4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DE6646E-0507-49D1-BC5A-96FDF97E8D4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80A6265-73D5-4AFE-B003-E79690762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5FF6B8A-5930-4909-A84D-9D86FAAEA4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BE97C02-B5E8-4E85-AB2D-1B144728C6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E0D9532-E4F7-4181-B732-B402D7E9293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0FED504-48F9-42AE-8C1D-18ABEA360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61B5F04-4827-493D-8CDB-8FC1F21F86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4D02F9F-A9FF-4569-B1CF-3D5B0B8A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E699586-9F40-4AEA-B070-FBBD177533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D4BD64C-0BF9-4084-8C20-90D20EA6B6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CC3AD463-404C-4576-AC21-F25582953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ight Triangle 119">
            <a:extLst>
              <a:ext uri="{FF2B5EF4-FFF2-40B4-BE49-F238E27FC236}">
                <a16:creationId xmlns:a16="http://schemas.microsoft.com/office/drawing/2014/main" id="{2A73DFF6-076E-4BBC-9CDB-E1B24D9B6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E89C6-E571-4739-8BA7-D97BDCD1D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268" y="441042"/>
            <a:ext cx="9323464" cy="1162258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1" name="Text Placeholder 81">
            <a:extLst>
              <a:ext uri="{FF2B5EF4-FFF2-40B4-BE49-F238E27FC236}">
                <a16:creationId xmlns:a16="http://schemas.microsoft.com/office/drawing/2014/main" id="{24221B82-BDC2-43E4-9DC3-109392FCB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9757" y="1816398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23" name="Text Placeholder 84">
            <a:extLst>
              <a:ext uri="{FF2B5EF4-FFF2-40B4-BE49-F238E27FC236}">
                <a16:creationId xmlns:a16="http://schemas.microsoft.com/office/drawing/2014/main" id="{F064B050-C9E2-4CBD-8063-8F72369DEA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9280" y="2595913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2" name="Text Placeholder 81">
            <a:extLst>
              <a:ext uri="{FF2B5EF4-FFF2-40B4-BE49-F238E27FC236}">
                <a16:creationId xmlns:a16="http://schemas.microsoft.com/office/drawing/2014/main" id="{AB4DD233-B719-42EE-AE0F-930CABD5AA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51938" y="1822941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33" name="Text Placeholder 84">
            <a:extLst>
              <a:ext uri="{FF2B5EF4-FFF2-40B4-BE49-F238E27FC236}">
                <a16:creationId xmlns:a16="http://schemas.microsoft.com/office/drawing/2014/main" id="{E2F4A9D6-F113-40C1-B3C8-A9BDB287726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1461" y="2602456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4" name="Text Placeholder 81">
            <a:extLst>
              <a:ext uri="{FF2B5EF4-FFF2-40B4-BE49-F238E27FC236}">
                <a16:creationId xmlns:a16="http://schemas.microsoft.com/office/drawing/2014/main" id="{B5E6D4D3-9E8F-4D92-B05A-7E9BBD7594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642" y="1822661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35" name="Text Placeholder 84">
            <a:extLst>
              <a:ext uri="{FF2B5EF4-FFF2-40B4-BE49-F238E27FC236}">
                <a16:creationId xmlns:a16="http://schemas.microsoft.com/office/drawing/2014/main" id="{9C80C61E-A8B2-4011-AE18-0294FFF88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165" y="2602176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25" name="Date Placeholder 3">
            <a:extLst>
              <a:ext uri="{FF2B5EF4-FFF2-40B4-BE49-F238E27FC236}">
                <a16:creationId xmlns:a16="http://schemas.microsoft.com/office/drawing/2014/main" id="{DEB76336-3978-4E04-820F-CCD4115F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126" name="Footer Placeholder 4">
            <a:extLst>
              <a:ext uri="{FF2B5EF4-FFF2-40B4-BE49-F238E27FC236}">
                <a16:creationId xmlns:a16="http://schemas.microsoft.com/office/drawing/2014/main" id="{296D1F50-7662-4B72-8D59-73594E51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7" name="Slide Number Placeholder 5">
            <a:extLst>
              <a:ext uri="{FF2B5EF4-FFF2-40B4-BE49-F238E27FC236}">
                <a16:creationId xmlns:a16="http://schemas.microsoft.com/office/drawing/2014/main" id="{DEDEAF7E-D577-4B93-BAE4-358F8963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4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FB76C12-E75A-4DC1-9960-728FF6247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9A038F-EA18-4BE8-9515-18A5468BA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1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FD9F40A1-CB92-4D33-8C7F-3D64C4CDA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F0B8C043-6614-4EDF-B7D6-FFD668CA6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6028339" cy="19338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/>
            </a:lvl1pPr>
          </a:lstStyle>
          <a:p>
            <a:pPr algn="l"/>
            <a:r>
              <a:rPr lang="ru-RU" sz="5400">
                <a:solidFill>
                  <a:srgbClr val="FFFFFF"/>
                </a:solidFill>
              </a:rPr>
              <a:t>Образец заголовка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65B41117-5C7C-418F-ACC1-2C995E399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2887800"/>
            <a:ext cx="6028339" cy="29429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800"/>
            </a:lvl1pPr>
          </a:lstStyle>
          <a:p>
            <a:pPr algn="l">
              <a:lnSpc>
                <a:spcPct val="110000"/>
              </a:lnSpc>
            </a:pPr>
            <a:r>
              <a:rPr lang="ru-RU">
                <a:solidFill>
                  <a:srgbClr val="FFFFFF"/>
                </a:solidFill>
              </a:rPr>
              <a:t>Образец подзаголовка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8" name="Date Placeholder 3">
            <a:extLst>
              <a:ext uri="{FF2B5EF4-FFF2-40B4-BE49-F238E27FC236}">
                <a16:creationId xmlns:a16="http://schemas.microsoft.com/office/drawing/2014/main" id="{E8CEA822-47EC-4255-B51C-916CD39C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53" name="Picture Placeholder 51">
            <a:extLst>
              <a:ext uri="{FF2B5EF4-FFF2-40B4-BE49-F238E27FC236}">
                <a16:creationId xmlns:a16="http://schemas.microsoft.com/office/drawing/2014/main" id="{79C95DFA-DC4E-4658-87DF-37B40F51F4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4414" y="0"/>
            <a:ext cx="4997586" cy="22828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4" name="Picture Placeholder 51">
            <a:extLst>
              <a:ext uri="{FF2B5EF4-FFF2-40B4-BE49-F238E27FC236}">
                <a16:creationId xmlns:a16="http://schemas.microsoft.com/office/drawing/2014/main" id="{5EF5B274-E5A0-43C9-8A69-83629B0959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91774" y="2286000"/>
            <a:ext cx="5000226" cy="22828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5" name="Picture Placeholder 51">
            <a:extLst>
              <a:ext uri="{FF2B5EF4-FFF2-40B4-BE49-F238E27FC236}">
                <a16:creationId xmlns:a16="http://schemas.microsoft.com/office/drawing/2014/main" id="{4F741404-84C5-4B6D-A9DF-04368D8CE7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90232" y="4572000"/>
            <a:ext cx="5001768" cy="2286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2F5DF9-7A8B-4537-A6A0-2E18DDAEB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7B4CDB4-E22F-44F9-88B7-1F387514E49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5E9F74E-6897-4904-82FB-61A6D96C96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81A9C5-9E3B-4C65-AB4D-F2303D1D4486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CEAD54-0ADC-4090-99E7-D1691F787A5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6BE792-DC81-4EA8-ABFD-F41E49E9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68594AF-C50A-416B-9238-1BFEA44A71A0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BB7432C-3B26-434E-96F1-3CA88C2C1428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F2307A-A723-481D-A679-099426CBF66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13702D-25EA-454E-80F1-45BB74D4CC94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450B88E-997E-4F65-82F8-9D47ECBC796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75EAEE1-D5B7-4F67-A50A-D616B864B825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1ABFCA-E35A-4D14-8F29-A5ADABFB908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C809049-7B8F-4F96-BA1C-46C0BAA4A475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330093-E758-4906-A2FC-F18D60D8AF3E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CEC1A30-03E9-4C4D-8340-9B9E6E8CEA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4CE662E-0BD8-48D5-AFAE-CDCF90AD56A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2192D8-661B-4B8B-A3CD-FA227DD796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D76DFA6-E8E2-4E7C-88C0-2305E398A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9E1A15B-0E79-4E7D-AEB2-4CC45B533F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B1CB8C-2288-41EE-8AAB-B66AFF7085E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AA269E-0C97-43AC-B914-ACE0CEBFDE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4D09D19-B613-4AF2-ABF3-0FFEC7F7E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C0ED42-E6BC-4162-9554-D604DD6D6B0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20673F-4A5C-4719-9B9C-171763FDA8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53314C-8CCD-4CF3-9C37-B580A4AED2C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D7A90F7-C2FA-4AA1-B434-510EAA4E129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B0EC38-EAFB-43C1-87E3-FE67E72292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854AE5-9E53-4202-A081-4736689EBC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B5673B7-A170-46D3-B5E1-D79F3374A71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ooter Placeholder 4">
            <a:extLst>
              <a:ext uri="{FF2B5EF4-FFF2-40B4-BE49-F238E27FC236}">
                <a16:creationId xmlns:a16="http://schemas.microsoft.com/office/drawing/2014/main" id="{9C730C22-6E95-40BE-A708-FA2A25DD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BFC463F0-AD39-4A7E-A5BF-1D743690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11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algn="l">
              <a:lnSpc>
                <a:spcPct val="110000"/>
              </a:lnSpc>
            </a:pPr>
            <a:r>
              <a:rPr lang="ru-RU">
                <a:solidFill>
                  <a:schemeClr val="tx2">
                    <a:alpha val="80000"/>
                  </a:schemeClr>
                </a:solidFill>
              </a:rPr>
              <a:t>Образец подзаголовка</a:t>
            </a: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91" name="Date Placeholder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2" name="Footer Placeholder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3" name="Slide Number Placeholder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6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0F25F0BC-3414-4A4E-82FD-7DE1761A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36E80E-F44A-4A08-AD5C-C4E6E83A7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4F02106-B95B-4137-ABA0-DE89F934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6F50E1B-B981-4FF3-B7D0-ED31A070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E35541-C201-4A8C-8E97-2CF46579A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77D8A9-52A9-426B-A7FA-8F0D57A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10000"/>
              </a:lnSpc>
            </a:pPr>
            <a:r>
              <a:rPr lang="ru-RU">
                <a:solidFill>
                  <a:schemeClr val="tx2"/>
                </a:solidFill>
                <a:cs typeface="Posterama" panose="020B0504020200020000" pitchFamily="34" charset="0"/>
              </a:rPr>
              <a:t>Образец заголовка</a:t>
            </a:r>
            <a:endParaRPr lang="en-US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50" name="Picture Placeholder 44">
            <a:extLst>
              <a:ext uri="{FF2B5EF4-FFF2-40B4-BE49-F238E27FC236}">
                <a16:creationId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1" name="Picture Placeholder 48">
            <a:extLst>
              <a:ext uri="{FF2B5EF4-FFF2-40B4-BE49-F238E27FC236}">
                <a16:creationId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Date Placeholder 3">
            <a:extLst>
              <a:ext uri="{FF2B5EF4-FFF2-40B4-BE49-F238E27FC236}">
                <a16:creationId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>
                <a:solidFill>
                  <a:srgbClr val="FFFFFF"/>
                </a:solidFill>
                <a:cs typeface="Posterama" panose="020B0504020200020000" pitchFamily="34" charset="0"/>
              </a:rPr>
              <a:t>Образец заголовка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2" name="Content Placeholder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1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0B54C968-9162-4E94-9F00-9921A4333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  <a:custGeom>
            <a:avLst/>
            <a:gdLst>
              <a:gd name="connsiteX0" fmla="*/ 0 w 5115291"/>
              <a:gd name="connsiteY0" fmla="*/ 0 h 6857989"/>
              <a:gd name="connsiteX1" fmla="*/ 5115291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115291"/>
              <a:gd name="connsiteY0" fmla="*/ 8467 h 6866456"/>
              <a:gd name="connsiteX1" fmla="*/ 5022158 w 5115291"/>
              <a:gd name="connsiteY1" fmla="*/ 0 h 6866456"/>
              <a:gd name="connsiteX2" fmla="*/ 5115291 w 5115291"/>
              <a:gd name="connsiteY2" fmla="*/ 6866456 h 6866456"/>
              <a:gd name="connsiteX3" fmla="*/ 0 w 5115291"/>
              <a:gd name="connsiteY3" fmla="*/ 6866456 h 6866456"/>
              <a:gd name="connsiteX4" fmla="*/ 0 w 5115291"/>
              <a:gd name="connsiteY4" fmla="*/ 8467 h 6866456"/>
              <a:gd name="connsiteX0" fmla="*/ 0 w 5115291"/>
              <a:gd name="connsiteY0" fmla="*/ 0 h 6857989"/>
              <a:gd name="connsiteX1" fmla="*/ 5013692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691024"/>
              <a:gd name="connsiteY0" fmla="*/ 0 h 6857989"/>
              <a:gd name="connsiteX1" fmla="*/ 5013692 w 5691024"/>
              <a:gd name="connsiteY1" fmla="*/ 0 h 6857989"/>
              <a:gd name="connsiteX2" fmla="*/ 5691024 w 5691024"/>
              <a:gd name="connsiteY2" fmla="*/ 3098800 h 6857989"/>
              <a:gd name="connsiteX3" fmla="*/ 5115291 w 5691024"/>
              <a:gd name="connsiteY3" fmla="*/ 6857989 h 6857989"/>
              <a:gd name="connsiteX4" fmla="*/ 0 w 5691024"/>
              <a:gd name="connsiteY4" fmla="*/ 6857989 h 6857989"/>
              <a:gd name="connsiteX5" fmla="*/ 0 w 5691024"/>
              <a:gd name="connsiteY5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68182"/>
              <a:gd name="connsiteY0" fmla="*/ 0 h 6866456"/>
              <a:gd name="connsiteX1" fmla="*/ 5013692 w 6168182"/>
              <a:gd name="connsiteY1" fmla="*/ 0 h 6866456"/>
              <a:gd name="connsiteX2" fmla="*/ 5691024 w 6168182"/>
              <a:gd name="connsiteY2" fmla="*/ 3098800 h 6866456"/>
              <a:gd name="connsiteX3" fmla="*/ 6131290 w 6168182"/>
              <a:gd name="connsiteY3" fmla="*/ 5672667 h 6866456"/>
              <a:gd name="connsiteX4" fmla="*/ 5843424 w 6168182"/>
              <a:gd name="connsiteY4" fmla="*/ 6866456 h 6866456"/>
              <a:gd name="connsiteX5" fmla="*/ 0 w 6168182"/>
              <a:gd name="connsiteY5" fmla="*/ 6857989 h 6866456"/>
              <a:gd name="connsiteX6" fmla="*/ 0 w 6168182"/>
              <a:gd name="connsiteY6" fmla="*/ 0 h 686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68182" h="6866456">
                <a:moveTo>
                  <a:pt x="0" y="0"/>
                </a:moveTo>
                <a:lnTo>
                  <a:pt x="5013692" y="0"/>
                </a:lnTo>
                <a:cubicBezTo>
                  <a:pt x="5041915" y="2113844"/>
                  <a:pt x="5392928" y="2241197"/>
                  <a:pt x="5691024" y="3098800"/>
                </a:cubicBezTo>
                <a:cubicBezTo>
                  <a:pt x="6145754" y="4111625"/>
                  <a:pt x="6230068" y="5012267"/>
                  <a:pt x="6131290" y="5672667"/>
                </a:cubicBezTo>
                <a:cubicBezTo>
                  <a:pt x="6035335" y="6070597"/>
                  <a:pt x="5973246" y="6468526"/>
                  <a:pt x="5843424" y="6866456"/>
                </a:cubicBezTo>
                <a:lnTo>
                  <a:pt x="0" y="68579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40080" tIns="777240"/>
          <a:lstStyle/>
          <a:p>
            <a:pPr algn="l"/>
            <a:r>
              <a:rPr lang="ru-RU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заголовка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BA990E7A-F299-4210-97ED-B2240FAF8D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57725" y="0"/>
            <a:ext cx="7534275" cy="6857999"/>
          </a:xfrm>
          <a:custGeom>
            <a:avLst/>
            <a:gdLst>
              <a:gd name="connsiteX0" fmla="*/ 0 w 7432675"/>
              <a:gd name="connsiteY0" fmla="*/ 6856431 h 6857999"/>
              <a:gd name="connsiteX1" fmla="*/ 1083393 w 7432675"/>
              <a:gd name="connsiteY1" fmla="*/ 6857999 h 6857999"/>
              <a:gd name="connsiteX2" fmla="*/ 0 w 7432675"/>
              <a:gd name="connsiteY2" fmla="*/ 6857999 h 6857999"/>
              <a:gd name="connsiteX3" fmla="*/ 254367 w 7432675"/>
              <a:gd name="connsiteY3" fmla="*/ 0 h 6857999"/>
              <a:gd name="connsiteX4" fmla="*/ 7432675 w 7432675"/>
              <a:gd name="connsiteY4" fmla="*/ 0 h 6857999"/>
              <a:gd name="connsiteX5" fmla="*/ 7432675 w 7432675"/>
              <a:gd name="connsiteY5" fmla="*/ 6857999 h 6857999"/>
              <a:gd name="connsiteX6" fmla="*/ 1084100 w 7432675"/>
              <a:gd name="connsiteY6" fmla="*/ 6857999 h 6857999"/>
              <a:gd name="connsiteX7" fmla="*/ 1170353 w 7432675"/>
              <a:gd name="connsiteY7" fmla="*/ 6559920 h 6857999"/>
              <a:gd name="connsiteX8" fmla="*/ 1371965 w 7432675"/>
              <a:gd name="connsiteY8" fmla="*/ 5665681 h 6857999"/>
              <a:gd name="connsiteX9" fmla="*/ 931699 w 7432675"/>
              <a:gd name="connsiteY9" fmla="*/ 3094984 h 6857999"/>
              <a:gd name="connsiteX10" fmla="*/ 254367 w 7432675"/>
              <a:gd name="connsiteY1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32675" h="6857999">
                <a:moveTo>
                  <a:pt x="0" y="6856431"/>
                </a:moveTo>
                <a:lnTo>
                  <a:pt x="1083393" y="6857999"/>
                </a:lnTo>
                <a:lnTo>
                  <a:pt x="0" y="6857999"/>
                </a:lnTo>
                <a:close/>
                <a:moveTo>
                  <a:pt x="254367" y="0"/>
                </a:moveTo>
                <a:lnTo>
                  <a:pt x="7432675" y="0"/>
                </a:lnTo>
                <a:lnTo>
                  <a:pt x="7432675" y="6857999"/>
                </a:lnTo>
                <a:lnTo>
                  <a:pt x="1084100" y="6857999"/>
                </a:lnTo>
                <a:lnTo>
                  <a:pt x="1170353" y="6559920"/>
                </a:lnTo>
                <a:cubicBezTo>
                  <a:pt x="1247083" y="6261841"/>
                  <a:pt x="1299999" y="5963761"/>
                  <a:pt x="1371965" y="5665681"/>
                </a:cubicBezTo>
                <a:cubicBezTo>
                  <a:pt x="1470743" y="5006095"/>
                  <a:pt x="1386429" y="4106562"/>
                  <a:pt x="931699" y="3094984"/>
                </a:cubicBezTo>
                <a:cubicBezTo>
                  <a:pt x="633604" y="2238437"/>
                  <a:pt x="282590" y="2111241"/>
                  <a:pt x="2543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74108930-733F-4442-A067-3D79F6C096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7410" y="4072044"/>
            <a:ext cx="4567990" cy="149537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algn="l">
              <a:lnSpc>
                <a:spcPct val="110000"/>
              </a:lnSpc>
              <a:tabLst>
                <a:tab pos="4686300" algn="l"/>
              </a:tabLs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2612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BA840BD-172F-4ADB-A4C1-EA3FB3A68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D03E71-B54E-4A6E-A4F8-B6056182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DD6F5FA1-46FA-4429-A549-1D06D0D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1BDD7C-B416-481F-A16C-3B14FBB31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CB31C5D-A43A-4C38-B74E-9234A84B02E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6244DD8-1D8F-4AA3-A5F5-4298E404A2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CE3EBC0-4667-4BC6-A9CC-DA103BD5F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FF8C9D8-06A6-4057-AF4A-E68C2FF52192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98C5D6-0CD8-4B0A-9018-E4E8AB06B165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5FA1E06-A7E0-4387-B888-01CD139E36C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7D7FF7A-6DED-49BA-B18D-C07C47CAC127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FB5490-621E-4776-8805-17DC2DEB2B2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FD8034-FE34-446D-BB83-87D71E740780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8094A7D-9F32-4BC1-807A-99DF2F31074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7259383-E3EA-4FD9-8ED8-83404582FD54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077C54-7103-434A-AC1C-7F8C94E7DE4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6FEA7A7-36E0-418B-B34C-E78BF293A96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C33DAE9-7530-473F-B552-AEFA8FB2777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E5A9F99-D683-48ED-A296-1FFD3F21F3A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D183D34-AB5D-4F46-8E22-B01A42D6AC6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6E20-E8AB-4CF7-B688-5BFDFA98C9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D5CACA9-37C6-4659-BECC-9BE92661075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3037EA-282B-48DA-A0BF-8B91F2AB9F1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77A6A28-098B-407A-831E-D7948FE5E2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BF6BC88-7C7A-46D2-ADA4-C76A9305F4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47B60D5-0F4B-420A-AB1D-D0294AC71C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834F93-1811-4CFD-83C0-27A8A4B7C3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F437B9-26C4-4229-BB1F-5642B6DFAA0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167DE33-C7E4-48D4-9D60-DDC9998505F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13C28F-6328-443A-8D90-A5449D98ACB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8F2146-C0F1-40F0-8F15-8C43677357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712F40-2F4A-4840-9A39-5A5D70CF6F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0515D50-4076-4227-A8A6-1EB1AFD0ED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B10FFBE-9594-45E8-A55B-2C29EC499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6A6EAAA1-04E1-4507-BB68-77740F2960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ru-RU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Образец заголовка</a:t>
            </a:r>
            <a:endParaRPr lang="en-US" dirty="0">
              <a:solidFill>
                <a:schemeClr val="tx2">
                  <a:alpha val="80000"/>
                </a:schemeClr>
              </a:solidFill>
              <a:cs typeface="Posterama" panose="020B0504020200020000" pitchFamily="34" charset="0"/>
            </a:endParaRP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A3DF4F51-7BE0-4413-AE23-64539333639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9788" y="2124075"/>
            <a:ext cx="10512425" cy="3906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23D1252-F7F4-4FB8-950F-8E4B712E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F83A4E74-05AF-4A1F-A4D9-6EF4B285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0E42BF9C-AE51-478A-B770-1FB2E083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4214285-E69B-44FA-8F37-3B82B332A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A3C966-52CB-4916-B4BA-FF672A064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CB4C4AFF-B140-4B74-98E9-8E0DBC2D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8265C3-9975-474C-9EC6-1865EDA8B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30252D8-1C62-46C0-BAAF-2D16620E3F2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FDBCA84-EA87-46AE-8031-A5D0D41767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D233BD8-AAA6-4B1E-997F-C2EDAB752A52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47343BE-C40B-42DF-9412-19CFE586E63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FB20094-175C-4954-AC21-B3DF7A29FD9B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CB5AAC6-CAF7-49AB-868B-96216F48F52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4F6A36-B3CB-477C-8DC4-27974A6E6AB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710AA7-7038-4AA1-BF59-5F70CD51DC85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32F850-461E-4AFE-8859-EF590175A8D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8594BA-77A7-4C7A-89BB-094E0EEC907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44C66B-6345-41CE-87F1-9835625D215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6F4275-9BB8-482F-B133-0A4409246900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F48B500-CA83-4484-AD8A-B2D2D070AC2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0090DED-C809-419C-B282-4CF2C023C03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7812DB4-DFE4-4544-B138-17181A0765E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B7C4281-5CEE-4DDC-A1C3-643D462CF979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67C4728-2C62-4235-A5E5-C1BC3E3A7D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A6AFA3C-432C-422E-8648-0294B214BD4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AB0C1E-8902-4F27-9C8B-4EAD269CB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14D8F3C-E2CF-4B21-8A75-F7E2C93419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73221B9-91B2-4BEA-A3AE-41740B0ED3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78359E-9B9D-46E3-8C5F-50F2DDC78B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909D46-962B-42D0-B061-0E7496E67E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BA859C6-92B5-4DD3-A147-73B1350FF3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926E7FA-BD78-40EC-BD71-DD58D0410E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C56267-308A-47A2-9533-FA19C9ECCD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B57300A-1BE1-4257-AB52-6BBDA69F19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722AA96-3A9B-4BE2-B7A3-D4B32EF3D46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BD30F02-803D-4FDF-AA50-E6144C01D80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E5E795C-10D5-4BFA-AFD1-F1128D94F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CBDD123-7FC3-4DB0-9740-BA9F7A8BF0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ru-RU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Образец заголовка</a:t>
            </a:r>
            <a:endParaRPr lang="en-US" dirty="0">
              <a:solidFill>
                <a:schemeClr val="tx2">
                  <a:alpha val="80000"/>
                </a:schemeClr>
              </a:solidFill>
              <a:cs typeface="Posterama" panose="020B0504020200020000" pitchFamily="34" charset="0"/>
            </a:endParaRP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24199D58-7108-494B-8A84-EB5906E2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3AAF141C-063A-4050-A290-B4B15D7D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A3C23607-1575-4DAD-BCAD-E0DEAE7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Content Placeholder 37">
            <a:extLst>
              <a:ext uri="{FF2B5EF4-FFF2-40B4-BE49-F238E27FC236}">
                <a16:creationId xmlns:a16="http://schemas.microsoft.com/office/drawing/2014/main" id="{64C5BEB3-C2F1-4083-B518-6A3C5E3D91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5461" y="2419525"/>
            <a:ext cx="9621076" cy="3334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35485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A0A1C8BA-EE32-4677-A0DB-E8B4A936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5579473C-4A97-4174-B0C4-C4B3192B74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1A29B09-9725-4A06-8144-D0350E248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" y="-1"/>
            <a:ext cx="12167616" cy="3278531"/>
          </a:xfrm>
          <a:custGeom>
            <a:avLst/>
            <a:gdLst>
              <a:gd name="connsiteX0" fmla="*/ 0 w 12167616"/>
              <a:gd name="connsiteY0" fmla="*/ 0 h 3048002"/>
              <a:gd name="connsiteX1" fmla="*/ 12167616 w 12167616"/>
              <a:gd name="connsiteY1" fmla="*/ 0 h 3048002"/>
              <a:gd name="connsiteX2" fmla="*/ 12167616 w 12167616"/>
              <a:gd name="connsiteY2" fmla="*/ 3048002 h 3048002"/>
              <a:gd name="connsiteX3" fmla="*/ 0 w 12167616"/>
              <a:gd name="connsiteY3" fmla="*/ 3048002 h 3048002"/>
              <a:gd name="connsiteX4" fmla="*/ 0 w 12167616"/>
              <a:gd name="connsiteY4" fmla="*/ 0 h 3048002"/>
              <a:gd name="connsiteX0" fmla="*/ 0 w 12167616"/>
              <a:gd name="connsiteY0" fmla="*/ 0 h 3276633"/>
              <a:gd name="connsiteX1" fmla="*/ 12167616 w 12167616"/>
              <a:gd name="connsiteY1" fmla="*/ 0 h 3276633"/>
              <a:gd name="connsiteX2" fmla="*/ 12167616 w 12167616"/>
              <a:gd name="connsiteY2" fmla="*/ 3048002 h 3276633"/>
              <a:gd name="connsiteX3" fmla="*/ 3226308 w 12167616"/>
              <a:gd name="connsiteY3" fmla="*/ 3276602 h 3276633"/>
              <a:gd name="connsiteX4" fmla="*/ 0 w 12167616"/>
              <a:gd name="connsiteY4" fmla="*/ 3048002 h 3276633"/>
              <a:gd name="connsiteX5" fmla="*/ 0 w 12167616"/>
              <a:gd name="connsiteY5" fmla="*/ 0 h 3276633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67616 w 12167616"/>
              <a:gd name="connsiteY2" fmla="*/ 304800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912"/>
              <a:gd name="connsiteX1" fmla="*/ 12167616 w 12167616"/>
              <a:gd name="connsiteY1" fmla="*/ 0 h 3277912"/>
              <a:gd name="connsiteX2" fmla="*/ 12158091 w 12167616"/>
              <a:gd name="connsiteY2" fmla="*/ 2495552 h 3277912"/>
              <a:gd name="connsiteX3" fmla="*/ 7493508 w 12167616"/>
              <a:gd name="connsiteY3" fmla="*/ 2819402 h 3277912"/>
              <a:gd name="connsiteX4" fmla="*/ 3226308 w 12167616"/>
              <a:gd name="connsiteY4" fmla="*/ 3276602 h 3277912"/>
              <a:gd name="connsiteX5" fmla="*/ 0 w 12167616"/>
              <a:gd name="connsiteY5" fmla="*/ 3048002 h 3277912"/>
              <a:gd name="connsiteX6" fmla="*/ 0 w 12167616"/>
              <a:gd name="connsiteY6" fmla="*/ 0 h 3277912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67616" h="3278531">
                <a:moveTo>
                  <a:pt x="0" y="0"/>
                </a:moveTo>
                <a:lnTo>
                  <a:pt x="12167616" y="0"/>
                </a:lnTo>
                <a:lnTo>
                  <a:pt x="12158091" y="2495552"/>
                </a:lnTo>
                <a:cubicBezTo>
                  <a:pt x="11077448" y="2460627"/>
                  <a:pt x="8936101" y="2571752"/>
                  <a:pt x="7493508" y="2819402"/>
                </a:cubicBezTo>
                <a:cubicBezTo>
                  <a:pt x="5984240" y="3009902"/>
                  <a:pt x="5107051" y="3305177"/>
                  <a:pt x="3226308" y="3276602"/>
                </a:cubicBezTo>
                <a:cubicBezTo>
                  <a:pt x="1579372" y="3257552"/>
                  <a:pt x="1046861" y="3171827"/>
                  <a:pt x="0" y="304800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60000"/>
            </a:schemeClr>
          </a:solidFill>
        </p:spPr>
        <p:txBody>
          <a:bodyPr lIns="1600200" tIns="731520" rIns="731520"/>
          <a:lstStyle>
            <a:lvl1pPr algn="l">
              <a:defRPr sz="4400" baseline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заголовка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0BC153F2-4F90-4C1D-9840-7ED0BE6CC0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1625" y="2057400"/>
            <a:ext cx="9144000" cy="6978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lnSpc>
                <a:spcPct val="110000"/>
              </a:lnSpc>
              <a:tabLst>
                <a:tab pos="4686300" algn="l"/>
              </a:tabLs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add subtitle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16DF808F-D351-410D-9F2D-398F1650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5CBDF859-0E53-403F-BDF5-D2ACFDE0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6C783243-E8EE-43A9-8751-47F28258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7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8AECF-5A92-463B-BA47-0FCC18460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EE04FB-7154-40A4-B450-6D374EEA1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CC78B40-9FD9-446A-B45F-300105F79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0379A0-5C8C-401F-999E-853BBE819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BAD8CB8-0B8F-4FFC-9B53-0A25A6D8C271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06EB755-19BC-4135-AC9E-216BD9EFBC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ABBCDE1-ED90-46D4-A54F-8DF75E6355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17EE92D-999B-42DC-AE5F-C0EF864B3A7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D2D8FEC-E645-4653-AED1-8AC4726539B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24F2FD6-0640-4CC1-8BC0-943E18377221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428DDD-12A7-460B-812A-8B399DB06E8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5338223-5FF2-41AC-983B-2579BF283589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05BC773-8A9D-4A41-AB44-232E27D97A0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8C44602-D29E-4377-8B26-1026454E539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256972-09FB-4BB3-9C4C-E3B88A018FB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134E892-CE91-40D7-92B3-CDD7EC5FA95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7C3F8A2-919C-48E1-80E9-3CE46ED50A8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F8EAB05-F7F8-4E3A-90CA-1F649D8F75C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DEB4BDA-07F6-406A-9F3D-B698C40621E2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7F9A11A-092D-46B1-9A4A-1D4B6EA5ACB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001BAA7-FA74-4D23-BA66-9B69F5C93BF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9A5E888-F108-4A4B-8F5C-BDDA111A2C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BEBDE4-B729-4E11-BF86-C230F3E43E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9A8680-5A41-4BF5-8D16-9527D5255B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ECFD79-4E24-4938-B106-D35D6B7557A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A81B51-2EF6-40AB-90F9-7BCBEBEAA0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AA676-23D8-4C3F-852F-187DC2B66B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A6E4405-CD90-4F7F-85B0-08CF800D99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D2B8C8-4CC0-425C-9E23-15300BEF5B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84B1743-F5A2-44CC-A085-7DF4AD9F9F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1D2A5C-768C-44BE-BCC2-DE75C8D366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4196A7A-2609-45EB-A922-866317428B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53E6B24-2886-472E-9BCF-702135CB99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lowchart: Document 8">
            <a:extLst>
              <a:ext uri="{FF2B5EF4-FFF2-40B4-BE49-F238E27FC236}">
                <a16:creationId xmlns:a16="http://schemas.microsoft.com/office/drawing/2014/main" id="{8950255A-61D7-40B8-81A8-E5551BC99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8904292-78D1-42CD-8EC5-4992803B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>
              <a:lnSpc>
                <a:spcPct val="110000"/>
              </a:lnSpc>
            </a:pPr>
            <a:r>
              <a:rPr lang="ru-RU">
                <a:solidFill>
                  <a:srgbClr val="FFFFFF"/>
                </a:solidFill>
                <a:cs typeface="Posterama" panose="020B0504020200020000" pitchFamily="34" charset="0"/>
              </a:rPr>
              <a:t>Образец заголовка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0B283B3A-087C-457E-A2AA-C7F855A8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B407BCF8-1966-4465-AC77-708642E4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771AF851-D6F8-47DF-80DA-62CC5526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4" name="Content Placeholder 37">
            <a:extLst>
              <a:ext uri="{FF2B5EF4-FFF2-40B4-BE49-F238E27FC236}">
                <a16:creationId xmlns:a16="http://schemas.microsoft.com/office/drawing/2014/main" id="{8814F959-09CC-4946-86C4-CFAD4C2BF45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1840" y="170451"/>
            <a:ext cx="11407483" cy="4184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71312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E436F9-C1F1-473C-97B1-34B3AC16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4B0B3C-4A91-4D0C-941E-B7D2E36CF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D7F6BD6-AD9B-40A8-8631-93927B60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A7304B-809F-421E-B3C1-960A6CD55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B2996F3-5E6E-44E8-812C-3507DE7B1C9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4278526-38B9-4357-9197-CA50C0AD61B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3D9F9BB-B9FA-4C50-BFBB-D17E9056F58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9822CEB-3134-49B9-AFFD-A782DD03929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3BEE4FB-5349-44A2-BF40-A3B7B73BA972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1C31F7-1E4D-46A1-B5FB-E698DADC045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0C0BDD2-1C23-401C-9222-0C95315EBB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9CD7F7-EA2C-42C8-8CC9-F00EAE2677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32B0FC-6530-45AD-BEB6-555372040D3D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D07DD7-FE85-4B41-B16D-31FE43882C4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C89228-000D-43FE-8B10-66E806533A0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D10C63A-108E-43ED-8D81-8A03C83E429F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8E7A2C-AED6-4879-BC5F-A92EE79E9BB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0896CE-034C-46F1-A79F-CDF3BFC4F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B47AEE-EBDC-416F-856E-9BD8657BA3C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759ED6A-B0A2-494E-A160-5ACC24C3F01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B58699F-DEDD-430C-80FE-60AED89077F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00C0B9-9E3B-4677-BC2F-53EB2F7D90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CB0EFA1-ABB5-4BC7-A392-6EBA8D31BF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68DB692-F9E4-4EB2-A1EE-8F81B0340C7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934086F-B52E-4B48-ADE6-F7E603586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27A5AD2-7594-4954-BD07-0660E642AC8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B8D42CD-8746-4FCF-8B6C-1E57CB5BCA2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426B80E-5E13-40C5-9542-EAE4671DA1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D79A255-4580-4AA0-8302-575A116C58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8C53C4-B810-442C-BC9B-27DEEDF09B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B1EE73-8CEF-455A-BD1F-79666415F2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826C8AE-E477-473D-A499-777965967D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25D3F-2A76-4087-BD89-01CDBEED020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lowchart: Document 8">
            <a:extLst>
              <a:ext uri="{FF2B5EF4-FFF2-40B4-BE49-F238E27FC236}">
                <a16:creationId xmlns:a16="http://schemas.microsoft.com/office/drawing/2014/main" id="{2AAB6B79-0E9F-4797-8DFA-9A437017F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98F8DC0C-B421-4039-8482-5135B165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>
              <a:lnSpc>
                <a:spcPct val="110000"/>
              </a:lnSpc>
            </a:pPr>
            <a:r>
              <a:rPr lang="ru-RU">
                <a:solidFill>
                  <a:srgbClr val="FFFFFF"/>
                </a:solidFill>
                <a:cs typeface="Posterama" panose="020B0504020200020000" pitchFamily="34" charset="0"/>
              </a:rPr>
              <a:t>Образец заголовка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00C6B4A2-DB23-481A-87BC-CFF3992E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209EAA56-735E-4FAE-88DA-398D6B3E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AF69C6C1-6449-4CEB-BD22-FA544831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Content Placeholder 37">
            <a:extLst>
              <a:ext uri="{FF2B5EF4-FFF2-40B4-BE49-F238E27FC236}">
                <a16:creationId xmlns:a16="http://schemas.microsoft.com/office/drawing/2014/main" id="{E3F944C7-0E33-4C9B-9544-26D03DD5ECE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6303" y="243154"/>
            <a:ext cx="11156556" cy="3776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3394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804" r:id="rId12"/>
    <p:sldLayoutId id="214748380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237725B-2565-4774-93C0-E26EF713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22095"/>
            <a:ext cx="12191998" cy="4959982"/>
          </a:xfrm>
        </p:spPr>
        <p:txBody>
          <a:bodyPr/>
          <a:lstStyle/>
          <a:p>
            <a:r>
              <a:rPr lang="ru-RU" dirty="0"/>
              <a:t>Чат-бот и веб-приложение для школы</a:t>
            </a:r>
            <a:endParaRPr lang="en-US" dirty="0"/>
          </a:p>
        </p:txBody>
      </p:sp>
      <p:pic>
        <p:nvPicPr>
          <p:cNvPr id="6" name="Picture Placeholder 5" descr="Blackboard Maths">
            <a:extLst>
              <a:ext uri="{FF2B5EF4-FFF2-40B4-BE49-F238E27FC236}">
                <a16:creationId xmlns:a16="http://schemas.microsoft.com/office/drawing/2014/main" id="{245D2E4A-CD89-4167-BA54-B68EF9CCBC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24277" b="24277"/>
          <a:stretch/>
        </p:blipFill>
        <p:spPr>
          <a:xfrm>
            <a:off x="0" y="0"/>
            <a:ext cx="12191998" cy="3633537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B6628-6044-400F-993F-3869F8D21A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81862" y="4915025"/>
            <a:ext cx="7724274" cy="2081213"/>
          </a:xfrm>
        </p:spPr>
        <p:txBody>
          <a:bodyPr/>
          <a:lstStyle/>
          <a:p>
            <a:r>
              <a:rPr lang="ru-RU" dirty="0"/>
              <a:t>Харламов Михаил и Мария </a:t>
            </a:r>
            <a:r>
              <a:rPr lang="ru-RU" dirty="0" err="1"/>
              <a:t>Волковец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6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84B76E-1817-4FCB-88F9-1F38E5FEA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0"/>
            <a:ext cx="6168182" cy="6858001"/>
          </a:xfrm>
        </p:spPr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pic>
        <p:nvPicPr>
          <p:cNvPr id="2" name="Picture Placeholder 1" descr="Close-up of a calculator ">
            <a:extLst>
              <a:ext uri="{FF2B5EF4-FFF2-40B4-BE49-F238E27FC236}">
                <a16:creationId xmlns:a16="http://schemas.microsoft.com/office/drawing/2014/main" id="{9DFACFE7-25D7-4C23-8F57-9A4B28D6E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3604" r="13604"/>
          <a:stretch/>
        </p:blipFill>
        <p:spPr>
          <a:xfrm>
            <a:off x="4657725" y="0"/>
            <a:ext cx="7534275" cy="6857999"/>
          </a:xfrm>
        </p:spPr>
      </p:pic>
      <p:sp>
        <p:nvSpPr>
          <p:cNvPr id="9" name="Subtitle 8">
            <a:extLst>
              <a:ext uri="{FF2B5EF4-FFF2-40B4-BE49-F238E27FC236}">
                <a16:creationId xmlns:a16="http://schemas.microsoft.com/office/drawing/2014/main" id="{62922A0C-B599-4443-A7B4-8AFF6658A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001" y="1914835"/>
            <a:ext cx="4567990" cy="1495379"/>
          </a:xfrm>
        </p:spPr>
        <p:txBody>
          <a:bodyPr/>
          <a:lstStyle/>
          <a:p>
            <a:endParaRPr lang="ru-RU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617A038-E307-4FF8-9DFC-8D289F05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534538" y="-580769"/>
            <a:ext cx="12214827" cy="6858000"/>
            <a:chOff x="-6214" y="-1"/>
            <a:chExt cx="12214827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70DFDE-7500-41EF-9E01-0E01C1EB15B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72480DA-D02A-43BB-81C6-1291773C41F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5D4C877-8086-42EC-89D7-A02FD4B5ABA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A085DEF-90A1-401F-BEEF-C5E5B289F903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F143893-EA8F-4079-875B-AB582A9777A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B99D3FB-2730-4E39-BAEB-FAC29A07E2EC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1617A5D-D0C6-453B-9043-239657F3DF6C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D8A6E78-C2B8-4534-ADFF-041821ACA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F1E0933-B634-4705-8E46-876C4322381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C1B78C8-78C8-4937-B115-E2AB464D2221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212D6F-EE68-412E-9C60-FCB6140F86D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1AD8A6E-A5E4-4DB1-9EAC-F1CB899D3F6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6B5B885-AD58-4159-A052-BB4AA39A1897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5DA14ED-F34B-402F-A298-9230CC5EA93F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798901-00F2-4B2A-AC48-1602E507804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D1150C8-101A-4910-A36C-F4D9BF76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655835F-C536-4AE0-812A-FA84E8262FA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E2C15F8-A657-4282-93A7-6D42E0D457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FA43ED4-97A6-4EEF-9D81-226D11196A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B557BE9-DEAE-426F-BC79-30115ECEDC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62C5EE5-7745-40CA-9597-7BC4792A58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E95EFA3-63BE-4980-8407-B9568C6E00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8901C8E-C6BF-4CB1-9A19-C43062A7F87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0AF9691-09A3-4B2D-8462-08308F1179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34FD7EC-6693-44AD-AA45-E785E19F4A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FD6F9E0-8200-4453-9562-ED12FF5FC65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D7E3D24-A599-4C2C-AB05-B90E5F5B97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4" name="Picture 6" descr="Python (programming language) - Wikipedia">
            <a:extLst>
              <a:ext uri="{FF2B5EF4-FFF2-40B4-BE49-F238E27FC236}">
                <a16:creationId xmlns:a16="http://schemas.microsoft.com/office/drawing/2014/main" id="{52D86D68-0303-2DEB-1D78-03E5D5E2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24" y="171716"/>
            <a:ext cx="6257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93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Rectangle 114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43" name="Group 114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44" name="Straight Connector 114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5" name="Straight Connector 114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6" name="Straight Connector 114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7" name="Straight Connector 114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8" name="Straight Connector 114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9" name="Straight Connector 114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0" name="Straight Connector 114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1" name="Straight Connector 115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Straight Connector 115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Straight Connector 115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Straight Connector 115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Straight Connector 115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Straight Connector 115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7" name="Straight Connector 115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Straight Connector 115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Straight Connector 115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Straight Connector 115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Straight Connector 116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2" name="Straight Connector 116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3" name="Straight Connector 116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4" name="Straight Connector 116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5" name="Straight Connector 116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6" name="Straight Connector 116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7" name="Straight Connector 116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8" name="Straight Connector 116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9" name="Straight Connector 116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0" name="Straight Connector 116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Straight Connector 117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2" name="Straight Connector 117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4" name="Freeform: Shape 117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6" name="Freeform: Shape 117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8" name="Freeform: Shape 1177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80" name="Group 1179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1" name="Straight Connector 1180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2" name="Straight Connector 1181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Straight Connector 1182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4" name="Straight Connector 1183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5" name="Straight Connector 1184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Straight Connector 1185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7" name="Straight Connector 1186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8" name="Straight Connector 1187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9" name="Straight Connector 1188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0" name="Straight Connector 1189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1" name="Straight Connector 1190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2" name="Straight Connector 1191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3" name="Straight Connector 1192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4" name="Straight Connector 1193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5" name="Straight Connector 1194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6" name="Straight Connector 1195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Straight Connector 1196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8" name="Straight Connector 1197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9" name="Straight Connector 1198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0" name="Straight Connector 1199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Straight Connector 1200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2" name="Straight Connector 1201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Straight Connector 1202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Straight Connector 1203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Straight Connector 1204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Straight Connector 1205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Straight Connector 1206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8" name="Straight Connector 1207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9" name="Straight Connector 1208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211" name="Rectangle 1210">
            <a:extLst>
              <a:ext uri="{FF2B5EF4-FFF2-40B4-BE49-F238E27FC236}">
                <a16:creationId xmlns:a16="http://schemas.microsoft.com/office/drawing/2014/main" id="{57B73489-D0E4-4C8B-884B-43A00CCD3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13" name="Rectangle 121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15" name="Right Triangle 121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1" y="1559140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18" name="Straight Connector 121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9" name="Straight Connector 121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0" name="Straight Connector 121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1" name="Straight Connector 122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Straight Connector 122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3" name="Straight Connector 122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Straight Connector 122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5" name="Straight Connector 122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Straight Connector 122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7" name="Straight Connector 122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" name="Straight Connector 122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" name="Straight Connector 122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" name="Straight Connector 122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1" name="Straight Connector 123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" name="Straight Connector 123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3" name="Straight Connector 123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4" name="Straight Connector 123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5" name="Straight Connector 123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6" name="Straight Connector 123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Straight Connector 123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Straight Connector 123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" name="Straight Connector 123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0" name="Straight Connector 123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1" name="Straight Connector 124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2" name="Straight Connector 124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" name="Straight Connector 124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" name="Straight Connector 124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" name="Straight Connector 124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6" name="Straight Connector 124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0">
            <a:extLst>
              <a:ext uri="{FF2B5EF4-FFF2-40B4-BE49-F238E27FC236}">
                <a16:creationId xmlns:a16="http://schemas.microsoft.com/office/drawing/2014/main" id="{2C78657F-90AD-4505-B0A9-4FB8B5AE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01" y="467894"/>
            <a:ext cx="4952999" cy="22476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CCFA51B-E7CF-4281-8CF6-3036F63B7B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2337" y="2221999"/>
            <a:ext cx="4785579" cy="3878534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ru-RU" sz="3300" dirty="0">
                <a:solidFill>
                  <a:srgbClr val="FFFFFF"/>
                </a:solidFill>
              </a:rPr>
              <a:t>В системе используются такие классы, как </a:t>
            </a:r>
            <a:r>
              <a:rPr lang="en-US" sz="3300" dirty="0">
                <a:solidFill>
                  <a:srgbClr val="FFFFFF"/>
                </a:solidFill>
              </a:rPr>
              <a:t>Bot, </a:t>
            </a:r>
            <a:r>
              <a:rPr lang="en-US" sz="3300" dirty="0" err="1">
                <a:solidFill>
                  <a:srgbClr val="FFFFFF"/>
                </a:solidFill>
              </a:rPr>
              <a:t>DataStore</a:t>
            </a:r>
            <a:r>
              <a:rPr lang="en-US" sz="3300" dirty="0">
                <a:solidFill>
                  <a:srgbClr val="FFFFFF"/>
                </a:solidFill>
              </a:rPr>
              <a:t>, Message, </a:t>
            </a:r>
            <a:r>
              <a:rPr lang="en-US" sz="3300" dirty="0" err="1">
                <a:solidFill>
                  <a:srgbClr val="FFFFFF"/>
                </a:solidFill>
              </a:rPr>
              <a:t>LoginForm</a:t>
            </a:r>
            <a:r>
              <a:rPr lang="en-US" sz="3300" dirty="0">
                <a:solidFill>
                  <a:srgbClr val="FFFFFF"/>
                </a:solidFill>
              </a:rPr>
              <a:t>.</a:t>
            </a:r>
            <a:endParaRPr lang="ru-RU" sz="33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ru-RU" sz="3300" dirty="0">
                <a:solidFill>
                  <a:srgbClr val="FFFFFF"/>
                </a:solidFill>
              </a:rPr>
              <a:t>Используемые библиотеки:</a:t>
            </a:r>
            <a:endParaRPr lang="en-US" sz="33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300" dirty="0">
                <a:solidFill>
                  <a:srgbClr val="FFFFFF"/>
                </a:solidFill>
              </a:rPr>
              <a:t>flask, </a:t>
            </a:r>
            <a:r>
              <a:rPr lang="en-US" sz="3300" dirty="0" err="1">
                <a:solidFill>
                  <a:srgbClr val="FFFFFF"/>
                </a:solidFill>
              </a:rPr>
              <a:t>flask_sqlalchemy</a:t>
            </a:r>
            <a:r>
              <a:rPr lang="en-US" sz="3300" dirty="0">
                <a:solidFill>
                  <a:srgbClr val="FFFFFF"/>
                </a:solidFill>
              </a:rPr>
              <a:t>, logging, </a:t>
            </a:r>
            <a:r>
              <a:rPr lang="en-US" sz="3300" dirty="0" err="1">
                <a:solidFill>
                  <a:srgbClr val="FFFFFF"/>
                </a:solidFill>
              </a:rPr>
              <a:t>asyncio</a:t>
            </a:r>
            <a:r>
              <a:rPr lang="en-US" sz="3300" dirty="0">
                <a:solidFill>
                  <a:srgbClr val="FFFFFF"/>
                </a:solidFill>
              </a:rPr>
              <a:t>, sqlite3, </a:t>
            </a:r>
            <a:r>
              <a:rPr lang="en-US" sz="3300" dirty="0" err="1">
                <a:solidFill>
                  <a:srgbClr val="FFFFFF"/>
                </a:solidFill>
              </a:rPr>
              <a:t>py</a:t>
            </a:r>
            <a:r>
              <a:rPr lang="en-US" sz="3300" dirty="0">
                <a:solidFill>
                  <a:srgbClr val="FFFFFF"/>
                </a:solidFill>
              </a:rPr>
              <a:t> telegram bot </a:t>
            </a:r>
            <a:r>
              <a:rPr lang="en-US" sz="3300" dirty="0" err="1">
                <a:solidFill>
                  <a:srgbClr val="FFFFFF"/>
                </a:solidFill>
              </a:rPr>
              <a:t>api</a:t>
            </a:r>
            <a:r>
              <a:rPr lang="en-US" sz="3300" dirty="0">
                <a:solidFill>
                  <a:srgbClr val="FFFFFF"/>
                </a:solidFill>
              </a:rPr>
              <a:t>.</a:t>
            </a:r>
          </a:p>
          <a:p>
            <a:pPr marL="228600" indent="-228600">
              <a:lnSpc>
                <a:spcPct val="110000"/>
              </a:lnSpc>
              <a:buFont typeface="+mj-lt"/>
              <a:buAutoNum type="arabicPeriod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F3231F7-2BDC-4AD4-8081-5E8C6FA0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cap="all">
                <a:solidFill>
                  <a:srgbClr val="FFFFFF"/>
                </a:solidFill>
              </a:rPr>
              <a:t>2/2/20XX</a:t>
            </a:r>
          </a:p>
        </p:txBody>
      </p:sp>
      <p:sp>
        <p:nvSpPr>
          <p:cNvPr id="1248" name="Flowchart: Document 1247">
            <a:extLst>
              <a:ext uri="{FF2B5EF4-FFF2-40B4-BE49-F238E27FC236}">
                <a16:creationId xmlns:a16="http://schemas.microsoft.com/office/drawing/2014/main" id="{A890253F-325A-4AC7-AF5F-06FB890E8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Ускоряем Python — 4 быстрых компилирующих транслятора для Python | Блог  NetPoint">
            <a:extLst>
              <a:ext uri="{FF2B5EF4-FFF2-40B4-BE49-F238E27FC236}">
                <a16:creationId xmlns:a16="http://schemas.microsoft.com/office/drawing/2014/main" id="{5A7E6318-5B52-D739-8EFE-62FA7C1899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3" r="15447"/>
          <a:stretch/>
        </p:blipFill>
        <p:spPr bwMode="auto">
          <a:xfrm>
            <a:off x="6025896" y="457200"/>
            <a:ext cx="5879592" cy="5879592"/>
          </a:xfrm>
          <a:custGeom>
            <a:avLst/>
            <a:gdLst/>
            <a:ahLst/>
            <a:cxnLst/>
            <a:rect l="l" t="t" r="r" b="b"/>
            <a:pathLst>
              <a:path w="5777910" h="5777910">
                <a:moveTo>
                  <a:pt x="2888955" y="0"/>
                </a:moveTo>
                <a:cubicBezTo>
                  <a:pt x="4484481" y="0"/>
                  <a:pt x="5777910" y="1293429"/>
                  <a:pt x="5777910" y="2888955"/>
                </a:cubicBezTo>
                <a:cubicBezTo>
                  <a:pt x="5777910" y="4484481"/>
                  <a:pt x="4484481" y="5777910"/>
                  <a:pt x="2888955" y="5777910"/>
                </a:cubicBezTo>
                <a:cubicBezTo>
                  <a:pt x="1293429" y="5777910"/>
                  <a:pt x="0" y="4484481"/>
                  <a:pt x="0" y="2888955"/>
                </a:cubicBezTo>
                <a:cubicBezTo>
                  <a:pt x="0" y="1293429"/>
                  <a:pt x="1293429" y="0"/>
                  <a:pt x="28889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19B9707-D455-4AD9-B022-CC066798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B5FDB3-8D02-4902-BEC4-691A9ADD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A71338-8BA2-4C79-A6C5-5A8E30081D0C}" type="slidenum">
              <a:rPr lang="en-US" cap="all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cap="all">
              <a:solidFill>
                <a:srgbClr val="FFFFFF"/>
              </a:solidFill>
            </a:endParaRPr>
          </a:p>
        </p:txBody>
      </p:sp>
      <p:pic>
        <p:nvPicPr>
          <p:cNvPr id="1028" name="Picture 4" descr="Telegram — Википедия">
            <a:extLst>
              <a:ext uri="{FF2B5EF4-FFF2-40B4-BE49-F238E27FC236}">
                <a16:creationId xmlns:a16="http://schemas.microsoft.com/office/drawing/2014/main" id="{1A680680-C7C0-7B8F-E1B7-A987290E4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155" y="411135"/>
            <a:ext cx="5970349" cy="597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61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id="{A295E2AD-9F8D-1157-9D28-3719FA1FCE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CBE1081-7BD6-0F9A-FC23-F2671A12F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C072C02B-7129-CC35-7466-1A37D00174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6959DD-C790-697A-D4ED-12BA2491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EF804E-34D0-F1A6-429B-135F44F3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08EC0E-EBF5-D000-53BF-8CF61D8D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60143C0-EC3B-0EDE-8926-97D37499E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1" y="-7759"/>
            <a:ext cx="7687514" cy="68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9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9C741-95A4-BA46-EA7D-FDC5A737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41C4EDD-CE20-96D8-A8BC-06716816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EAA17E2-3283-8981-F87D-422F4F9B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B5D2B4-57D5-1DBA-E1F9-B88C595F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A2803F5-DB52-A2C2-B719-1D8B1DBDE2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8AFF6E1-83D0-4EE8-3FED-BBCDA3DE7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779" y="0"/>
            <a:ext cx="781444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4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334A5-3AF0-15B3-A992-6E48CA84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DB4A59D-EFE0-F9FC-A26C-C2B680C1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CA94398-6D90-BE02-30A9-2828236B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83335A-963A-10D2-043C-A79322FA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5DE637B-BB1E-2741-B246-F0A7C03EB9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Рисунок 6" descr="Изображение выглядит как текст, снимок экрана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276965B9-0B33-0163-D66F-FAB3923F8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13" y="456743"/>
            <a:ext cx="11918135" cy="3349308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14C4470-6E72-EB5C-CF43-A9A5B0818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774" y="3343999"/>
            <a:ext cx="10054954" cy="344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3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3EC6C-3ABD-B1D5-764F-5FDBBE74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396E178-9563-E27B-4F2F-A2C5ED7A9A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C6F37186-DE05-4547-EBC8-5E92ED81CD2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4635FCD-6BE9-8B97-5D53-6B33154FC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3301"/>
            <a:ext cx="12192000" cy="58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9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759141C-1B55-4299-A850-4D8621A5E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6028339" cy="1933899"/>
          </a:xfrm>
        </p:spPr>
        <p:txBody>
          <a:bodyPr>
            <a:normAutofit/>
          </a:bodyPr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8F7DCF9-2134-48C6-884C-E431D040E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2887800"/>
            <a:ext cx="6028339" cy="3244733"/>
          </a:xfrm>
        </p:spPr>
        <p:txBody>
          <a:bodyPr/>
          <a:lstStyle/>
          <a:p>
            <a:r>
              <a:rPr lang="en-US" dirty="0"/>
              <a:t>​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F0B1D64A-4BCA-40E9-8D9F-56E3FA5A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r>
              <a:rPr lang="en-US" dirty="0"/>
              <a:t>2/2/20XX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2433C4E-0FA1-443F-9A12-FB582996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721C696-EE3B-4915-93E1-66DF2BFA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0981BBE-6FB6-55A7-AA2D-485562CBC1F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26FB33A-CB4C-1D66-5BC3-E44485BD82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CC9EF802-5DE1-3236-6DB1-16695EBA6F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3074" name="Picture 2" descr="Мемы о программировании / Skillbox Media">
            <a:extLst>
              <a:ext uri="{FF2B5EF4-FFF2-40B4-BE49-F238E27FC236}">
                <a16:creationId xmlns:a16="http://schemas.microsoft.com/office/drawing/2014/main" id="{B285E3AA-679D-F664-74B5-7082A6FE5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055" y="868941"/>
            <a:ext cx="6941829" cy="520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9965C6-2627-D678-96B5-EA1BD92B9CED}"/>
              </a:ext>
            </a:extLst>
          </p:cNvPr>
          <p:cNvSpPr txBox="1"/>
          <p:nvPr/>
        </p:nvSpPr>
        <p:spPr>
          <a:xfrm>
            <a:off x="607650" y="2610683"/>
            <a:ext cx="67370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Данная система может активно внедряться в системы различных школ, в том числе тех, в которых мы учимся, но при этом такой системе требуется доработка при практическом применении, которую нужно выполнять, опираясь на отзывы учеников и учителей, поучаствовавших в экспериментальном запуске вышеуказанной системы.</a:t>
            </a:r>
            <a:endParaRPr lang="en-US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53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DBE49DF2-C4C7-4EC0-BF95-00C03395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04" y="689389"/>
            <a:ext cx="5465225" cy="2637455"/>
          </a:xfrm>
        </p:spPr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9D912AE-424A-49C1-ACDE-5F0179114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4122A-7E05-408B-9546-A9E085CE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pic>
        <p:nvPicPr>
          <p:cNvPr id="23" name="Picture Placeholder 22" descr="Person Writing at a desk ">
            <a:extLst>
              <a:ext uri="{FF2B5EF4-FFF2-40B4-BE49-F238E27FC236}">
                <a16:creationId xmlns:a16="http://schemas.microsoft.com/office/drawing/2014/main" id="{AFE73D3A-07DF-48F7-99A6-5D29F73D85C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6630" y="443884"/>
            <a:ext cx="5909831" cy="5879389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88CDF-2A2A-4F8C-9ACC-3EDFAB45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4C1BF-C224-4BC2-B070-F631007A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098" name="Picture 2" descr="Девушка программиста. / программисты :: приколы для даунов :: мем / смешные  картинки и другие приколы: комиксы, гиф анимация, видео, лучший  интеллектуальный юмор.">
            <a:extLst>
              <a:ext uri="{FF2B5EF4-FFF2-40B4-BE49-F238E27FC236}">
                <a16:creationId xmlns:a16="http://schemas.microsoft.com/office/drawing/2014/main" id="{1F016B9C-B7DD-2716-87F8-AA8E8C3EF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433" y="268173"/>
            <a:ext cx="6275451" cy="641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651384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8316A4-DB9D-4B40-83D1-0433996D5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Sine design</Template>
  <TotalTime>31</TotalTime>
  <Words>128</Words>
  <Application>Microsoft Office PowerPoint</Application>
  <PresentationFormat>Широкоэкранный</PresentationFormat>
  <Paragraphs>33</Paragraphs>
  <Slides>9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Calibri</vt:lpstr>
      <vt:lpstr>Posterama</vt:lpstr>
      <vt:lpstr>Times New Roman</vt:lpstr>
      <vt:lpstr>SineVTI</vt:lpstr>
      <vt:lpstr>Чат-бот и веб-приложение для школы</vt:lpstr>
      <vt:lpstr>Введение</vt:lpstr>
      <vt:lpstr>Реализация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Чат-бот и веб-приложение для школы</dc:title>
  <dc:creator>Mikhail Kharlamov</dc:creator>
  <cp:lastModifiedBy>Mikhail Kharlamov</cp:lastModifiedBy>
  <cp:revision>3</cp:revision>
  <dcterms:created xsi:type="dcterms:W3CDTF">2023-04-23T22:07:08Z</dcterms:created>
  <dcterms:modified xsi:type="dcterms:W3CDTF">2023-04-23T22:39:05Z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