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AA2B-0595-42FB-81D8-A96F1F7373AB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2BEA-59B4-44CC-A752-B6F2FF809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AA2B-0595-42FB-81D8-A96F1F7373AB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2BEA-59B4-44CC-A752-B6F2FF809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6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AA2B-0595-42FB-81D8-A96F1F7373AB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2BEA-59B4-44CC-A752-B6F2FF809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21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AA2B-0595-42FB-81D8-A96F1F7373AB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2BEA-59B4-44CC-A752-B6F2FF809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4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AA2B-0595-42FB-81D8-A96F1F7373AB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2BEA-59B4-44CC-A752-B6F2FF809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44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AA2B-0595-42FB-81D8-A96F1F7373AB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2BEA-59B4-44CC-A752-B6F2FF809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AA2B-0595-42FB-81D8-A96F1F7373AB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2BEA-59B4-44CC-A752-B6F2FF809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04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AA2B-0595-42FB-81D8-A96F1F7373AB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2BEA-59B4-44CC-A752-B6F2FF809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65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AA2B-0595-42FB-81D8-A96F1F7373AB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2BEA-59B4-44CC-A752-B6F2FF809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8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AA2B-0595-42FB-81D8-A96F1F7373AB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2BEA-59B4-44CC-A752-B6F2FF809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43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AA2B-0595-42FB-81D8-A96F1F7373AB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2BEA-59B4-44CC-A752-B6F2FF809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5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7AA2B-0595-42FB-81D8-A96F1F7373AB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E2BEA-59B4-44CC-A752-B6F2FF809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0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8,9,10 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3068960"/>
            <a:ext cx="7016824" cy="295232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201012570 </a:t>
            </a:r>
            <a:r>
              <a:rPr lang="ko-KR" altLang="en-US" dirty="0" smtClean="0"/>
              <a:t>임성민</a:t>
            </a:r>
            <a:endParaRPr lang="en-US" altLang="ko-KR" dirty="0" smtClean="0"/>
          </a:p>
          <a:p>
            <a:r>
              <a:rPr lang="ko-KR" altLang="en-US" dirty="0" smtClean="0"/>
              <a:t>김수민</a:t>
            </a:r>
            <a:endParaRPr lang="en-US" altLang="ko-KR" dirty="0" smtClean="0"/>
          </a:p>
          <a:p>
            <a:r>
              <a:rPr lang="ko-KR" altLang="en-US" dirty="0" smtClean="0"/>
              <a:t>김진</a:t>
            </a:r>
            <a:r>
              <a:rPr lang="ko-KR" altLang="en-US" dirty="0"/>
              <a:t>경</a:t>
            </a:r>
          </a:p>
        </p:txBody>
      </p:sp>
    </p:spTree>
    <p:extLst>
      <p:ext uri="{BB962C8B-B14F-4D97-AF65-F5344CB8AC3E}">
        <p14:creationId xmlns:p14="http://schemas.microsoft.com/office/powerpoint/2010/main" val="95348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사원범</a:t>
            </a:r>
            <a:r>
              <a:rPr lang="ko-KR" altLang="en-US" dirty="0"/>
              <a:t>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기업의 가족이 아니라 사회라는 것을 분명히 인식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정보 담당자에 대한 선택을 인격에 대한 부분에 무게를 두어야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정보의 중요성이 향상되고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72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지적소유권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법률을 최대한으로 활용하는 노하우를 축적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산업스파이 범죄에 대한 대책을 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재산이 되는 정보를 구별하여 관리한다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93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지적소유권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지적소유권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특허권 영업비밀 저작권 등을 포함한 다양한 권리를 총칭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지적 소유권에서 포인트 법률관계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61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지적소유권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기술의 발전속도가 빨라 법률이 소유권을 커버 해주지 못함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새로운 기술이 생겼을 경우 프로그램을 </a:t>
            </a:r>
            <a:r>
              <a:rPr lang="ko-KR" altLang="en-US" dirty="0" err="1" smtClean="0"/>
              <a:t>역컴파일</a:t>
            </a:r>
            <a:r>
              <a:rPr lang="ko-KR" altLang="en-US" dirty="0" smtClean="0"/>
              <a:t> 하는 기법 </a:t>
            </a:r>
            <a:r>
              <a:rPr lang="en-US" altLang="ko-KR" dirty="0" smtClean="0"/>
              <a:t>ex)</a:t>
            </a:r>
            <a:r>
              <a:rPr lang="ko-KR" altLang="en-US" dirty="0" err="1" smtClean="0"/>
              <a:t>어플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샤오미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중요한 정보에 대한 보안의 중요성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256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제품변조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제품변조란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제품에 못된 장난이나 위험물의 혼입 등을 하는 행</a:t>
            </a:r>
            <a:r>
              <a:rPr lang="ko-KR" altLang="en-US" dirty="0"/>
              <a:t>위</a:t>
            </a:r>
          </a:p>
        </p:txBody>
      </p:sp>
    </p:spTree>
    <p:extLst>
      <p:ext uri="{BB962C8B-B14F-4D97-AF65-F5344CB8AC3E}">
        <p14:creationId xmlns:p14="http://schemas.microsoft.com/office/powerpoint/2010/main" val="144254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제품변조의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쥐 </a:t>
            </a:r>
            <a:r>
              <a:rPr lang="ko-KR" altLang="en-US" dirty="0" err="1" smtClean="0"/>
              <a:t>새우깡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빼빼로</a:t>
            </a:r>
            <a:r>
              <a:rPr lang="ko-KR" altLang="en-US" dirty="0" smtClean="0"/>
              <a:t> 잉크 문제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26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제품변조의 대처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제품의 대한 재빠른 정보공개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정보의 수위는 평소에 산정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임기응변 부적절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35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제품변조의 대처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Top(</a:t>
            </a:r>
            <a:r>
              <a:rPr lang="ko-KR" altLang="en-US" dirty="0" smtClean="0"/>
              <a:t>경영자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여기에 열중하고 있으며 모든 경우의 수가 가능하다는 것을 </a:t>
            </a:r>
            <a:r>
              <a:rPr lang="ko-KR" altLang="en-US" dirty="0" err="1" smtClean="0"/>
              <a:t>보여줘야함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04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제품변조의 대처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이와 같은 사례에 대한 대응책의 검토를 평소에 실시하는 것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2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사원범죄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 범죄의 배경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기업은 가족이 아니고 사회라는 전제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지금은 허용될지라도 법률에 위반대면 범죄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정보를 취급하는 담당자의 중요성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41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사원범죄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주로 금전적 문제가 많았으나 최근에는 정보의 반출 및 유용에 관한 피해도 많아 지고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범죄라고 정의할 순 없으나 경쟁기업에 이적할 경우 기밀 유출도 큰 문제가 </a:t>
            </a:r>
            <a:r>
              <a:rPr lang="ko-KR" altLang="en-US" dirty="0" err="1" smtClean="0"/>
              <a:t>되고있다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26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사원범죄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기업 이미지를 크게 손상 시킬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사회의 인식변화 회사의 가치관 보다는 개인의 가치관을 우선시하는 사원 증가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 방식의 변환 필요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과거에는 범죄가 아닐 지라도 법률의 변경으로 인해 범죄가 되면 강하게 </a:t>
            </a:r>
            <a:r>
              <a:rPr lang="ko-KR" altLang="en-US" dirty="0" err="1" smtClean="0"/>
              <a:t>단속해야한다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0738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228</Words>
  <Application>Microsoft Office PowerPoint</Application>
  <PresentationFormat>화면 슬라이드 쇼(4:3)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8,9,10 장</vt:lpstr>
      <vt:lpstr>제품변조</vt:lpstr>
      <vt:lpstr>제품변조의 사례</vt:lpstr>
      <vt:lpstr>제품변조의 대처</vt:lpstr>
      <vt:lpstr>제품변조의 대처</vt:lpstr>
      <vt:lpstr>제품변조의 대처</vt:lpstr>
      <vt:lpstr>사원범죄</vt:lpstr>
      <vt:lpstr>사원범죄</vt:lpstr>
      <vt:lpstr>사원범죄</vt:lpstr>
      <vt:lpstr>사원범죄</vt:lpstr>
      <vt:lpstr>지적소유권</vt:lpstr>
      <vt:lpstr>지적소유권</vt:lpstr>
      <vt:lpstr>지적소유권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888</dc:title>
  <dc:creator>oh705</dc:creator>
  <cp:lastModifiedBy>oh705</cp:lastModifiedBy>
  <cp:revision>12</cp:revision>
  <dcterms:created xsi:type="dcterms:W3CDTF">2016-03-25T02:35:49Z</dcterms:created>
  <dcterms:modified xsi:type="dcterms:W3CDTF">2016-03-25T03:24:50Z</dcterms:modified>
</cp:coreProperties>
</file>