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301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9906000" cy="6858000" type="A4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33CC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08" autoAdjust="0"/>
  </p:normalViewPr>
  <p:slideViewPr>
    <p:cSldViewPr>
      <p:cViewPr varScale="1">
        <p:scale>
          <a:sx n="123" d="100"/>
          <a:sy n="123" d="100"/>
        </p:scale>
        <p:origin x="-882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68B42-C00F-459A-9F0F-0B63796AFB11}" type="doc">
      <dgm:prSet loTypeId="urn:microsoft.com/office/officeart/2005/8/layout/vList5" loCatId="list" qsTypeId="urn:microsoft.com/office/officeart/2005/8/quickstyle/simple1#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57523292-CF2E-49EB-8837-738031315959}">
      <dgm:prSet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pPr rtl="0" latinLnBrk="1"/>
          <a:r>
            <a:rPr kumimoji="1" lang="en-US" sz="3200" baseline="0" dirty="0" smtClean="0">
              <a:solidFill>
                <a:srgbClr val="000000"/>
              </a:solidFill>
            </a:rPr>
            <a:t>Disaster  </a:t>
          </a:r>
          <a:endParaRPr lang="ko-KR" sz="3200" baseline="0" dirty="0">
            <a:solidFill>
              <a:srgbClr val="000000"/>
            </a:solidFill>
          </a:endParaRPr>
        </a:p>
      </dgm:t>
    </dgm:pt>
    <dgm:pt modelId="{439D30E0-C1AF-4585-957B-12BA8A039CD2}" type="parTrans" cxnId="{073B63B2-14F6-400E-B9B0-3201A8DDD771}">
      <dgm:prSet/>
      <dgm:spPr/>
      <dgm:t>
        <a:bodyPr/>
        <a:lstStyle/>
        <a:p>
          <a:pPr latinLnBrk="1"/>
          <a:endParaRPr lang="ko-KR" altLang="en-US"/>
        </a:p>
      </dgm:t>
    </dgm:pt>
    <dgm:pt modelId="{0AF1FF3C-D470-4FAC-92A8-A923689B9DA9}" type="sibTrans" cxnId="{073B63B2-14F6-400E-B9B0-3201A8DDD771}">
      <dgm:prSet/>
      <dgm:spPr/>
      <dgm:t>
        <a:bodyPr/>
        <a:lstStyle/>
        <a:p>
          <a:pPr latinLnBrk="1"/>
          <a:endParaRPr lang="ko-KR" altLang="en-US"/>
        </a:p>
      </dgm:t>
    </dgm:pt>
    <dgm:pt modelId="{17B975F0-BEF0-4FFF-BB2F-6C0D2B5236A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 latinLnBrk="1"/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광범위한 파괴와 대규모의 인명사상 및 재난손실을 가져다 주는 자연적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기술적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사회적 위험발생을 의미</a:t>
          </a:r>
          <a:endParaRPr lang="ko-KR" dirty="0">
            <a:solidFill>
              <a:schemeClr val="tx1">
                <a:lumMod val="75000"/>
              </a:schemeClr>
            </a:solidFill>
          </a:endParaRPr>
        </a:p>
      </dgm:t>
    </dgm:pt>
    <dgm:pt modelId="{EF7FDF14-995D-4D97-83A0-E8D03B4D4E22}" type="parTrans" cxnId="{460F1147-AFCD-49BD-ADA5-3DAE10CF017A}">
      <dgm:prSet/>
      <dgm:spPr/>
      <dgm:t>
        <a:bodyPr/>
        <a:lstStyle/>
        <a:p>
          <a:pPr latinLnBrk="1"/>
          <a:endParaRPr lang="ko-KR" altLang="en-US"/>
        </a:p>
      </dgm:t>
    </dgm:pt>
    <dgm:pt modelId="{39DE5D3F-1D12-4423-83AD-AF905130BECB}" type="sibTrans" cxnId="{460F1147-AFCD-49BD-ADA5-3DAE10CF017A}">
      <dgm:prSet/>
      <dgm:spPr/>
      <dgm:t>
        <a:bodyPr/>
        <a:lstStyle/>
        <a:p>
          <a:pPr latinLnBrk="1"/>
          <a:endParaRPr lang="ko-KR" altLang="en-US"/>
        </a:p>
      </dgm:t>
    </dgm:pt>
    <dgm:pt modelId="{5239C306-CBAF-4A7F-B675-FBAC8FDF6B9D}">
      <dgm:prSet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pPr rtl="0" latinLnBrk="1"/>
          <a:r>
            <a:rPr kumimoji="1" lang="en-US" sz="3200" baseline="0" dirty="0" smtClean="0">
              <a:solidFill>
                <a:srgbClr val="000000"/>
              </a:solidFill>
            </a:rPr>
            <a:t>Risk </a:t>
          </a:r>
          <a:endParaRPr lang="ko-KR" sz="3200" baseline="0" dirty="0">
            <a:solidFill>
              <a:srgbClr val="000000"/>
            </a:solidFill>
          </a:endParaRPr>
        </a:p>
      </dgm:t>
    </dgm:pt>
    <dgm:pt modelId="{A836CB4E-E061-4B8F-98FD-1C79416F0D41}" type="parTrans" cxnId="{7F2BD39C-24FA-4967-B4D5-7BD41FE9484A}">
      <dgm:prSet/>
      <dgm:spPr/>
      <dgm:t>
        <a:bodyPr/>
        <a:lstStyle/>
        <a:p>
          <a:pPr latinLnBrk="1"/>
          <a:endParaRPr lang="ko-KR" altLang="en-US"/>
        </a:p>
      </dgm:t>
    </dgm:pt>
    <dgm:pt modelId="{9B72137E-98D0-47D5-8D94-E9A15110CE08}" type="sibTrans" cxnId="{7F2BD39C-24FA-4967-B4D5-7BD41FE9484A}">
      <dgm:prSet/>
      <dgm:spPr/>
      <dgm:t>
        <a:bodyPr/>
        <a:lstStyle/>
        <a:p>
          <a:pPr latinLnBrk="1"/>
          <a:endParaRPr lang="ko-KR" altLang="en-US"/>
        </a:p>
      </dgm:t>
    </dgm:pt>
    <dgm:pt modelId="{EB57D591-7340-4361-A209-0CBA858D64AD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 latinLnBrk="1"/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“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위험을 무릅쓴다” 라고 정의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ko-KR" dirty="0">
            <a:solidFill>
              <a:schemeClr val="tx1">
                <a:lumMod val="75000"/>
              </a:schemeClr>
            </a:solidFill>
          </a:endParaRPr>
        </a:p>
      </dgm:t>
    </dgm:pt>
    <dgm:pt modelId="{A09EE291-604B-4A70-A8B5-9027648FD667}" type="parTrans" cxnId="{4D672FF6-777B-472C-A88C-97ADE55EB134}">
      <dgm:prSet/>
      <dgm:spPr/>
      <dgm:t>
        <a:bodyPr/>
        <a:lstStyle/>
        <a:p>
          <a:pPr latinLnBrk="1"/>
          <a:endParaRPr lang="ko-KR" altLang="en-US"/>
        </a:p>
      </dgm:t>
    </dgm:pt>
    <dgm:pt modelId="{E7BFACF0-A9EA-492E-9567-D5A7382FD76A}" type="sibTrans" cxnId="{4D672FF6-777B-472C-A88C-97ADE55EB134}">
      <dgm:prSet/>
      <dgm:spPr/>
      <dgm:t>
        <a:bodyPr/>
        <a:lstStyle/>
        <a:p>
          <a:pPr latinLnBrk="1"/>
          <a:endParaRPr lang="ko-KR" altLang="en-US"/>
        </a:p>
      </dgm:t>
    </dgm:pt>
    <dgm:pt modelId="{31881E6C-2A9A-436E-9AA4-8D3408FE8EF7}">
      <dgm:prSet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pPr rtl="0" latinLnBrk="1"/>
          <a:r>
            <a:rPr kumimoji="1" lang="en-US" sz="3200" baseline="0" dirty="0" smtClean="0">
              <a:solidFill>
                <a:srgbClr val="000000"/>
              </a:solidFill>
            </a:rPr>
            <a:t>Hazard </a:t>
          </a:r>
          <a:endParaRPr lang="ko-KR" sz="3200" baseline="0" dirty="0">
            <a:solidFill>
              <a:srgbClr val="000000"/>
            </a:solidFill>
          </a:endParaRPr>
        </a:p>
      </dgm:t>
    </dgm:pt>
    <dgm:pt modelId="{94FF3528-36E3-4F92-9EA7-26F5CFDA946C}" type="parTrans" cxnId="{8B2F9346-408D-41BB-8079-D6010D690C1B}">
      <dgm:prSet/>
      <dgm:spPr/>
      <dgm:t>
        <a:bodyPr/>
        <a:lstStyle/>
        <a:p>
          <a:pPr latinLnBrk="1"/>
          <a:endParaRPr lang="ko-KR" altLang="en-US"/>
        </a:p>
      </dgm:t>
    </dgm:pt>
    <dgm:pt modelId="{63EBBEDF-4BF6-4D77-B301-F8D3FEDE5761}" type="sibTrans" cxnId="{8B2F9346-408D-41BB-8079-D6010D690C1B}">
      <dgm:prSet/>
      <dgm:spPr/>
      <dgm:t>
        <a:bodyPr/>
        <a:lstStyle/>
        <a:p>
          <a:pPr latinLnBrk="1"/>
          <a:endParaRPr lang="ko-KR" altLang="en-US"/>
        </a:p>
      </dgm:t>
    </dgm:pt>
    <dgm:pt modelId="{B98183E1-ED87-46E6-A78A-966F86477AE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 latinLnBrk="1"/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사람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재난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환경에 대한 자연적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(Natural), </a:t>
          </a:r>
          <a:r>
            <a:rPr kumimoji="1" lang="ko-KR" altLang="en-US" dirty="0" smtClean="0">
              <a:solidFill>
                <a:schemeClr val="tx1">
                  <a:lumMod val="75000"/>
                </a:schemeClr>
              </a:solidFill>
            </a:rPr>
            <a:t>기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술적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(technological),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사회적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(civil),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위협</a:t>
          </a:r>
          <a:r>
            <a:rPr kumimoji="1" lang="en-US" dirty="0" smtClean="0">
              <a:solidFill>
                <a:schemeClr val="tx1">
                  <a:lumMod val="75000"/>
                </a:schemeClr>
              </a:solidFill>
            </a:rPr>
            <a:t>(threat) &lt;ICMA,1991&gt;</a:t>
          </a:r>
          <a:endParaRPr lang="ko-KR" dirty="0">
            <a:solidFill>
              <a:schemeClr val="tx1">
                <a:lumMod val="75000"/>
              </a:schemeClr>
            </a:solidFill>
          </a:endParaRPr>
        </a:p>
      </dgm:t>
    </dgm:pt>
    <dgm:pt modelId="{EE409F68-D19F-42A3-B141-1A5A505826EB}" type="parTrans" cxnId="{22CD511F-405E-4BB1-BC71-FAFB9FDB6383}">
      <dgm:prSet/>
      <dgm:spPr/>
      <dgm:t>
        <a:bodyPr/>
        <a:lstStyle/>
        <a:p>
          <a:pPr latinLnBrk="1"/>
          <a:endParaRPr lang="ko-KR" altLang="en-US"/>
        </a:p>
      </dgm:t>
    </dgm:pt>
    <dgm:pt modelId="{31D8AF2C-8C34-40DD-AA55-A30B4615920C}" type="sibTrans" cxnId="{22CD511F-405E-4BB1-BC71-FAFB9FDB6383}">
      <dgm:prSet/>
      <dgm:spPr/>
      <dgm:t>
        <a:bodyPr/>
        <a:lstStyle/>
        <a:p>
          <a:pPr latinLnBrk="1"/>
          <a:endParaRPr lang="ko-KR" altLang="en-US"/>
        </a:p>
      </dgm:t>
    </dgm:pt>
    <dgm:pt modelId="{93538F2D-0560-4C81-9DD4-CEA04D21DCFB}">
      <dgm:prSet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pPr algn="l" rtl="0" latinLnBrk="1"/>
          <a:r>
            <a:rPr kumimoji="1" lang="ko-KR" sz="2400" baseline="0" dirty="0" smtClean="0">
              <a:solidFill>
                <a:srgbClr val="000000"/>
              </a:solidFill>
            </a:rPr>
            <a:t>위협</a:t>
          </a:r>
          <a:endParaRPr kumimoji="1" lang="en-US" altLang="ko-KR" sz="2400" baseline="0" dirty="0" smtClean="0">
            <a:solidFill>
              <a:srgbClr val="000000"/>
            </a:solidFill>
          </a:endParaRPr>
        </a:p>
        <a:p>
          <a:pPr algn="l" rtl="0" latinLnBrk="1"/>
          <a:r>
            <a:rPr kumimoji="1" lang="ko-KR" sz="2400" baseline="0" dirty="0" smtClean="0">
              <a:solidFill>
                <a:srgbClr val="000000"/>
              </a:solidFill>
            </a:rPr>
            <a:t> 위험을 발생시킬 수 있는 조건이나 상황</a:t>
          </a:r>
          <a:r>
            <a:rPr kumimoji="1" lang="en-US" altLang="ko-KR" sz="2400" baseline="0" dirty="0" smtClean="0">
              <a:solidFill>
                <a:srgbClr val="000000"/>
              </a:solidFill>
            </a:rPr>
            <a:t>  </a:t>
          </a:r>
          <a:r>
            <a:rPr kumimoji="1" lang="ko-KR" sz="2400" baseline="0" dirty="0" smtClean="0">
              <a:solidFill>
                <a:srgbClr val="000000"/>
              </a:solidFill>
            </a:rPr>
            <a:t>혹은 그 원인</a:t>
          </a:r>
          <a:r>
            <a:rPr kumimoji="1" lang="en-US" sz="2400" baseline="0" dirty="0" smtClean="0">
              <a:solidFill>
                <a:srgbClr val="000000"/>
              </a:solidFill>
            </a:rPr>
            <a:t>&lt;</a:t>
          </a:r>
          <a:r>
            <a:rPr kumimoji="1" lang="ko-KR" sz="2400" baseline="0" dirty="0" smtClean="0">
              <a:solidFill>
                <a:srgbClr val="000000"/>
              </a:solidFill>
            </a:rPr>
            <a:t>이형원</a:t>
          </a:r>
          <a:r>
            <a:rPr kumimoji="1" lang="en-US" sz="2400" baseline="0" dirty="0" smtClean="0">
              <a:solidFill>
                <a:srgbClr val="000000"/>
              </a:solidFill>
            </a:rPr>
            <a:t>,1993&gt;</a:t>
          </a:r>
          <a:endParaRPr lang="ko-KR" sz="2400" baseline="0" dirty="0">
            <a:solidFill>
              <a:srgbClr val="000000"/>
            </a:solidFill>
          </a:endParaRPr>
        </a:p>
      </dgm:t>
    </dgm:pt>
    <dgm:pt modelId="{2E55DD76-84A3-4E03-9C41-23C135EA5AA0}" type="parTrans" cxnId="{3CC84C9D-6B5C-401A-8AB7-0EA0A2E06C9D}">
      <dgm:prSet/>
      <dgm:spPr/>
      <dgm:t>
        <a:bodyPr/>
        <a:lstStyle/>
        <a:p>
          <a:pPr latinLnBrk="1"/>
          <a:endParaRPr lang="ko-KR" altLang="en-US"/>
        </a:p>
      </dgm:t>
    </dgm:pt>
    <dgm:pt modelId="{EEC3867E-BE2C-452A-9C43-8999236E27A0}" type="sibTrans" cxnId="{3CC84C9D-6B5C-401A-8AB7-0EA0A2E06C9D}">
      <dgm:prSet/>
      <dgm:spPr/>
      <dgm:t>
        <a:bodyPr/>
        <a:lstStyle/>
        <a:p>
          <a:pPr latinLnBrk="1"/>
          <a:endParaRPr lang="ko-KR" altLang="en-US"/>
        </a:p>
      </dgm:t>
    </dgm:pt>
    <dgm:pt modelId="{CC984BDB-952C-40EA-A5E0-5E1BCFE115E9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 latinLnBrk="1"/>
          <a:r>
            <a:rPr kumimoji="1" lang="en-US" altLang="ko-KR" dirty="0" smtClean="0">
              <a:solidFill>
                <a:schemeClr val="tx1">
                  <a:lumMod val="75000"/>
                </a:schemeClr>
              </a:solidFill>
            </a:rPr>
            <a:t> 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발생확률과 </a:t>
          </a:r>
          <a:r>
            <a:rPr kumimoji="1" lang="ko-KR" dirty="0" err="1" smtClean="0">
              <a:solidFill>
                <a:schemeClr val="tx1">
                  <a:lumMod val="75000"/>
                </a:schemeClr>
              </a:solidFill>
            </a:rPr>
            <a:t>손실정도로</a:t>
          </a:r>
          <a:r>
            <a:rPr kumimoji="1" lang="ko-KR" dirty="0" smtClean="0">
              <a:solidFill>
                <a:schemeClr val="tx1">
                  <a:lumMod val="75000"/>
                </a:schemeClr>
              </a:solidFill>
            </a:rPr>
            <a:t> 표현</a:t>
          </a:r>
          <a:endParaRPr lang="ko-KR" dirty="0">
            <a:solidFill>
              <a:schemeClr val="tx1">
                <a:lumMod val="75000"/>
              </a:schemeClr>
            </a:solidFill>
          </a:endParaRPr>
        </a:p>
      </dgm:t>
    </dgm:pt>
    <dgm:pt modelId="{56930B1A-FD81-48CA-A8F1-1E619E9A3559}" type="parTrans" cxnId="{A202BD79-17F8-4D6C-A4AC-0624E55380B2}">
      <dgm:prSet/>
      <dgm:spPr/>
      <dgm:t>
        <a:bodyPr/>
        <a:lstStyle/>
        <a:p>
          <a:pPr latinLnBrk="1"/>
          <a:endParaRPr lang="ko-KR" altLang="en-US"/>
        </a:p>
      </dgm:t>
    </dgm:pt>
    <dgm:pt modelId="{3964127E-1639-4AAF-8631-FF3BE868463B}" type="sibTrans" cxnId="{A202BD79-17F8-4D6C-A4AC-0624E55380B2}">
      <dgm:prSet/>
      <dgm:spPr/>
      <dgm:t>
        <a:bodyPr/>
        <a:lstStyle/>
        <a:p>
          <a:pPr latinLnBrk="1"/>
          <a:endParaRPr lang="ko-KR" altLang="en-US"/>
        </a:p>
      </dgm:t>
    </dgm:pt>
    <dgm:pt modelId="{222B432F-4AE8-448E-98DA-4327B4FF6939}" type="pres">
      <dgm:prSet presAssocID="{FAC68B42-C00F-459A-9F0F-0B63796AFB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726D21-763F-4450-B2B6-B64D5D0C970B}" type="pres">
      <dgm:prSet presAssocID="{57523292-CF2E-49EB-8837-738031315959}" presName="linNode" presStyleCnt="0"/>
      <dgm:spPr/>
    </dgm:pt>
    <dgm:pt modelId="{5F3806F1-9150-420E-B15E-4146274062AA}" type="pres">
      <dgm:prSet presAssocID="{57523292-CF2E-49EB-8837-738031315959}" presName="parentText" presStyleLbl="node1" presStyleIdx="0" presStyleCnt="4" custScaleX="63136" custScaleY="51316" custLinFactNeighborX="-3731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0852BF-FD39-43D0-9413-B7D3CD991880}" type="pres">
      <dgm:prSet presAssocID="{57523292-CF2E-49EB-8837-738031315959}" presName="descendantText" presStyleLbl="alignAccFollowNode1" presStyleIdx="0" presStyleCnt="3" custScaleX="111762" custLinFactNeighborX="13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51DBC-EB64-4A5A-9D5F-7E2080B6B55E}" type="pres">
      <dgm:prSet presAssocID="{0AF1FF3C-D470-4FAC-92A8-A923689B9DA9}" presName="sp" presStyleCnt="0"/>
      <dgm:spPr/>
    </dgm:pt>
    <dgm:pt modelId="{56CCF470-91D6-439A-8BB1-F84664B91EE2}" type="pres">
      <dgm:prSet presAssocID="{5239C306-CBAF-4A7F-B675-FBAC8FDF6B9D}" presName="linNode" presStyleCnt="0"/>
      <dgm:spPr/>
    </dgm:pt>
    <dgm:pt modelId="{DDC61EEC-D147-4C82-8E44-EA635DCC79B7}" type="pres">
      <dgm:prSet presAssocID="{5239C306-CBAF-4A7F-B675-FBAC8FDF6B9D}" presName="parentText" presStyleLbl="node1" presStyleIdx="1" presStyleCnt="4" custScaleX="63136" custScaleY="51316" custLinFactNeighborX="-3731" custLinFactNeighborY="-204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3B0F64-7A03-4A61-B353-91AA30EA2518}" type="pres">
      <dgm:prSet presAssocID="{5239C306-CBAF-4A7F-B675-FBAC8FDF6B9D}" presName="descendantText" presStyleLbl="alignAccFollowNode1" presStyleIdx="1" presStyleCnt="3" custScaleX="113274" custLinFactNeighborX="-338" custLinFactNeighborY="-32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87C505-3382-4867-99C8-3B3CF23954AE}" type="pres">
      <dgm:prSet presAssocID="{9B72137E-98D0-47D5-8D94-E9A15110CE08}" presName="sp" presStyleCnt="0"/>
      <dgm:spPr/>
    </dgm:pt>
    <dgm:pt modelId="{863B8084-BEF9-499F-92AA-0EA1CC4FB978}" type="pres">
      <dgm:prSet presAssocID="{31881E6C-2A9A-436E-9AA4-8D3408FE8EF7}" presName="linNode" presStyleCnt="0"/>
      <dgm:spPr/>
    </dgm:pt>
    <dgm:pt modelId="{ACD69DAE-8DF3-44F5-BBE1-B03B8B4F2EAD}" type="pres">
      <dgm:prSet presAssocID="{31881E6C-2A9A-436E-9AA4-8D3408FE8EF7}" presName="parentText" presStyleLbl="node1" presStyleIdx="2" presStyleCnt="4" custScaleX="63136" custScaleY="51316" custLinFactNeighborX="-3731" custLinFactNeighborY="-204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3373C5-AD4B-4E79-9405-5F6336E57E99}" type="pres">
      <dgm:prSet presAssocID="{31881E6C-2A9A-436E-9AA4-8D3408FE8EF7}" presName="descendantText" presStyleLbl="alignAccFollowNode1" presStyleIdx="2" presStyleCnt="3" custScaleX="1132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F27A3F-470A-4131-A69C-CE92EF72C0E7}" type="pres">
      <dgm:prSet presAssocID="{63EBBEDF-4BF6-4D77-B301-F8D3FEDE5761}" presName="sp" presStyleCnt="0"/>
      <dgm:spPr/>
    </dgm:pt>
    <dgm:pt modelId="{FD84C48C-1837-4369-AEF8-A81D1BCDAF14}" type="pres">
      <dgm:prSet presAssocID="{93538F2D-0560-4C81-9DD4-CEA04D21DCFB}" presName="linNode" presStyleCnt="0"/>
      <dgm:spPr/>
    </dgm:pt>
    <dgm:pt modelId="{51BA90EA-B9CA-4CA4-8602-7986EA45D245}" type="pres">
      <dgm:prSet presAssocID="{93538F2D-0560-4C81-9DD4-CEA04D21DCFB}" presName="parentText" presStyleLbl="node1" presStyleIdx="3" presStyleCnt="4" custScaleX="229485" custLinFactNeighborX="24411" custLinFactNeighborY="-204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5276F1C-E022-4B7E-9394-40F3465D9233}" type="presOf" srcId="{FAC68B42-C00F-459A-9F0F-0B63796AFB11}" destId="{222B432F-4AE8-448E-98DA-4327B4FF6939}" srcOrd="0" destOrd="0" presId="urn:microsoft.com/office/officeart/2005/8/layout/vList5"/>
    <dgm:cxn modelId="{92E376BD-4DBD-4E25-938F-B147EFF227A8}" type="presOf" srcId="{5239C306-CBAF-4A7F-B675-FBAC8FDF6B9D}" destId="{DDC61EEC-D147-4C82-8E44-EA635DCC79B7}" srcOrd="0" destOrd="0" presId="urn:microsoft.com/office/officeart/2005/8/layout/vList5"/>
    <dgm:cxn modelId="{4544CEA6-E02D-4395-A11F-77EF5E64D3DC}" type="presOf" srcId="{EB57D591-7340-4361-A209-0CBA858D64AD}" destId="{703B0F64-7A03-4A61-B353-91AA30EA2518}" srcOrd="0" destOrd="0" presId="urn:microsoft.com/office/officeart/2005/8/layout/vList5"/>
    <dgm:cxn modelId="{073B63B2-14F6-400E-B9B0-3201A8DDD771}" srcId="{FAC68B42-C00F-459A-9F0F-0B63796AFB11}" destId="{57523292-CF2E-49EB-8837-738031315959}" srcOrd="0" destOrd="0" parTransId="{439D30E0-C1AF-4585-957B-12BA8A039CD2}" sibTransId="{0AF1FF3C-D470-4FAC-92A8-A923689B9DA9}"/>
    <dgm:cxn modelId="{A202BD79-17F8-4D6C-A4AC-0624E55380B2}" srcId="{5239C306-CBAF-4A7F-B675-FBAC8FDF6B9D}" destId="{CC984BDB-952C-40EA-A5E0-5E1BCFE115E9}" srcOrd="1" destOrd="0" parTransId="{56930B1A-FD81-48CA-A8F1-1E619E9A3559}" sibTransId="{3964127E-1639-4AAF-8631-FF3BE868463B}"/>
    <dgm:cxn modelId="{DEE50CCF-5251-47D2-BAB7-AA8505386ED0}" type="presOf" srcId="{57523292-CF2E-49EB-8837-738031315959}" destId="{5F3806F1-9150-420E-B15E-4146274062AA}" srcOrd="0" destOrd="0" presId="urn:microsoft.com/office/officeart/2005/8/layout/vList5"/>
    <dgm:cxn modelId="{A8731A72-536B-4CF0-B3F6-BF801692526A}" type="presOf" srcId="{B98183E1-ED87-46E6-A78A-966F86477AE3}" destId="{003373C5-AD4B-4E79-9405-5F6336E57E99}" srcOrd="0" destOrd="0" presId="urn:microsoft.com/office/officeart/2005/8/layout/vList5"/>
    <dgm:cxn modelId="{0A2D9067-BA14-4D9E-81FC-D98D16B198FE}" type="presOf" srcId="{31881E6C-2A9A-436E-9AA4-8D3408FE8EF7}" destId="{ACD69DAE-8DF3-44F5-BBE1-B03B8B4F2EAD}" srcOrd="0" destOrd="0" presId="urn:microsoft.com/office/officeart/2005/8/layout/vList5"/>
    <dgm:cxn modelId="{D021177D-609F-4566-8CAA-1F2C0AE93ABB}" type="presOf" srcId="{93538F2D-0560-4C81-9DD4-CEA04D21DCFB}" destId="{51BA90EA-B9CA-4CA4-8602-7986EA45D245}" srcOrd="0" destOrd="0" presId="urn:microsoft.com/office/officeart/2005/8/layout/vList5"/>
    <dgm:cxn modelId="{8B2F9346-408D-41BB-8079-D6010D690C1B}" srcId="{FAC68B42-C00F-459A-9F0F-0B63796AFB11}" destId="{31881E6C-2A9A-436E-9AA4-8D3408FE8EF7}" srcOrd="2" destOrd="0" parTransId="{94FF3528-36E3-4F92-9EA7-26F5CFDA946C}" sibTransId="{63EBBEDF-4BF6-4D77-B301-F8D3FEDE5761}"/>
    <dgm:cxn modelId="{3CC84C9D-6B5C-401A-8AB7-0EA0A2E06C9D}" srcId="{FAC68B42-C00F-459A-9F0F-0B63796AFB11}" destId="{93538F2D-0560-4C81-9DD4-CEA04D21DCFB}" srcOrd="3" destOrd="0" parTransId="{2E55DD76-84A3-4E03-9C41-23C135EA5AA0}" sibTransId="{EEC3867E-BE2C-452A-9C43-8999236E27A0}"/>
    <dgm:cxn modelId="{7F2BD39C-24FA-4967-B4D5-7BD41FE9484A}" srcId="{FAC68B42-C00F-459A-9F0F-0B63796AFB11}" destId="{5239C306-CBAF-4A7F-B675-FBAC8FDF6B9D}" srcOrd="1" destOrd="0" parTransId="{A836CB4E-E061-4B8F-98FD-1C79416F0D41}" sibTransId="{9B72137E-98D0-47D5-8D94-E9A15110CE08}"/>
    <dgm:cxn modelId="{4D672FF6-777B-472C-A88C-97ADE55EB134}" srcId="{5239C306-CBAF-4A7F-B675-FBAC8FDF6B9D}" destId="{EB57D591-7340-4361-A209-0CBA858D64AD}" srcOrd="0" destOrd="0" parTransId="{A09EE291-604B-4A70-A8B5-9027648FD667}" sibTransId="{E7BFACF0-A9EA-492E-9567-D5A7382FD76A}"/>
    <dgm:cxn modelId="{22CD511F-405E-4BB1-BC71-FAFB9FDB6383}" srcId="{31881E6C-2A9A-436E-9AA4-8D3408FE8EF7}" destId="{B98183E1-ED87-46E6-A78A-966F86477AE3}" srcOrd="0" destOrd="0" parTransId="{EE409F68-D19F-42A3-B141-1A5A505826EB}" sibTransId="{31D8AF2C-8C34-40DD-AA55-A30B4615920C}"/>
    <dgm:cxn modelId="{460F1147-AFCD-49BD-ADA5-3DAE10CF017A}" srcId="{57523292-CF2E-49EB-8837-738031315959}" destId="{17B975F0-BEF0-4FFF-BB2F-6C0D2B5236A2}" srcOrd="0" destOrd="0" parTransId="{EF7FDF14-995D-4D97-83A0-E8D03B4D4E22}" sibTransId="{39DE5D3F-1D12-4423-83AD-AF905130BECB}"/>
    <dgm:cxn modelId="{5D0768D5-CAA9-432E-AAE4-AA3FD55C2920}" type="presOf" srcId="{17B975F0-BEF0-4FFF-BB2F-6C0D2B5236A2}" destId="{750852BF-FD39-43D0-9413-B7D3CD991880}" srcOrd="0" destOrd="0" presId="urn:microsoft.com/office/officeart/2005/8/layout/vList5"/>
    <dgm:cxn modelId="{73EDF771-8357-4812-9F3D-F3400A54047F}" type="presOf" srcId="{CC984BDB-952C-40EA-A5E0-5E1BCFE115E9}" destId="{703B0F64-7A03-4A61-B353-91AA30EA2518}" srcOrd="0" destOrd="1" presId="urn:microsoft.com/office/officeart/2005/8/layout/vList5"/>
    <dgm:cxn modelId="{E30344E1-CF4D-4B9B-B005-A35F84FF0C66}" type="presParOf" srcId="{222B432F-4AE8-448E-98DA-4327B4FF6939}" destId="{77726D21-763F-4450-B2B6-B64D5D0C970B}" srcOrd="0" destOrd="0" presId="urn:microsoft.com/office/officeart/2005/8/layout/vList5"/>
    <dgm:cxn modelId="{EED32CF9-B58C-4BDD-BD05-5D3900EC3316}" type="presParOf" srcId="{77726D21-763F-4450-B2B6-B64D5D0C970B}" destId="{5F3806F1-9150-420E-B15E-4146274062AA}" srcOrd="0" destOrd="0" presId="urn:microsoft.com/office/officeart/2005/8/layout/vList5"/>
    <dgm:cxn modelId="{93AF49FC-DEDD-4F91-A76E-95D7C190BE4C}" type="presParOf" srcId="{77726D21-763F-4450-B2B6-B64D5D0C970B}" destId="{750852BF-FD39-43D0-9413-B7D3CD991880}" srcOrd="1" destOrd="0" presId="urn:microsoft.com/office/officeart/2005/8/layout/vList5"/>
    <dgm:cxn modelId="{45191F26-2D92-479C-BF16-862B22FD23FF}" type="presParOf" srcId="{222B432F-4AE8-448E-98DA-4327B4FF6939}" destId="{25E51DBC-EB64-4A5A-9D5F-7E2080B6B55E}" srcOrd="1" destOrd="0" presId="urn:microsoft.com/office/officeart/2005/8/layout/vList5"/>
    <dgm:cxn modelId="{F30D38EB-1161-4E47-B3E7-F5BA7B123D73}" type="presParOf" srcId="{222B432F-4AE8-448E-98DA-4327B4FF6939}" destId="{56CCF470-91D6-439A-8BB1-F84664B91EE2}" srcOrd="2" destOrd="0" presId="urn:microsoft.com/office/officeart/2005/8/layout/vList5"/>
    <dgm:cxn modelId="{D9E92203-DD05-4CFB-A183-359BF68A8F07}" type="presParOf" srcId="{56CCF470-91D6-439A-8BB1-F84664B91EE2}" destId="{DDC61EEC-D147-4C82-8E44-EA635DCC79B7}" srcOrd="0" destOrd="0" presId="urn:microsoft.com/office/officeart/2005/8/layout/vList5"/>
    <dgm:cxn modelId="{76C55BC4-EB14-4838-9732-B2133CC5F142}" type="presParOf" srcId="{56CCF470-91D6-439A-8BB1-F84664B91EE2}" destId="{703B0F64-7A03-4A61-B353-91AA30EA2518}" srcOrd="1" destOrd="0" presId="urn:microsoft.com/office/officeart/2005/8/layout/vList5"/>
    <dgm:cxn modelId="{D7662591-3607-4CD0-B19E-57277EF1F91F}" type="presParOf" srcId="{222B432F-4AE8-448E-98DA-4327B4FF6939}" destId="{7B87C505-3382-4867-99C8-3B3CF23954AE}" srcOrd="3" destOrd="0" presId="urn:microsoft.com/office/officeart/2005/8/layout/vList5"/>
    <dgm:cxn modelId="{70EA43A0-8052-483C-B72C-E1741260AC27}" type="presParOf" srcId="{222B432F-4AE8-448E-98DA-4327B4FF6939}" destId="{863B8084-BEF9-499F-92AA-0EA1CC4FB978}" srcOrd="4" destOrd="0" presId="urn:microsoft.com/office/officeart/2005/8/layout/vList5"/>
    <dgm:cxn modelId="{9C2351C6-67E3-4596-BB1D-FF3C737AF114}" type="presParOf" srcId="{863B8084-BEF9-499F-92AA-0EA1CC4FB978}" destId="{ACD69DAE-8DF3-44F5-BBE1-B03B8B4F2EAD}" srcOrd="0" destOrd="0" presId="urn:microsoft.com/office/officeart/2005/8/layout/vList5"/>
    <dgm:cxn modelId="{180EB3B3-4CD2-4254-8ABF-A4F765A7E594}" type="presParOf" srcId="{863B8084-BEF9-499F-92AA-0EA1CC4FB978}" destId="{003373C5-AD4B-4E79-9405-5F6336E57E99}" srcOrd="1" destOrd="0" presId="urn:microsoft.com/office/officeart/2005/8/layout/vList5"/>
    <dgm:cxn modelId="{5F15E54D-839E-46DB-A538-6196A7CD2B51}" type="presParOf" srcId="{222B432F-4AE8-448E-98DA-4327B4FF6939}" destId="{9CF27A3F-470A-4131-A69C-CE92EF72C0E7}" srcOrd="5" destOrd="0" presId="urn:microsoft.com/office/officeart/2005/8/layout/vList5"/>
    <dgm:cxn modelId="{AF387084-DD42-4680-A3FE-1C538A1FFDEB}" type="presParOf" srcId="{222B432F-4AE8-448E-98DA-4327B4FF6939}" destId="{FD84C48C-1837-4369-AEF8-A81D1BCDAF14}" srcOrd="6" destOrd="0" presId="urn:microsoft.com/office/officeart/2005/8/layout/vList5"/>
    <dgm:cxn modelId="{5D825076-36FA-4487-9BDC-9DE493382541}" type="presParOf" srcId="{FD84C48C-1837-4369-AEF8-A81D1BCDAF14}" destId="{51BA90EA-B9CA-4CA4-8602-7986EA45D24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3ADEA-ADF1-47A1-BE3F-EA329864F23E}" type="doc">
      <dgm:prSet loTypeId="urn:microsoft.com/office/officeart/2005/8/layout/vList5" loCatId="list" qsTypeId="urn:microsoft.com/office/officeart/2005/8/quickstyle/simple1#2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2E36AF40-8A28-4E08-9961-E5913D4CB6A3}">
      <dgm:prSet/>
      <dgm:spPr>
        <a:solidFill>
          <a:schemeClr val="accent3">
            <a:lumMod val="9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Disaster</a:t>
          </a:r>
        </a:p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(</a:t>
          </a:r>
          <a:r>
            <a:rPr kumimoji="1" lang="ko-KR" baseline="0" dirty="0" smtClean="0">
              <a:solidFill>
                <a:srgbClr val="000000"/>
              </a:solidFill>
            </a:rPr>
            <a:t>재해</a:t>
          </a:r>
          <a:r>
            <a:rPr kumimoji="1" lang="en-US" baseline="0" dirty="0" smtClean="0">
              <a:solidFill>
                <a:srgbClr val="000000"/>
              </a:solidFill>
            </a:rPr>
            <a:t>·</a:t>
          </a:r>
          <a:r>
            <a:rPr kumimoji="1" lang="ko-KR" baseline="0" dirty="0" smtClean="0">
              <a:solidFill>
                <a:srgbClr val="000000"/>
              </a:solidFill>
            </a:rPr>
            <a:t>재난</a:t>
          </a:r>
          <a:r>
            <a:rPr kumimoji="1" lang="en-US" baseline="0" dirty="0" smtClean="0">
              <a:solidFill>
                <a:srgbClr val="000000"/>
              </a:solidFill>
            </a:rPr>
            <a:t>)</a:t>
          </a:r>
          <a:r>
            <a:rPr kumimoji="1" lang="ko-KR" baseline="0" dirty="0" smtClean="0">
              <a:solidFill>
                <a:srgbClr val="000000"/>
              </a:solidFill>
            </a:rPr>
            <a:t> 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3B38A21E-B0AB-4D89-911E-F65C0E90258C}" type="parTrans" cxnId="{A979C4FE-CD4E-4F1F-B2EA-CDCD788FA61C}">
      <dgm:prSet/>
      <dgm:spPr/>
      <dgm:t>
        <a:bodyPr/>
        <a:lstStyle/>
        <a:p>
          <a:pPr latinLnBrk="1"/>
          <a:endParaRPr lang="ko-KR" altLang="en-US"/>
        </a:p>
      </dgm:t>
    </dgm:pt>
    <dgm:pt modelId="{68F189D9-4ADB-4B3B-A20C-867279D96E1A}" type="sibTrans" cxnId="{A979C4FE-CD4E-4F1F-B2EA-CDCD788FA61C}">
      <dgm:prSet/>
      <dgm:spPr/>
      <dgm:t>
        <a:bodyPr/>
        <a:lstStyle/>
        <a:p>
          <a:pPr latinLnBrk="1"/>
          <a:endParaRPr lang="ko-KR" altLang="en-US"/>
        </a:p>
      </dgm:t>
    </dgm:pt>
    <dgm:pt modelId="{6482D63B-6C4A-4EBB-B014-2C7AA0C8A667}">
      <dgm:prSet/>
      <dgm:spPr>
        <a:noFill/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ko-KR" dirty="0" smtClean="0">
              <a:solidFill>
                <a:srgbClr val="0070C0"/>
              </a:solidFill>
            </a:rPr>
            <a:t>광범위한 인명사상 및 재난손실 발생</a:t>
          </a:r>
          <a:r>
            <a:rPr kumimoji="1" lang="en-US" dirty="0" smtClean="0">
              <a:solidFill>
                <a:srgbClr val="0070C0"/>
              </a:solidFill>
            </a:rPr>
            <a:t>, </a:t>
          </a:r>
          <a:r>
            <a:rPr kumimoji="1" lang="ko-KR" dirty="0" smtClean="0">
              <a:solidFill>
                <a:srgbClr val="0070C0"/>
              </a:solidFill>
            </a:rPr>
            <a:t>즉 국가적인 차원에서 말할 때</a:t>
          </a:r>
          <a:endParaRPr lang="ko-KR" dirty="0">
            <a:solidFill>
              <a:srgbClr val="0070C0"/>
            </a:solidFill>
          </a:endParaRPr>
        </a:p>
      </dgm:t>
    </dgm:pt>
    <dgm:pt modelId="{1181C9FB-5036-4C4C-8E2A-9D28A22494B5}" type="parTrans" cxnId="{99D7B1E2-1383-48ED-8819-683DDC99D4D9}">
      <dgm:prSet/>
      <dgm:spPr/>
      <dgm:t>
        <a:bodyPr/>
        <a:lstStyle/>
        <a:p>
          <a:pPr latinLnBrk="1"/>
          <a:endParaRPr lang="ko-KR" altLang="en-US"/>
        </a:p>
      </dgm:t>
    </dgm:pt>
    <dgm:pt modelId="{D2263AFE-2580-481F-AA3C-6AD8C9787970}" type="sibTrans" cxnId="{99D7B1E2-1383-48ED-8819-683DDC99D4D9}">
      <dgm:prSet/>
      <dgm:spPr/>
      <dgm:t>
        <a:bodyPr/>
        <a:lstStyle/>
        <a:p>
          <a:pPr latinLnBrk="1"/>
          <a:endParaRPr lang="ko-KR" altLang="en-US"/>
        </a:p>
      </dgm:t>
    </dgm:pt>
    <dgm:pt modelId="{8D2C845B-0FF6-46C0-ABC0-AA9AC7CA61BC}">
      <dgm:prSet/>
      <dgm:spPr>
        <a:solidFill>
          <a:schemeClr val="accent3">
            <a:lumMod val="9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Crisis(</a:t>
          </a:r>
          <a:r>
            <a:rPr kumimoji="1" lang="ko-KR" baseline="0" dirty="0" smtClean="0">
              <a:solidFill>
                <a:srgbClr val="000000"/>
              </a:solidFill>
            </a:rPr>
            <a:t>위기</a:t>
          </a:r>
          <a:r>
            <a:rPr kumimoji="1" lang="en-US" baseline="0" dirty="0" smtClean="0">
              <a:solidFill>
                <a:srgbClr val="000000"/>
              </a:solidFill>
            </a:rPr>
            <a:t>)</a:t>
          </a:r>
          <a:r>
            <a:rPr kumimoji="1" lang="ko-KR" baseline="0" dirty="0" smtClean="0">
              <a:solidFill>
                <a:srgbClr val="000000"/>
              </a:solidFill>
            </a:rPr>
            <a:t> 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6B8E025F-65A9-4688-9981-FD03A82A4EE1}" type="parTrans" cxnId="{79B72945-8504-4BFD-98F3-BD157E10FBDF}">
      <dgm:prSet/>
      <dgm:spPr/>
      <dgm:t>
        <a:bodyPr/>
        <a:lstStyle/>
        <a:p>
          <a:pPr latinLnBrk="1"/>
          <a:endParaRPr lang="ko-KR" altLang="en-US"/>
        </a:p>
      </dgm:t>
    </dgm:pt>
    <dgm:pt modelId="{2388DCFE-1566-41BA-AA14-2F4A485305FE}" type="sibTrans" cxnId="{79B72945-8504-4BFD-98F3-BD157E10FBDF}">
      <dgm:prSet/>
      <dgm:spPr/>
      <dgm:t>
        <a:bodyPr/>
        <a:lstStyle/>
        <a:p>
          <a:pPr latinLnBrk="1"/>
          <a:endParaRPr lang="ko-KR" altLang="en-US"/>
        </a:p>
      </dgm:t>
    </dgm:pt>
    <dgm:pt modelId="{F8DC365B-BA58-4F29-8C01-B4D900B8B575}">
      <dgm:prSet/>
      <dgm:spPr>
        <a:noFill/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ko-KR" dirty="0" smtClean="0">
              <a:solidFill>
                <a:srgbClr val="0070C0"/>
              </a:solidFill>
            </a:rPr>
            <a:t>조직단위에서 위험발생으로 인한 손실규모를 의미할 때</a:t>
          </a:r>
          <a:endParaRPr lang="ko-KR" dirty="0">
            <a:solidFill>
              <a:srgbClr val="0070C0"/>
            </a:solidFill>
          </a:endParaRPr>
        </a:p>
      </dgm:t>
    </dgm:pt>
    <dgm:pt modelId="{17B65777-21D9-4DCF-9EC7-319B8A7DEA68}" type="parTrans" cxnId="{DBC601A5-6553-421C-90B1-0A57C57BEE93}">
      <dgm:prSet/>
      <dgm:spPr/>
      <dgm:t>
        <a:bodyPr/>
        <a:lstStyle/>
        <a:p>
          <a:pPr latinLnBrk="1"/>
          <a:endParaRPr lang="ko-KR" altLang="en-US"/>
        </a:p>
      </dgm:t>
    </dgm:pt>
    <dgm:pt modelId="{1347393E-98A8-48B3-B40B-0B75D4309A01}" type="sibTrans" cxnId="{DBC601A5-6553-421C-90B1-0A57C57BEE93}">
      <dgm:prSet/>
      <dgm:spPr/>
      <dgm:t>
        <a:bodyPr/>
        <a:lstStyle/>
        <a:p>
          <a:pPr latinLnBrk="1"/>
          <a:endParaRPr lang="ko-KR" altLang="en-US"/>
        </a:p>
      </dgm:t>
    </dgm:pt>
    <dgm:pt modelId="{787E948B-C3A0-4F1D-BD71-3DF643F2DBDD}">
      <dgm:prSet/>
      <dgm:spPr>
        <a:solidFill>
          <a:schemeClr val="accent3">
            <a:lumMod val="9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Emergency(</a:t>
          </a:r>
          <a:r>
            <a:rPr kumimoji="1" lang="ko-KR" baseline="0" dirty="0" smtClean="0">
              <a:solidFill>
                <a:srgbClr val="000000"/>
              </a:solidFill>
            </a:rPr>
            <a:t>비상</a:t>
          </a:r>
          <a:r>
            <a:rPr kumimoji="1" lang="en-US" baseline="0" dirty="0" smtClean="0">
              <a:solidFill>
                <a:srgbClr val="000000"/>
              </a:solidFill>
            </a:rPr>
            <a:t>,</a:t>
          </a:r>
          <a:r>
            <a:rPr kumimoji="1" lang="ko-KR" baseline="0" dirty="0" smtClean="0">
              <a:solidFill>
                <a:srgbClr val="000000"/>
              </a:solidFill>
            </a:rPr>
            <a:t>긴급</a:t>
          </a:r>
          <a:r>
            <a:rPr kumimoji="1" lang="en-US" baseline="0" dirty="0" smtClean="0">
              <a:solidFill>
                <a:srgbClr val="000000"/>
              </a:solidFill>
            </a:rPr>
            <a:t>)</a:t>
          </a:r>
          <a:r>
            <a:rPr kumimoji="1" lang="ko-KR" baseline="0" dirty="0" smtClean="0">
              <a:solidFill>
                <a:srgbClr val="000000"/>
              </a:solidFill>
            </a:rPr>
            <a:t> 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9DA1CC75-4428-4A70-9611-B96709B661C2}" type="parTrans" cxnId="{AD8C75B5-4160-423F-8131-76A7B3115810}">
      <dgm:prSet/>
      <dgm:spPr/>
      <dgm:t>
        <a:bodyPr/>
        <a:lstStyle/>
        <a:p>
          <a:pPr latinLnBrk="1"/>
          <a:endParaRPr lang="ko-KR" altLang="en-US"/>
        </a:p>
      </dgm:t>
    </dgm:pt>
    <dgm:pt modelId="{59402128-22E6-4371-93AA-F33BBD8B1357}" type="sibTrans" cxnId="{AD8C75B5-4160-423F-8131-76A7B3115810}">
      <dgm:prSet/>
      <dgm:spPr/>
      <dgm:t>
        <a:bodyPr/>
        <a:lstStyle/>
        <a:p>
          <a:pPr latinLnBrk="1"/>
          <a:endParaRPr lang="ko-KR" altLang="en-US"/>
        </a:p>
      </dgm:t>
    </dgm:pt>
    <dgm:pt modelId="{D0E62468-EC37-4C27-A4BD-63C1855B3814}">
      <dgm:prSet/>
      <dgm:spPr>
        <a:noFill/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ko-KR" dirty="0" smtClean="0">
              <a:solidFill>
                <a:srgbClr val="0070C0"/>
              </a:solidFill>
            </a:rPr>
            <a:t>개인차원에서 위험 발생으로 생명 및 재산에 미치는 피해를 말할 때</a:t>
          </a:r>
          <a:endParaRPr kumimoji="1" lang="ko-KR" dirty="0">
            <a:solidFill>
              <a:srgbClr val="0070C0"/>
            </a:solidFill>
          </a:endParaRPr>
        </a:p>
      </dgm:t>
    </dgm:pt>
    <dgm:pt modelId="{EC7E2194-2965-41E0-84A6-C50BEAA897C1}" type="parTrans" cxnId="{D8A9572B-F0F3-45C0-8467-E3F43C26FD31}">
      <dgm:prSet/>
      <dgm:spPr/>
      <dgm:t>
        <a:bodyPr/>
        <a:lstStyle/>
        <a:p>
          <a:pPr latinLnBrk="1"/>
          <a:endParaRPr lang="ko-KR" altLang="en-US"/>
        </a:p>
      </dgm:t>
    </dgm:pt>
    <dgm:pt modelId="{70547C6B-4967-431A-BF88-27E5556ADF14}" type="sibTrans" cxnId="{D8A9572B-F0F3-45C0-8467-E3F43C26FD31}">
      <dgm:prSet/>
      <dgm:spPr/>
      <dgm:t>
        <a:bodyPr/>
        <a:lstStyle/>
        <a:p>
          <a:pPr latinLnBrk="1"/>
          <a:endParaRPr lang="ko-KR" altLang="en-US"/>
        </a:p>
      </dgm:t>
    </dgm:pt>
    <dgm:pt modelId="{5F9825AE-9238-420E-ACBE-1A0C5C404A7F}" type="pres">
      <dgm:prSet presAssocID="{2F63ADEA-ADF1-47A1-BE3F-EA329864F2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8C0BD8-349A-4848-A713-460ECAD57723}" type="pres">
      <dgm:prSet presAssocID="{2E36AF40-8A28-4E08-9961-E5913D4CB6A3}" presName="linNode" presStyleCnt="0"/>
      <dgm:spPr/>
    </dgm:pt>
    <dgm:pt modelId="{80E82DAA-F9BC-4D0C-A44A-A20F93164A19}" type="pres">
      <dgm:prSet presAssocID="{2E36AF40-8A28-4E08-9961-E5913D4CB6A3}" presName="parentText" presStyleLbl="node1" presStyleIdx="0" presStyleCnt="3" custScaleX="7760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8CB936-E2B4-440A-BBFA-6FEBB87381CC}" type="pres">
      <dgm:prSet presAssocID="{2E36AF40-8A28-4E08-9961-E5913D4CB6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A5D745-6429-49DF-8301-0912A350F13A}" type="pres">
      <dgm:prSet presAssocID="{68F189D9-4ADB-4B3B-A20C-867279D96E1A}" presName="sp" presStyleCnt="0"/>
      <dgm:spPr/>
    </dgm:pt>
    <dgm:pt modelId="{CC8492D8-2962-47DB-BAF4-DF9C4CBDAE0E}" type="pres">
      <dgm:prSet presAssocID="{8D2C845B-0FF6-46C0-ABC0-AA9AC7CA61BC}" presName="linNode" presStyleCnt="0"/>
      <dgm:spPr/>
    </dgm:pt>
    <dgm:pt modelId="{5B87CA22-0A54-4AF8-8DD6-CFBF12507511}" type="pres">
      <dgm:prSet presAssocID="{8D2C845B-0FF6-46C0-ABC0-AA9AC7CA61BC}" presName="parentText" presStyleLbl="node1" presStyleIdx="1" presStyleCnt="3" custScaleX="77605" custLinFactNeighborX="-564" custLinFactNeighborY="330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FF7B6-2307-4FD5-8A53-D0A30329A406}" type="pres">
      <dgm:prSet presAssocID="{8D2C845B-0FF6-46C0-ABC0-AA9AC7CA61B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3B4718-984D-453D-8EFD-4789CA8AD83F}" type="pres">
      <dgm:prSet presAssocID="{2388DCFE-1566-41BA-AA14-2F4A485305FE}" presName="sp" presStyleCnt="0"/>
      <dgm:spPr/>
    </dgm:pt>
    <dgm:pt modelId="{D511F84B-1AB9-4666-9EE2-748318785F2E}" type="pres">
      <dgm:prSet presAssocID="{787E948B-C3A0-4F1D-BD71-3DF643F2DBDD}" presName="linNode" presStyleCnt="0"/>
      <dgm:spPr/>
    </dgm:pt>
    <dgm:pt modelId="{7CEC3604-6EDF-4292-BD9A-07A2793F951A}" type="pres">
      <dgm:prSet presAssocID="{787E948B-C3A0-4F1D-BD71-3DF643F2DBDD}" presName="parentText" presStyleLbl="node1" presStyleIdx="2" presStyleCnt="3" custScaleX="7558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C8B8D-1D5C-4771-BBE0-B1DE87F6D845}" type="pres">
      <dgm:prSet presAssocID="{787E948B-C3A0-4F1D-BD71-3DF643F2DBDD}" presName="descendantText" presStyleLbl="alignAccFollowNode1" presStyleIdx="2" presStyleCnt="3" custScaleX="1026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8C75B5-4160-423F-8131-76A7B3115810}" srcId="{2F63ADEA-ADF1-47A1-BE3F-EA329864F23E}" destId="{787E948B-C3A0-4F1D-BD71-3DF643F2DBDD}" srcOrd="2" destOrd="0" parTransId="{9DA1CC75-4428-4A70-9611-B96709B661C2}" sibTransId="{59402128-22E6-4371-93AA-F33BBD8B1357}"/>
    <dgm:cxn modelId="{79B72945-8504-4BFD-98F3-BD157E10FBDF}" srcId="{2F63ADEA-ADF1-47A1-BE3F-EA329864F23E}" destId="{8D2C845B-0FF6-46C0-ABC0-AA9AC7CA61BC}" srcOrd="1" destOrd="0" parTransId="{6B8E025F-65A9-4688-9981-FD03A82A4EE1}" sibTransId="{2388DCFE-1566-41BA-AA14-2F4A485305FE}"/>
    <dgm:cxn modelId="{9BA29E77-B7FE-46A3-B649-EB24907CB025}" type="presOf" srcId="{D0E62468-EC37-4C27-A4BD-63C1855B3814}" destId="{4D4C8B8D-1D5C-4771-BBE0-B1DE87F6D845}" srcOrd="0" destOrd="0" presId="urn:microsoft.com/office/officeart/2005/8/layout/vList5"/>
    <dgm:cxn modelId="{F99E7C44-C90A-477F-BECB-9771419D684A}" type="presOf" srcId="{2F63ADEA-ADF1-47A1-BE3F-EA329864F23E}" destId="{5F9825AE-9238-420E-ACBE-1A0C5C404A7F}" srcOrd="0" destOrd="0" presId="urn:microsoft.com/office/officeart/2005/8/layout/vList5"/>
    <dgm:cxn modelId="{A979C4FE-CD4E-4F1F-B2EA-CDCD788FA61C}" srcId="{2F63ADEA-ADF1-47A1-BE3F-EA329864F23E}" destId="{2E36AF40-8A28-4E08-9961-E5913D4CB6A3}" srcOrd="0" destOrd="0" parTransId="{3B38A21E-B0AB-4D89-911E-F65C0E90258C}" sibTransId="{68F189D9-4ADB-4B3B-A20C-867279D96E1A}"/>
    <dgm:cxn modelId="{079F27CC-94F3-494F-B3B8-A5F8DB5283AA}" type="presOf" srcId="{8D2C845B-0FF6-46C0-ABC0-AA9AC7CA61BC}" destId="{5B87CA22-0A54-4AF8-8DD6-CFBF12507511}" srcOrd="0" destOrd="0" presId="urn:microsoft.com/office/officeart/2005/8/layout/vList5"/>
    <dgm:cxn modelId="{340E9004-905C-41F3-BAF0-B7E03CB3F285}" type="presOf" srcId="{787E948B-C3A0-4F1D-BD71-3DF643F2DBDD}" destId="{7CEC3604-6EDF-4292-BD9A-07A2793F951A}" srcOrd="0" destOrd="0" presId="urn:microsoft.com/office/officeart/2005/8/layout/vList5"/>
    <dgm:cxn modelId="{7A011B93-174A-4886-B0B6-4614F725420A}" type="presOf" srcId="{2E36AF40-8A28-4E08-9961-E5913D4CB6A3}" destId="{80E82DAA-F9BC-4D0C-A44A-A20F93164A19}" srcOrd="0" destOrd="0" presId="urn:microsoft.com/office/officeart/2005/8/layout/vList5"/>
    <dgm:cxn modelId="{99D7B1E2-1383-48ED-8819-683DDC99D4D9}" srcId="{2E36AF40-8A28-4E08-9961-E5913D4CB6A3}" destId="{6482D63B-6C4A-4EBB-B014-2C7AA0C8A667}" srcOrd="0" destOrd="0" parTransId="{1181C9FB-5036-4C4C-8E2A-9D28A22494B5}" sibTransId="{D2263AFE-2580-481F-AA3C-6AD8C9787970}"/>
    <dgm:cxn modelId="{DCB43549-62CD-4A52-A4E2-B66ED6F7592A}" type="presOf" srcId="{6482D63B-6C4A-4EBB-B014-2C7AA0C8A667}" destId="{4A8CB936-E2B4-440A-BBFA-6FEBB87381CC}" srcOrd="0" destOrd="0" presId="urn:microsoft.com/office/officeart/2005/8/layout/vList5"/>
    <dgm:cxn modelId="{3DF4FE0D-4EA0-4139-B7BF-08A85B76F01F}" type="presOf" srcId="{F8DC365B-BA58-4F29-8C01-B4D900B8B575}" destId="{EBFFF7B6-2307-4FD5-8A53-D0A30329A406}" srcOrd="0" destOrd="0" presId="urn:microsoft.com/office/officeart/2005/8/layout/vList5"/>
    <dgm:cxn modelId="{DBC601A5-6553-421C-90B1-0A57C57BEE93}" srcId="{8D2C845B-0FF6-46C0-ABC0-AA9AC7CA61BC}" destId="{F8DC365B-BA58-4F29-8C01-B4D900B8B575}" srcOrd="0" destOrd="0" parTransId="{17B65777-21D9-4DCF-9EC7-319B8A7DEA68}" sibTransId="{1347393E-98A8-48B3-B40B-0B75D4309A01}"/>
    <dgm:cxn modelId="{D8A9572B-F0F3-45C0-8467-E3F43C26FD31}" srcId="{787E948B-C3A0-4F1D-BD71-3DF643F2DBDD}" destId="{D0E62468-EC37-4C27-A4BD-63C1855B3814}" srcOrd="0" destOrd="0" parTransId="{EC7E2194-2965-41E0-84A6-C50BEAA897C1}" sibTransId="{70547C6B-4967-431A-BF88-27E5556ADF14}"/>
    <dgm:cxn modelId="{424C8C83-0466-4A74-B1E3-CF434193501D}" type="presParOf" srcId="{5F9825AE-9238-420E-ACBE-1A0C5C404A7F}" destId="{808C0BD8-349A-4848-A713-460ECAD57723}" srcOrd="0" destOrd="0" presId="urn:microsoft.com/office/officeart/2005/8/layout/vList5"/>
    <dgm:cxn modelId="{47D02643-B8E1-4EA7-BA83-6618D9FE4A9B}" type="presParOf" srcId="{808C0BD8-349A-4848-A713-460ECAD57723}" destId="{80E82DAA-F9BC-4D0C-A44A-A20F93164A19}" srcOrd="0" destOrd="0" presId="urn:microsoft.com/office/officeart/2005/8/layout/vList5"/>
    <dgm:cxn modelId="{80C2384F-B8D4-438C-987A-58069A185346}" type="presParOf" srcId="{808C0BD8-349A-4848-A713-460ECAD57723}" destId="{4A8CB936-E2B4-440A-BBFA-6FEBB87381CC}" srcOrd="1" destOrd="0" presId="urn:microsoft.com/office/officeart/2005/8/layout/vList5"/>
    <dgm:cxn modelId="{3F13489E-B909-411D-9200-063BD47570CB}" type="presParOf" srcId="{5F9825AE-9238-420E-ACBE-1A0C5C404A7F}" destId="{FEA5D745-6429-49DF-8301-0912A350F13A}" srcOrd="1" destOrd="0" presId="urn:microsoft.com/office/officeart/2005/8/layout/vList5"/>
    <dgm:cxn modelId="{B0C857A6-D462-43E2-BA45-511A580B9BCE}" type="presParOf" srcId="{5F9825AE-9238-420E-ACBE-1A0C5C404A7F}" destId="{CC8492D8-2962-47DB-BAF4-DF9C4CBDAE0E}" srcOrd="2" destOrd="0" presId="urn:microsoft.com/office/officeart/2005/8/layout/vList5"/>
    <dgm:cxn modelId="{23304FAE-9387-4741-8CEB-64B5CE12F66F}" type="presParOf" srcId="{CC8492D8-2962-47DB-BAF4-DF9C4CBDAE0E}" destId="{5B87CA22-0A54-4AF8-8DD6-CFBF12507511}" srcOrd="0" destOrd="0" presId="urn:microsoft.com/office/officeart/2005/8/layout/vList5"/>
    <dgm:cxn modelId="{88112578-4E8E-445B-9E06-3DDF0BBA9FC9}" type="presParOf" srcId="{CC8492D8-2962-47DB-BAF4-DF9C4CBDAE0E}" destId="{EBFFF7B6-2307-4FD5-8A53-D0A30329A406}" srcOrd="1" destOrd="0" presId="urn:microsoft.com/office/officeart/2005/8/layout/vList5"/>
    <dgm:cxn modelId="{653E3610-3704-483C-A2D1-AD0BBA4EBA25}" type="presParOf" srcId="{5F9825AE-9238-420E-ACBE-1A0C5C404A7F}" destId="{7E3B4718-984D-453D-8EFD-4789CA8AD83F}" srcOrd="3" destOrd="0" presId="urn:microsoft.com/office/officeart/2005/8/layout/vList5"/>
    <dgm:cxn modelId="{29009AA0-3906-48EF-AB20-588F6F405481}" type="presParOf" srcId="{5F9825AE-9238-420E-ACBE-1A0C5C404A7F}" destId="{D511F84B-1AB9-4666-9EE2-748318785F2E}" srcOrd="4" destOrd="0" presId="urn:microsoft.com/office/officeart/2005/8/layout/vList5"/>
    <dgm:cxn modelId="{9F51E5B7-E09A-4BCC-817F-A96910377AAF}" type="presParOf" srcId="{D511F84B-1AB9-4666-9EE2-748318785F2E}" destId="{7CEC3604-6EDF-4292-BD9A-07A2793F951A}" srcOrd="0" destOrd="0" presId="urn:microsoft.com/office/officeart/2005/8/layout/vList5"/>
    <dgm:cxn modelId="{4957BD9A-0D7B-454B-A00B-DE5D1E87353D}" type="presParOf" srcId="{D511F84B-1AB9-4666-9EE2-748318785F2E}" destId="{4D4C8B8D-1D5C-4771-BBE0-B1DE87F6D8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3ADEA-ADF1-47A1-BE3F-EA329864F23E}" type="doc">
      <dgm:prSet loTypeId="urn:microsoft.com/office/officeart/2005/8/layout/vList5" loCatId="list" qsTypeId="urn:microsoft.com/office/officeart/2005/8/quickstyle/simple1#2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2E36AF40-8A28-4E08-9961-E5913D4CB6A3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Disaster</a:t>
          </a:r>
        </a:p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(</a:t>
          </a:r>
          <a:r>
            <a:rPr kumimoji="1" lang="ko-KR" baseline="0" dirty="0" smtClean="0">
              <a:solidFill>
                <a:srgbClr val="000000"/>
              </a:solidFill>
            </a:rPr>
            <a:t>재해</a:t>
          </a:r>
          <a:r>
            <a:rPr kumimoji="1" lang="en-US" baseline="0" dirty="0" smtClean="0">
              <a:solidFill>
                <a:srgbClr val="000000"/>
              </a:solidFill>
            </a:rPr>
            <a:t>·</a:t>
          </a:r>
          <a:r>
            <a:rPr kumimoji="1" lang="ko-KR" baseline="0" dirty="0" smtClean="0">
              <a:solidFill>
                <a:srgbClr val="000000"/>
              </a:solidFill>
            </a:rPr>
            <a:t>재난</a:t>
          </a:r>
          <a:r>
            <a:rPr kumimoji="1" lang="en-US" baseline="0" dirty="0" smtClean="0">
              <a:solidFill>
                <a:srgbClr val="000000"/>
              </a:solidFill>
            </a:rPr>
            <a:t>)</a:t>
          </a:r>
          <a:r>
            <a:rPr kumimoji="1" lang="ko-KR" baseline="0" dirty="0" smtClean="0">
              <a:solidFill>
                <a:srgbClr val="000000"/>
              </a:solidFill>
            </a:rPr>
            <a:t> 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3B38A21E-B0AB-4D89-911E-F65C0E90258C}" type="parTrans" cxnId="{A979C4FE-CD4E-4F1F-B2EA-CDCD788FA61C}">
      <dgm:prSet/>
      <dgm:spPr/>
      <dgm:t>
        <a:bodyPr/>
        <a:lstStyle/>
        <a:p>
          <a:pPr latinLnBrk="1"/>
          <a:endParaRPr lang="ko-KR" altLang="en-US"/>
        </a:p>
      </dgm:t>
    </dgm:pt>
    <dgm:pt modelId="{68F189D9-4ADB-4B3B-A20C-867279D96E1A}" type="sibTrans" cxnId="{A979C4FE-CD4E-4F1F-B2EA-CDCD788FA61C}">
      <dgm:prSet/>
      <dgm:spPr/>
      <dgm:t>
        <a:bodyPr/>
        <a:lstStyle/>
        <a:p>
          <a:pPr latinLnBrk="1"/>
          <a:endParaRPr lang="ko-KR" altLang="en-US"/>
        </a:p>
      </dgm:t>
    </dgm:pt>
    <dgm:pt modelId="{6482D63B-6C4A-4EBB-B014-2C7AA0C8A667}">
      <dgm:prSet/>
      <dgm:spPr>
        <a:noFill/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ko-KR" dirty="0" smtClean="0">
              <a:solidFill>
                <a:srgbClr val="0070C0"/>
              </a:solidFill>
            </a:rPr>
            <a:t>광범위한 인명사상 및 재난손실 발생</a:t>
          </a:r>
          <a:r>
            <a:rPr kumimoji="1" lang="en-US" dirty="0" smtClean="0">
              <a:solidFill>
                <a:srgbClr val="0070C0"/>
              </a:solidFill>
            </a:rPr>
            <a:t>, </a:t>
          </a:r>
          <a:r>
            <a:rPr kumimoji="1" lang="ko-KR" dirty="0" smtClean="0">
              <a:solidFill>
                <a:srgbClr val="0070C0"/>
              </a:solidFill>
            </a:rPr>
            <a:t>즉 국가적인 차원에서 말할 때</a:t>
          </a:r>
          <a:endParaRPr lang="ko-KR" dirty="0">
            <a:solidFill>
              <a:srgbClr val="0070C0"/>
            </a:solidFill>
          </a:endParaRPr>
        </a:p>
      </dgm:t>
    </dgm:pt>
    <dgm:pt modelId="{1181C9FB-5036-4C4C-8E2A-9D28A22494B5}" type="parTrans" cxnId="{99D7B1E2-1383-48ED-8819-683DDC99D4D9}">
      <dgm:prSet/>
      <dgm:spPr/>
      <dgm:t>
        <a:bodyPr/>
        <a:lstStyle/>
        <a:p>
          <a:pPr latinLnBrk="1"/>
          <a:endParaRPr lang="ko-KR" altLang="en-US"/>
        </a:p>
      </dgm:t>
    </dgm:pt>
    <dgm:pt modelId="{D2263AFE-2580-481F-AA3C-6AD8C9787970}" type="sibTrans" cxnId="{99D7B1E2-1383-48ED-8819-683DDC99D4D9}">
      <dgm:prSet/>
      <dgm:spPr/>
      <dgm:t>
        <a:bodyPr/>
        <a:lstStyle/>
        <a:p>
          <a:pPr latinLnBrk="1"/>
          <a:endParaRPr lang="ko-KR" altLang="en-US"/>
        </a:p>
      </dgm:t>
    </dgm:pt>
    <dgm:pt modelId="{8D2C845B-0FF6-46C0-ABC0-AA9AC7CA61BC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Crisis(</a:t>
          </a:r>
          <a:r>
            <a:rPr kumimoji="1" lang="ko-KR" baseline="0" dirty="0" smtClean="0">
              <a:solidFill>
                <a:srgbClr val="000000"/>
              </a:solidFill>
            </a:rPr>
            <a:t>위기</a:t>
          </a:r>
          <a:r>
            <a:rPr kumimoji="1" lang="en-US" baseline="0" dirty="0" smtClean="0">
              <a:solidFill>
                <a:srgbClr val="000000"/>
              </a:solidFill>
            </a:rPr>
            <a:t>)</a:t>
          </a:r>
          <a:r>
            <a:rPr kumimoji="1" lang="ko-KR" baseline="0" dirty="0" smtClean="0">
              <a:solidFill>
                <a:srgbClr val="000000"/>
              </a:solidFill>
            </a:rPr>
            <a:t> 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6B8E025F-65A9-4688-9981-FD03A82A4EE1}" type="parTrans" cxnId="{79B72945-8504-4BFD-98F3-BD157E10FBDF}">
      <dgm:prSet/>
      <dgm:spPr/>
      <dgm:t>
        <a:bodyPr/>
        <a:lstStyle/>
        <a:p>
          <a:pPr latinLnBrk="1"/>
          <a:endParaRPr lang="ko-KR" altLang="en-US"/>
        </a:p>
      </dgm:t>
    </dgm:pt>
    <dgm:pt modelId="{2388DCFE-1566-41BA-AA14-2F4A485305FE}" type="sibTrans" cxnId="{79B72945-8504-4BFD-98F3-BD157E10FBDF}">
      <dgm:prSet/>
      <dgm:spPr/>
      <dgm:t>
        <a:bodyPr/>
        <a:lstStyle/>
        <a:p>
          <a:pPr latinLnBrk="1"/>
          <a:endParaRPr lang="ko-KR" altLang="en-US"/>
        </a:p>
      </dgm:t>
    </dgm:pt>
    <dgm:pt modelId="{F8DC365B-BA58-4F29-8C01-B4D900B8B575}">
      <dgm:prSet/>
      <dgm:spPr>
        <a:noFill/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ko-KR" dirty="0" smtClean="0">
              <a:solidFill>
                <a:srgbClr val="0070C0"/>
              </a:solidFill>
            </a:rPr>
            <a:t>조직단위에서 위험발생으로 인한 손실규모를 의미할 때</a:t>
          </a:r>
          <a:endParaRPr lang="ko-KR" dirty="0">
            <a:solidFill>
              <a:srgbClr val="0070C0"/>
            </a:solidFill>
          </a:endParaRPr>
        </a:p>
      </dgm:t>
    </dgm:pt>
    <dgm:pt modelId="{17B65777-21D9-4DCF-9EC7-319B8A7DEA68}" type="parTrans" cxnId="{DBC601A5-6553-421C-90B1-0A57C57BEE93}">
      <dgm:prSet/>
      <dgm:spPr/>
      <dgm:t>
        <a:bodyPr/>
        <a:lstStyle/>
        <a:p>
          <a:pPr latinLnBrk="1"/>
          <a:endParaRPr lang="ko-KR" altLang="en-US"/>
        </a:p>
      </dgm:t>
    </dgm:pt>
    <dgm:pt modelId="{1347393E-98A8-48B3-B40B-0B75D4309A01}" type="sibTrans" cxnId="{DBC601A5-6553-421C-90B1-0A57C57BEE93}">
      <dgm:prSet/>
      <dgm:spPr/>
      <dgm:t>
        <a:bodyPr/>
        <a:lstStyle/>
        <a:p>
          <a:pPr latinLnBrk="1"/>
          <a:endParaRPr lang="ko-KR" altLang="en-US"/>
        </a:p>
      </dgm:t>
    </dgm:pt>
    <dgm:pt modelId="{787E948B-C3A0-4F1D-BD71-3DF643F2DBDD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Emergency(</a:t>
          </a:r>
          <a:r>
            <a:rPr kumimoji="1" lang="ko-KR" baseline="0" dirty="0" smtClean="0">
              <a:solidFill>
                <a:srgbClr val="000000"/>
              </a:solidFill>
            </a:rPr>
            <a:t>비상</a:t>
          </a:r>
          <a:r>
            <a:rPr kumimoji="1" lang="en-US" baseline="0" dirty="0" smtClean="0">
              <a:solidFill>
                <a:srgbClr val="000000"/>
              </a:solidFill>
            </a:rPr>
            <a:t>,</a:t>
          </a:r>
          <a:r>
            <a:rPr kumimoji="1" lang="ko-KR" baseline="0" dirty="0" smtClean="0">
              <a:solidFill>
                <a:srgbClr val="000000"/>
              </a:solidFill>
            </a:rPr>
            <a:t>긴급</a:t>
          </a:r>
          <a:r>
            <a:rPr kumimoji="1" lang="en-US" baseline="0" dirty="0" smtClean="0">
              <a:solidFill>
                <a:srgbClr val="000000"/>
              </a:solidFill>
            </a:rPr>
            <a:t>)</a:t>
          </a:r>
          <a:r>
            <a:rPr kumimoji="1" lang="ko-KR" baseline="0" dirty="0" smtClean="0">
              <a:solidFill>
                <a:srgbClr val="000000"/>
              </a:solidFill>
            </a:rPr>
            <a:t> 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9DA1CC75-4428-4A70-9611-B96709B661C2}" type="parTrans" cxnId="{AD8C75B5-4160-423F-8131-76A7B3115810}">
      <dgm:prSet/>
      <dgm:spPr/>
      <dgm:t>
        <a:bodyPr/>
        <a:lstStyle/>
        <a:p>
          <a:pPr latinLnBrk="1"/>
          <a:endParaRPr lang="ko-KR" altLang="en-US"/>
        </a:p>
      </dgm:t>
    </dgm:pt>
    <dgm:pt modelId="{59402128-22E6-4371-93AA-F33BBD8B1357}" type="sibTrans" cxnId="{AD8C75B5-4160-423F-8131-76A7B3115810}">
      <dgm:prSet/>
      <dgm:spPr/>
      <dgm:t>
        <a:bodyPr/>
        <a:lstStyle/>
        <a:p>
          <a:pPr latinLnBrk="1"/>
          <a:endParaRPr lang="ko-KR" altLang="en-US"/>
        </a:p>
      </dgm:t>
    </dgm:pt>
    <dgm:pt modelId="{D0E62468-EC37-4C27-A4BD-63C1855B3814}">
      <dgm:prSet/>
      <dgm:spPr>
        <a:noFill/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ko-KR" dirty="0" smtClean="0">
              <a:solidFill>
                <a:srgbClr val="0070C0"/>
              </a:solidFill>
            </a:rPr>
            <a:t>개인차원에서 위험 발생으로 생명 및 재산에 미치는 피해를 말할 때</a:t>
          </a:r>
          <a:endParaRPr kumimoji="1" lang="ko-KR" dirty="0">
            <a:solidFill>
              <a:srgbClr val="0070C0"/>
            </a:solidFill>
          </a:endParaRPr>
        </a:p>
      </dgm:t>
    </dgm:pt>
    <dgm:pt modelId="{EC7E2194-2965-41E0-84A6-C50BEAA897C1}" type="parTrans" cxnId="{D8A9572B-F0F3-45C0-8467-E3F43C26FD31}">
      <dgm:prSet/>
      <dgm:spPr/>
      <dgm:t>
        <a:bodyPr/>
        <a:lstStyle/>
        <a:p>
          <a:pPr latinLnBrk="1"/>
          <a:endParaRPr lang="ko-KR" altLang="en-US"/>
        </a:p>
      </dgm:t>
    </dgm:pt>
    <dgm:pt modelId="{70547C6B-4967-431A-BF88-27E5556ADF14}" type="sibTrans" cxnId="{D8A9572B-F0F3-45C0-8467-E3F43C26FD31}">
      <dgm:prSet/>
      <dgm:spPr/>
      <dgm:t>
        <a:bodyPr/>
        <a:lstStyle/>
        <a:p>
          <a:pPr latinLnBrk="1"/>
          <a:endParaRPr lang="ko-KR" altLang="en-US"/>
        </a:p>
      </dgm:t>
    </dgm:pt>
    <dgm:pt modelId="{5F9825AE-9238-420E-ACBE-1A0C5C404A7F}" type="pres">
      <dgm:prSet presAssocID="{2F63ADEA-ADF1-47A1-BE3F-EA329864F2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8C0BD8-349A-4848-A713-460ECAD57723}" type="pres">
      <dgm:prSet presAssocID="{2E36AF40-8A28-4E08-9961-E5913D4CB6A3}" presName="linNode" presStyleCnt="0"/>
      <dgm:spPr/>
    </dgm:pt>
    <dgm:pt modelId="{80E82DAA-F9BC-4D0C-A44A-A20F93164A19}" type="pres">
      <dgm:prSet presAssocID="{2E36AF40-8A28-4E08-9961-E5913D4CB6A3}" presName="parentText" presStyleLbl="node1" presStyleIdx="0" presStyleCnt="3" custScaleX="7760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8CB936-E2B4-440A-BBFA-6FEBB87381CC}" type="pres">
      <dgm:prSet presAssocID="{2E36AF40-8A28-4E08-9961-E5913D4CB6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A5D745-6429-49DF-8301-0912A350F13A}" type="pres">
      <dgm:prSet presAssocID="{68F189D9-4ADB-4B3B-A20C-867279D96E1A}" presName="sp" presStyleCnt="0"/>
      <dgm:spPr/>
    </dgm:pt>
    <dgm:pt modelId="{CC8492D8-2962-47DB-BAF4-DF9C4CBDAE0E}" type="pres">
      <dgm:prSet presAssocID="{8D2C845B-0FF6-46C0-ABC0-AA9AC7CA61BC}" presName="linNode" presStyleCnt="0"/>
      <dgm:spPr/>
    </dgm:pt>
    <dgm:pt modelId="{5B87CA22-0A54-4AF8-8DD6-CFBF12507511}" type="pres">
      <dgm:prSet presAssocID="{8D2C845B-0FF6-46C0-ABC0-AA9AC7CA61BC}" presName="parentText" presStyleLbl="node1" presStyleIdx="1" presStyleCnt="3" custScaleX="77605" custLinFactNeighborX="-564" custLinFactNeighborY="330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FF7B6-2307-4FD5-8A53-D0A30329A406}" type="pres">
      <dgm:prSet presAssocID="{8D2C845B-0FF6-46C0-ABC0-AA9AC7CA61B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3B4718-984D-453D-8EFD-4789CA8AD83F}" type="pres">
      <dgm:prSet presAssocID="{2388DCFE-1566-41BA-AA14-2F4A485305FE}" presName="sp" presStyleCnt="0"/>
      <dgm:spPr/>
    </dgm:pt>
    <dgm:pt modelId="{D511F84B-1AB9-4666-9EE2-748318785F2E}" type="pres">
      <dgm:prSet presAssocID="{787E948B-C3A0-4F1D-BD71-3DF643F2DBDD}" presName="linNode" presStyleCnt="0"/>
      <dgm:spPr/>
    </dgm:pt>
    <dgm:pt modelId="{7CEC3604-6EDF-4292-BD9A-07A2793F951A}" type="pres">
      <dgm:prSet presAssocID="{787E948B-C3A0-4F1D-BD71-3DF643F2DBDD}" presName="parentText" presStyleLbl="node1" presStyleIdx="2" presStyleCnt="3" custScaleX="7558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C8B8D-1D5C-4771-BBE0-B1DE87F6D845}" type="pres">
      <dgm:prSet presAssocID="{787E948B-C3A0-4F1D-BD71-3DF643F2DBDD}" presName="descendantText" presStyleLbl="alignAccFollowNode1" presStyleIdx="2" presStyleCnt="3" custScaleX="1026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979C4FE-CD4E-4F1F-B2EA-CDCD788FA61C}" srcId="{2F63ADEA-ADF1-47A1-BE3F-EA329864F23E}" destId="{2E36AF40-8A28-4E08-9961-E5913D4CB6A3}" srcOrd="0" destOrd="0" parTransId="{3B38A21E-B0AB-4D89-911E-F65C0E90258C}" sibTransId="{68F189D9-4ADB-4B3B-A20C-867279D96E1A}"/>
    <dgm:cxn modelId="{79B72945-8504-4BFD-98F3-BD157E10FBDF}" srcId="{2F63ADEA-ADF1-47A1-BE3F-EA329864F23E}" destId="{8D2C845B-0FF6-46C0-ABC0-AA9AC7CA61BC}" srcOrd="1" destOrd="0" parTransId="{6B8E025F-65A9-4688-9981-FD03A82A4EE1}" sibTransId="{2388DCFE-1566-41BA-AA14-2F4A485305FE}"/>
    <dgm:cxn modelId="{2728A08E-6A32-4752-B6BC-915F1F7228A7}" type="presOf" srcId="{D0E62468-EC37-4C27-A4BD-63C1855B3814}" destId="{4D4C8B8D-1D5C-4771-BBE0-B1DE87F6D845}" srcOrd="0" destOrd="0" presId="urn:microsoft.com/office/officeart/2005/8/layout/vList5"/>
    <dgm:cxn modelId="{C171C7EF-DE0A-43DD-A260-190B847D25B3}" type="presOf" srcId="{2E36AF40-8A28-4E08-9961-E5913D4CB6A3}" destId="{80E82DAA-F9BC-4D0C-A44A-A20F93164A19}" srcOrd="0" destOrd="0" presId="urn:microsoft.com/office/officeart/2005/8/layout/vList5"/>
    <dgm:cxn modelId="{FF59BA6C-5521-4A62-9DD9-2A8F64F1F7F6}" type="presOf" srcId="{787E948B-C3A0-4F1D-BD71-3DF643F2DBDD}" destId="{7CEC3604-6EDF-4292-BD9A-07A2793F951A}" srcOrd="0" destOrd="0" presId="urn:microsoft.com/office/officeart/2005/8/layout/vList5"/>
    <dgm:cxn modelId="{DBC601A5-6553-421C-90B1-0A57C57BEE93}" srcId="{8D2C845B-0FF6-46C0-ABC0-AA9AC7CA61BC}" destId="{F8DC365B-BA58-4F29-8C01-B4D900B8B575}" srcOrd="0" destOrd="0" parTransId="{17B65777-21D9-4DCF-9EC7-319B8A7DEA68}" sibTransId="{1347393E-98A8-48B3-B40B-0B75D4309A01}"/>
    <dgm:cxn modelId="{23C2E17A-B451-41EF-9C89-AE866F98EDE2}" type="presOf" srcId="{8D2C845B-0FF6-46C0-ABC0-AA9AC7CA61BC}" destId="{5B87CA22-0A54-4AF8-8DD6-CFBF12507511}" srcOrd="0" destOrd="0" presId="urn:microsoft.com/office/officeart/2005/8/layout/vList5"/>
    <dgm:cxn modelId="{D8A9572B-F0F3-45C0-8467-E3F43C26FD31}" srcId="{787E948B-C3A0-4F1D-BD71-3DF643F2DBDD}" destId="{D0E62468-EC37-4C27-A4BD-63C1855B3814}" srcOrd="0" destOrd="0" parTransId="{EC7E2194-2965-41E0-84A6-C50BEAA897C1}" sibTransId="{70547C6B-4967-431A-BF88-27E5556ADF14}"/>
    <dgm:cxn modelId="{99D7B1E2-1383-48ED-8819-683DDC99D4D9}" srcId="{2E36AF40-8A28-4E08-9961-E5913D4CB6A3}" destId="{6482D63B-6C4A-4EBB-B014-2C7AA0C8A667}" srcOrd="0" destOrd="0" parTransId="{1181C9FB-5036-4C4C-8E2A-9D28A22494B5}" sibTransId="{D2263AFE-2580-481F-AA3C-6AD8C9787970}"/>
    <dgm:cxn modelId="{AB8A42B5-C865-4E7A-8D75-43977B7F1ACF}" type="presOf" srcId="{6482D63B-6C4A-4EBB-B014-2C7AA0C8A667}" destId="{4A8CB936-E2B4-440A-BBFA-6FEBB87381CC}" srcOrd="0" destOrd="0" presId="urn:microsoft.com/office/officeart/2005/8/layout/vList5"/>
    <dgm:cxn modelId="{944FE25E-17F4-4F7A-A02E-54D21D5D8DCA}" type="presOf" srcId="{2F63ADEA-ADF1-47A1-BE3F-EA329864F23E}" destId="{5F9825AE-9238-420E-ACBE-1A0C5C404A7F}" srcOrd="0" destOrd="0" presId="urn:microsoft.com/office/officeart/2005/8/layout/vList5"/>
    <dgm:cxn modelId="{F8336A4C-6952-4561-BDE3-40E1D342CCE0}" type="presOf" srcId="{F8DC365B-BA58-4F29-8C01-B4D900B8B575}" destId="{EBFFF7B6-2307-4FD5-8A53-D0A30329A406}" srcOrd="0" destOrd="0" presId="urn:microsoft.com/office/officeart/2005/8/layout/vList5"/>
    <dgm:cxn modelId="{AD8C75B5-4160-423F-8131-76A7B3115810}" srcId="{2F63ADEA-ADF1-47A1-BE3F-EA329864F23E}" destId="{787E948B-C3A0-4F1D-BD71-3DF643F2DBDD}" srcOrd="2" destOrd="0" parTransId="{9DA1CC75-4428-4A70-9611-B96709B661C2}" sibTransId="{59402128-22E6-4371-93AA-F33BBD8B1357}"/>
    <dgm:cxn modelId="{6B7524AB-0598-4695-BC81-CA2FD2635EE0}" type="presParOf" srcId="{5F9825AE-9238-420E-ACBE-1A0C5C404A7F}" destId="{808C0BD8-349A-4848-A713-460ECAD57723}" srcOrd="0" destOrd="0" presId="urn:microsoft.com/office/officeart/2005/8/layout/vList5"/>
    <dgm:cxn modelId="{AC05A2BF-4431-48A1-8D82-B75D953C85A8}" type="presParOf" srcId="{808C0BD8-349A-4848-A713-460ECAD57723}" destId="{80E82DAA-F9BC-4D0C-A44A-A20F93164A19}" srcOrd="0" destOrd="0" presId="urn:microsoft.com/office/officeart/2005/8/layout/vList5"/>
    <dgm:cxn modelId="{C6FD321B-5B24-45B9-83A8-FE704F23EEAE}" type="presParOf" srcId="{808C0BD8-349A-4848-A713-460ECAD57723}" destId="{4A8CB936-E2B4-440A-BBFA-6FEBB87381CC}" srcOrd="1" destOrd="0" presId="urn:microsoft.com/office/officeart/2005/8/layout/vList5"/>
    <dgm:cxn modelId="{61C8F07D-728E-47DC-886D-C2493A6F765F}" type="presParOf" srcId="{5F9825AE-9238-420E-ACBE-1A0C5C404A7F}" destId="{FEA5D745-6429-49DF-8301-0912A350F13A}" srcOrd="1" destOrd="0" presId="urn:microsoft.com/office/officeart/2005/8/layout/vList5"/>
    <dgm:cxn modelId="{DCBC3213-FDFF-4528-868C-2429CD68D38C}" type="presParOf" srcId="{5F9825AE-9238-420E-ACBE-1A0C5C404A7F}" destId="{CC8492D8-2962-47DB-BAF4-DF9C4CBDAE0E}" srcOrd="2" destOrd="0" presId="urn:microsoft.com/office/officeart/2005/8/layout/vList5"/>
    <dgm:cxn modelId="{D9344293-0C5E-4B6C-BC24-BB139F282A53}" type="presParOf" srcId="{CC8492D8-2962-47DB-BAF4-DF9C4CBDAE0E}" destId="{5B87CA22-0A54-4AF8-8DD6-CFBF12507511}" srcOrd="0" destOrd="0" presId="urn:microsoft.com/office/officeart/2005/8/layout/vList5"/>
    <dgm:cxn modelId="{64A98D89-0F12-46BE-BDFE-39B1DDCF98E2}" type="presParOf" srcId="{CC8492D8-2962-47DB-BAF4-DF9C4CBDAE0E}" destId="{EBFFF7B6-2307-4FD5-8A53-D0A30329A406}" srcOrd="1" destOrd="0" presId="urn:microsoft.com/office/officeart/2005/8/layout/vList5"/>
    <dgm:cxn modelId="{FC070B87-2872-4522-8DC1-2785297DE83B}" type="presParOf" srcId="{5F9825AE-9238-420E-ACBE-1A0C5C404A7F}" destId="{7E3B4718-984D-453D-8EFD-4789CA8AD83F}" srcOrd="3" destOrd="0" presId="urn:microsoft.com/office/officeart/2005/8/layout/vList5"/>
    <dgm:cxn modelId="{6818EDC7-D907-456E-9976-8D99EC08C468}" type="presParOf" srcId="{5F9825AE-9238-420E-ACBE-1A0C5C404A7F}" destId="{D511F84B-1AB9-4666-9EE2-748318785F2E}" srcOrd="4" destOrd="0" presId="urn:microsoft.com/office/officeart/2005/8/layout/vList5"/>
    <dgm:cxn modelId="{2A129A9C-45A0-4B4B-B14F-96617EF8A63A}" type="presParOf" srcId="{D511F84B-1AB9-4666-9EE2-748318785F2E}" destId="{7CEC3604-6EDF-4292-BD9A-07A2793F951A}" srcOrd="0" destOrd="0" presId="urn:microsoft.com/office/officeart/2005/8/layout/vList5"/>
    <dgm:cxn modelId="{8F1EF419-3ED5-4BE3-A806-94B2258D87A7}" type="presParOf" srcId="{D511F84B-1AB9-4666-9EE2-748318785F2E}" destId="{4D4C8B8D-1D5C-4771-BBE0-B1DE87F6D8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E22214-C496-43D3-AF4A-539CED0EA111}" type="doc">
      <dgm:prSet loTypeId="urn:microsoft.com/office/officeart/2005/8/layout/cycle6" loCatId="relationship" qsTypeId="urn:microsoft.com/office/officeart/2005/8/quickstyle/simple1#3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06D1C46F-2C04-40FC-B21C-EBD6E8C661F5}">
      <dgm:prSet/>
      <dgm:spPr>
        <a:solidFill>
          <a:schemeClr val="tx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1. </a:t>
          </a:r>
          <a:r>
            <a:rPr kumimoji="1" lang="ko-KR" baseline="0" dirty="0" smtClean="0">
              <a:solidFill>
                <a:srgbClr val="000000"/>
              </a:solidFill>
            </a:rPr>
            <a:t>위기 발생 원인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31764F1A-D5E0-44ED-8F73-0FE93B28A17D}" type="parTrans" cxnId="{A9262DF6-36E2-4399-988B-4646A17ABBBA}">
      <dgm:prSet/>
      <dgm:spPr/>
      <dgm:t>
        <a:bodyPr/>
        <a:lstStyle/>
        <a:p>
          <a:pPr latinLnBrk="1"/>
          <a:endParaRPr lang="ko-KR" altLang="en-US"/>
        </a:p>
      </dgm:t>
    </dgm:pt>
    <dgm:pt modelId="{5DE208C4-67CD-43D5-A7A6-DC0BE9F597AB}" type="sibTrans" cxnId="{A9262DF6-36E2-4399-988B-4646A17ABBBA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85002C2-EFD8-48BC-B2D3-2BC63AF39767}">
      <dgm:prSet/>
      <dgm:spPr>
        <a:solidFill>
          <a:schemeClr val="tx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2. </a:t>
          </a:r>
          <a:r>
            <a:rPr kumimoji="1" lang="ko-KR" baseline="0" dirty="0" smtClean="0">
              <a:solidFill>
                <a:srgbClr val="000000"/>
              </a:solidFill>
            </a:rPr>
            <a:t>위기 발생 장소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B66E68CD-D831-4A3A-8389-D628F82CDD4D}" type="parTrans" cxnId="{B7143891-A9F8-4A74-82C5-6F2C82C16239}">
      <dgm:prSet/>
      <dgm:spPr/>
      <dgm:t>
        <a:bodyPr/>
        <a:lstStyle/>
        <a:p>
          <a:pPr latinLnBrk="1"/>
          <a:endParaRPr lang="ko-KR" altLang="en-US"/>
        </a:p>
      </dgm:t>
    </dgm:pt>
    <dgm:pt modelId="{B79B7BDC-F9EA-407E-8390-DD3FD0CD6A47}" type="sibTrans" cxnId="{B7143891-A9F8-4A74-82C5-6F2C82C16239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3D0A340-D45F-441B-8F3E-CD54A1317E3E}">
      <dgm:prSet/>
      <dgm:spPr>
        <a:solidFill>
          <a:schemeClr val="tx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3. </a:t>
          </a:r>
          <a:r>
            <a:rPr kumimoji="1" lang="ko-KR" baseline="0" dirty="0" smtClean="0">
              <a:solidFill>
                <a:srgbClr val="000000"/>
              </a:solidFill>
            </a:rPr>
            <a:t>위기 규모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6CB03233-EC96-4032-84A1-4FA1F90C7E48}" type="parTrans" cxnId="{06D63656-92F5-4045-A8B3-04FF314815CB}">
      <dgm:prSet/>
      <dgm:spPr/>
      <dgm:t>
        <a:bodyPr/>
        <a:lstStyle/>
        <a:p>
          <a:pPr latinLnBrk="1"/>
          <a:endParaRPr lang="ko-KR" altLang="en-US"/>
        </a:p>
      </dgm:t>
    </dgm:pt>
    <dgm:pt modelId="{16C5BAEA-995D-4D52-9237-D1D30696A788}" type="sibTrans" cxnId="{06D63656-92F5-4045-A8B3-04FF314815CB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7537BFA-2305-498E-96ED-CAFA6E12C58B}">
      <dgm:prSet/>
      <dgm:spPr>
        <a:solidFill>
          <a:schemeClr val="tx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4. </a:t>
          </a:r>
          <a:r>
            <a:rPr kumimoji="1" lang="ko-KR" baseline="0" dirty="0" smtClean="0">
              <a:solidFill>
                <a:srgbClr val="000000"/>
              </a:solidFill>
            </a:rPr>
            <a:t>직접 또는 간접</a:t>
          </a:r>
          <a:endParaRPr kumimoji="1" lang="en-US" baseline="0" dirty="0">
            <a:solidFill>
              <a:srgbClr val="000000"/>
            </a:solidFill>
          </a:endParaRPr>
        </a:p>
      </dgm:t>
    </dgm:pt>
    <dgm:pt modelId="{9098C487-C96D-4F64-BBF9-B14E655642E9}" type="parTrans" cxnId="{6FD1D7E2-5B55-478E-BC0F-29A4EFF8FCF2}">
      <dgm:prSet/>
      <dgm:spPr/>
      <dgm:t>
        <a:bodyPr/>
        <a:lstStyle/>
        <a:p>
          <a:pPr latinLnBrk="1"/>
          <a:endParaRPr lang="ko-KR" altLang="en-US"/>
        </a:p>
      </dgm:t>
    </dgm:pt>
    <dgm:pt modelId="{0A0CFF09-63BC-4518-936F-6318F306D011}" type="sibTrans" cxnId="{6FD1D7E2-5B55-478E-BC0F-29A4EFF8FCF2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5E8A81A-3577-47A2-A6DF-2FC783C9D0BD}">
      <dgm:prSet/>
      <dgm:spPr>
        <a:solidFill>
          <a:schemeClr val="tx1">
            <a:lumMod val="20000"/>
            <a:lumOff val="8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pPr rtl="0" latinLnBrk="1"/>
          <a:r>
            <a:rPr kumimoji="1" lang="en-US" baseline="0" dirty="0" smtClean="0">
              <a:solidFill>
                <a:srgbClr val="000000"/>
              </a:solidFill>
            </a:rPr>
            <a:t>5. </a:t>
          </a:r>
          <a:r>
            <a:rPr kumimoji="1" lang="ko-KR" baseline="0" dirty="0" smtClean="0">
              <a:solidFill>
                <a:srgbClr val="000000"/>
              </a:solidFill>
            </a:rPr>
            <a:t>위기 발생과정 진행속도</a:t>
          </a:r>
          <a:endParaRPr lang="ko-KR" baseline="0" dirty="0">
            <a:solidFill>
              <a:srgbClr val="000000"/>
            </a:solidFill>
          </a:endParaRPr>
        </a:p>
      </dgm:t>
    </dgm:pt>
    <dgm:pt modelId="{FDCEDB05-56FA-4D3C-B202-4AA1FB84DCA4}" type="parTrans" cxnId="{5246E790-950C-4B6E-BE8D-33A80C1BF4F5}">
      <dgm:prSet/>
      <dgm:spPr/>
      <dgm:t>
        <a:bodyPr/>
        <a:lstStyle/>
        <a:p>
          <a:pPr latinLnBrk="1"/>
          <a:endParaRPr lang="ko-KR" altLang="en-US"/>
        </a:p>
      </dgm:t>
    </dgm:pt>
    <dgm:pt modelId="{84D9AD93-5581-45A6-85E7-8FA34A3352D1}" type="sibTrans" cxnId="{5246E790-950C-4B6E-BE8D-33A80C1BF4F5}">
      <dgm:prSet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3BB773-AB3E-4739-85C6-FCE9D3DEBAA8}" type="pres">
      <dgm:prSet presAssocID="{03E22214-C496-43D3-AF4A-539CED0EA11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6A86C0-1DD2-44D8-AB86-4F9F256C3309}" type="pres">
      <dgm:prSet presAssocID="{06D1C46F-2C04-40FC-B21C-EBD6E8C661F5}" presName="node" presStyleLbl="node1" presStyleIdx="0" presStyleCnt="5" custRadScaleRad="98910" custRadScaleInc="520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86D282-CC36-4225-90B6-F28630177E1C}" type="pres">
      <dgm:prSet presAssocID="{06D1C46F-2C04-40FC-B21C-EBD6E8C661F5}" presName="spNode" presStyleCnt="0"/>
      <dgm:spPr/>
    </dgm:pt>
    <dgm:pt modelId="{781588C9-62F2-4250-9CDC-2880FCA434B6}" type="pres">
      <dgm:prSet presAssocID="{5DE208C4-67CD-43D5-A7A6-DC0BE9F597AB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63E746E-1D5E-4F0E-A274-460C5A60DBF2}" type="pres">
      <dgm:prSet presAssocID="{E85002C2-EFD8-48BC-B2D3-2BC63AF39767}" presName="node" presStyleLbl="node1" presStyleIdx="1" presStyleCnt="5" custRadScaleRad="101720" custRadScaleInc="40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3230A9-2E95-4845-9BD5-46F725F4A36B}" type="pres">
      <dgm:prSet presAssocID="{E85002C2-EFD8-48BC-B2D3-2BC63AF39767}" presName="spNode" presStyleCnt="0"/>
      <dgm:spPr/>
    </dgm:pt>
    <dgm:pt modelId="{EA5E4D89-CE26-4DFC-B95F-DFC33663892E}" type="pres">
      <dgm:prSet presAssocID="{B79B7BDC-F9EA-407E-8390-DD3FD0CD6A47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5DBB40D-BFCD-472A-8B90-8C0CE645B33D}" type="pres">
      <dgm:prSet presAssocID="{53D0A340-D45F-441B-8F3E-CD54A1317E3E}" presName="node" presStyleLbl="node1" presStyleIdx="2" presStyleCnt="5" custRadScaleRad="102174" custRadScaleInc="-25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F3102-074B-4840-85FA-93CBDB89E7F6}" type="pres">
      <dgm:prSet presAssocID="{53D0A340-D45F-441B-8F3E-CD54A1317E3E}" presName="spNode" presStyleCnt="0"/>
      <dgm:spPr/>
    </dgm:pt>
    <dgm:pt modelId="{8B8A31CB-1E6E-47EA-8962-1C04BF8DF1D9}" type="pres">
      <dgm:prSet presAssocID="{16C5BAEA-995D-4D52-9237-D1D30696A788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06E72D0-D25D-4B47-9AFE-A973B0C7D2B5}" type="pres">
      <dgm:prSet presAssocID="{B7537BFA-2305-498E-96ED-CAFA6E12C58B}" presName="node" presStyleLbl="node1" presStyleIdx="3" presStyleCnt="5" custRadScaleRad="99664" custRadScaleInc="-57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8CB4-EB2F-4AF3-911F-07A1258E61A2}" type="pres">
      <dgm:prSet presAssocID="{B7537BFA-2305-498E-96ED-CAFA6E12C58B}" presName="spNode" presStyleCnt="0"/>
      <dgm:spPr/>
    </dgm:pt>
    <dgm:pt modelId="{F5AC6793-DABB-4028-A5B5-EC13C7E23A9E}" type="pres">
      <dgm:prSet presAssocID="{0A0CFF09-63BC-4518-936F-6318F306D011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C9060B3-C352-453D-837C-6F2C86480468}" type="pres">
      <dgm:prSet presAssocID="{35E8A81A-3577-47A2-A6DF-2FC783C9D0BD}" presName="node" presStyleLbl="node1" presStyleIdx="4" presStyleCnt="5" custRadScaleRad="97607" custRadScaleInc="-9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FFD7D6-71BC-4016-B848-10A3698E396A}" type="pres">
      <dgm:prSet presAssocID="{35E8A81A-3577-47A2-A6DF-2FC783C9D0BD}" presName="spNode" presStyleCnt="0"/>
      <dgm:spPr/>
    </dgm:pt>
    <dgm:pt modelId="{0344ABAB-CF4C-45E9-9FEF-F27B8F6743E4}" type="pres">
      <dgm:prSet presAssocID="{84D9AD93-5581-45A6-85E7-8FA34A3352D1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6FD1D7E2-5B55-478E-BC0F-29A4EFF8FCF2}" srcId="{03E22214-C496-43D3-AF4A-539CED0EA111}" destId="{B7537BFA-2305-498E-96ED-CAFA6E12C58B}" srcOrd="3" destOrd="0" parTransId="{9098C487-C96D-4F64-BBF9-B14E655642E9}" sibTransId="{0A0CFF09-63BC-4518-936F-6318F306D011}"/>
    <dgm:cxn modelId="{1CB84991-9D42-418F-A403-21661FBF127D}" type="presOf" srcId="{5DE208C4-67CD-43D5-A7A6-DC0BE9F597AB}" destId="{781588C9-62F2-4250-9CDC-2880FCA434B6}" srcOrd="0" destOrd="0" presId="urn:microsoft.com/office/officeart/2005/8/layout/cycle6"/>
    <dgm:cxn modelId="{454E690C-DE46-44AE-9783-C35B84B9896C}" type="presOf" srcId="{0A0CFF09-63BC-4518-936F-6318F306D011}" destId="{F5AC6793-DABB-4028-A5B5-EC13C7E23A9E}" srcOrd="0" destOrd="0" presId="urn:microsoft.com/office/officeart/2005/8/layout/cycle6"/>
    <dgm:cxn modelId="{79D09FCC-C0B6-47AF-A023-24EEC9584F6B}" type="presOf" srcId="{03E22214-C496-43D3-AF4A-539CED0EA111}" destId="{BE3BB773-AB3E-4739-85C6-FCE9D3DEBAA8}" srcOrd="0" destOrd="0" presId="urn:microsoft.com/office/officeart/2005/8/layout/cycle6"/>
    <dgm:cxn modelId="{A864F0B4-2D27-4C86-A451-F82B16BE3AF0}" type="presOf" srcId="{16C5BAEA-995D-4D52-9237-D1D30696A788}" destId="{8B8A31CB-1E6E-47EA-8962-1C04BF8DF1D9}" srcOrd="0" destOrd="0" presId="urn:microsoft.com/office/officeart/2005/8/layout/cycle6"/>
    <dgm:cxn modelId="{B7143891-A9F8-4A74-82C5-6F2C82C16239}" srcId="{03E22214-C496-43D3-AF4A-539CED0EA111}" destId="{E85002C2-EFD8-48BC-B2D3-2BC63AF39767}" srcOrd="1" destOrd="0" parTransId="{B66E68CD-D831-4A3A-8389-D628F82CDD4D}" sibTransId="{B79B7BDC-F9EA-407E-8390-DD3FD0CD6A47}"/>
    <dgm:cxn modelId="{A2377A12-9818-47CB-A572-7EE5511CC355}" type="presOf" srcId="{06D1C46F-2C04-40FC-B21C-EBD6E8C661F5}" destId="{156A86C0-1DD2-44D8-AB86-4F9F256C3309}" srcOrd="0" destOrd="0" presId="urn:microsoft.com/office/officeart/2005/8/layout/cycle6"/>
    <dgm:cxn modelId="{06D63656-92F5-4045-A8B3-04FF314815CB}" srcId="{03E22214-C496-43D3-AF4A-539CED0EA111}" destId="{53D0A340-D45F-441B-8F3E-CD54A1317E3E}" srcOrd="2" destOrd="0" parTransId="{6CB03233-EC96-4032-84A1-4FA1F90C7E48}" sibTransId="{16C5BAEA-995D-4D52-9237-D1D30696A788}"/>
    <dgm:cxn modelId="{5246E790-950C-4B6E-BE8D-33A80C1BF4F5}" srcId="{03E22214-C496-43D3-AF4A-539CED0EA111}" destId="{35E8A81A-3577-47A2-A6DF-2FC783C9D0BD}" srcOrd="4" destOrd="0" parTransId="{FDCEDB05-56FA-4D3C-B202-4AA1FB84DCA4}" sibTransId="{84D9AD93-5581-45A6-85E7-8FA34A3352D1}"/>
    <dgm:cxn modelId="{A9262DF6-36E2-4399-988B-4646A17ABBBA}" srcId="{03E22214-C496-43D3-AF4A-539CED0EA111}" destId="{06D1C46F-2C04-40FC-B21C-EBD6E8C661F5}" srcOrd="0" destOrd="0" parTransId="{31764F1A-D5E0-44ED-8F73-0FE93B28A17D}" sibTransId="{5DE208C4-67CD-43D5-A7A6-DC0BE9F597AB}"/>
    <dgm:cxn modelId="{628E686F-23A0-4087-AE42-8E968F15A186}" type="presOf" srcId="{E85002C2-EFD8-48BC-B2D3-2BC63AF39767}" destId="{163E746E-1D5E-4F0E-A274-460C5A60DBF2}" srcOrd="0" destOrd="0" presId="urn:microsoft.com/office/officeart/2005/8/layout/cycle6"/>
    <dgm:cxn modelId="{0ACAB246-F2BC-408D-AFE7-8DDBE3077F92}" type="presOf" srcId="{B7537BFA-2305-498E-96ED-CAFA6E12C58B}" destId="{E06E72D0-D25D-4B47-9AFE-A973B0C7D2B5}" srcOrd="0" destOrd="0" presId="urn:microsoft.com/office/officeart/2005/8/layout/cycle6"/>
    <dgm:cxn modelId="{C7F559C6-6C2E-41A8-A5F4-56323FFA4B2C}" type="presOf" srcId="{84D9AD93-5581-45A6-85E7-8FA34A3352D1}" destId="{0344ABAB-CF4C-45E9-9FEF-F27B8F6743E4}" srcOrd="0" destOrd="0" presId="urn:microsoft.com/office/officeart/2005/8/layout/cycle6"/>
    <dgm:cxn modelId="{4F698514-7DBC-4789-B51F-2E79BD9298F7}" type="presOf" srcId="{53D0A340-D45F-441B-8F3E-CD54A1317E3E}" destId="{15DBB40D-BFCD-472A-8B90-8C0CE645B33D}" srcOrd="0" destOrd="0" presId="urn:microsoft.com/office/officeart/2005/8/layout/cycle6"/>
    <dgm:cxn modelId="{E3288D0F-0DC9-4E9E-A548-84241961A63D}" type="presOf" srcId="{B79B7BDC-F9EA-407E-8390-DD3FD0CD6A47}" destId="{EA5E4D89-CE26-4DFC-B95F-DFC33663892E}" srcOrd="0" destOrd="0" presId="urn:microsoft.com/office/officeart/2005/8/layout/cycle6"/>
    <dgm:cxn modelId="{2C0D7969-211E-40AA-942F-4936DC081382}" type="presOf" srcId="{35E8A81A-3577-47A2-A6DF-2FC783C9D0BD}" destId="{2C9060B3-C352-453D-837C-6F2C86480468}" srcOrd="0" destOrd="0" presId="urn:microsoft.com/office/officeart/2005/8/layout/cycle6"/>
    <dgm:cxn modelId="{13C08986-9215-48AC-986B-3F5BB5383914}" type="presParOf" srcId="{BE3BB773-AB3E-4739-85C6-FCE9D3DEBAA8}" destId="{156A86C0-1DD2-44D8-AB86-4F9F256C3309}" srcOrd="0" destOrd="0" presId="urn:microsoft.com/office/officeart/2005/8/layout/cycle6"/>
    <dgm:cxn modelId="{F93C6C0F-A44F-4C4B-B25F-6ED9AD0641F4}" type="presParOf" srcId="{BE3BB773-AB3E-4739-85C6-FCE9D3DEBAA8}" destId="{B386D282-CC36-4225-90B6-F28630177E1C}" srcOrd="1" destOrd="0" presId="urn:microsoft.com/office/officeart/2005/8/layout/cycle6"/>
    <dgm:cxn modelId="{5384A491-2FB7-4E53-9035-C389D6042ADF}" type="presParOf" srcId="{BE3BB773-AB3E-4739-85C6-FCE9D3DEBAA8}" destId="{781588C9-62F2-4250-9CDC-2880FCA434B6}" srcOrd="2" destOrd="0" presId="urn:microsoft.com/office/officeart/2005/8/layout/cycle6"/>
    <dgm:cxn modelId="{CB147531-61BD-4488-AF97-96BD9715184F}" type="presParOf" srcId="{BE3BB773-AB3E-4739-85C6-FCE9D3DEBAA8}" destId="{163E746E-1D5E-4F0E-A274-460C5A60DBF2}" srcOrd="3" destOrd="0" presId="urn:microsoft.com/office/officeart/2005/8/layout/cycle6"/>
    <dgm:cxn modelId="{0CA8FC41-1F3A-4AB7-A993-F44E4FE19C54}" type="presParOf" srcId="{BE3BB773-AB3E-4739-85C6-FCE9D3DEBAA8}" destId="{723230A9-2E95-4845-9BD5-46F725F4A36B}" srcOrd="4" destOrd="0" presId="urn:microsoft.com/office/officeart/2005/8/layout/cycle6"/>
    <dgm:cxn modelId="{05197704-2599-4DA2-8FDF-963A3B3933A3}" type="presParOf" srcId="{BE3BB773-AB3E-4739-85C6-FCE9D3DEBAA8}" destId="{EA5E4D89-CE26-4DFC-B95F-DFC33663892E}" srcOrd="5" destOrd="0" presId="urn:microsoft.com/office/officeart/2005/8/layout/cycle6"/>
    <dgm:cxn modelId="{8EE12F20-4849-4AAC-B083-22F200AE9B54}" type="presParOf" srcId="{BE3BB773-AB3E-4739-85C6-FCE9D3DEBAA8}" destId="{15DBB40D-BFCD-472A-8B90-8C0CE645B33D}" srcOrd="6" destOrd="0" presId="urn:microsoft.com/office/officeart/2005/8/layout/cycle6"/>
    <dgm:cxn modelId="{98B46BE8-FF68-4247-AFE0-A53657E4B836}" type="presParOf" srcId="{BE3BB773-AB3E-4739-85C6-FCE9D3DEBAA8}" destId="{D72F3102-074B-4840-85FA-93CBDB89E7F6}" srcOrd="7" destOrd="0" presId="urn:microsoft.com/office/officeart/2005/8/layout/cycle6"/>
    <dgm:cxn modelId="{E7D746D1-6E67-4F2F-A010-6B94F1DE59A3}" type="presParOf" srcId="{BE3BB773-AB3E-4739-85C6-FCE9D3DEBAA8}" destId="{8B8A31CB-1E6E-47EA-8962-1C04BF8DF1D9}" srcOrd="8" destOrd="0" presId="urn:microsoft.com/office/officeart/2005/8/layout/cycle6"/>
    <dgm:cxn modelId="{245F99E4-DF3E-49B9-A0B6-0E155116E4D6}" type="presParOf" srcId="{BE3BB773-AB3E-4739-85C6-FCE9D3DEBAA8}" destId="{E06E72D0-D25D-4B47-9AFE-A973B0C7D2B5}" srcOrd="9" destOrd="0" presId="urn:microsoft.com/office/officeart/2005/8/layout/cycle6"/>
    <dgm:cxn modelId="{89DF3D1A-A62C-4BDE-B02B-1B2CCB4229DA}" type="presParOf" srcId="{BE3BB773-AB3E-4739-85C6-FCE9D3DEBAA8}" destId="{7A4C8CB4-EB2F-4AF3-911F-07A1258E61A2}" srcOrd="10" destOrd="0" presId="urn:microsoft.com/office/officeart/2005/8/layout/cycle6"/>
    <dgm:cxn modelId="{0EE8D60B-D9E4-4AE2-A87A-BA8FB91D5EEB}" type="presParOf" srcId="{BE3BB773-AB3E-4739-85C6-FCE9D3DEBAA8}" destId="{F5AC6793-DABB-4028-A5B5-EC13C7E23A9E}" srcOrd="11" destOrd="0" presId="urn:microsoft.com/office/officeart/2005/8/layout/cycle6"/>
    <dgm:cxn modelId="{4088EB4E-DDBE-46FD-B148-886A2EBBF381}" type="presParOf" srcId="{BE3BB773-AB3E-4739-85C6-FCE9D3DEBAA8}" destId="{2C9060B3-C352-453D-837C-6F2C86480468}" srcOrd="12" destOrd="0" presId="urn:microsoft.com/office/officeart/2005/8/layout/cycle6"/>
    <dgm:cxn modelId="{26DB92AB-7499-4318-868D-4FA75D5244D7}" type="presParOf" srcId="{BE3BB773-AB3E-4739-85C6-FCE9D3DEBAA8}" destId="{14FFD7D6-71BC-4016-B848-10A3698E396A}" srcOrd="13" destOrd="0" presId="urn:microsoft.com/office/officeart/2005/8/layout/cycle6"/>
    <dgm:cxn modelId="{E4CFAFD4-703E-4E86-B41B-EF74A726AAC5}" type="presParOf" srcId="{BE3BB773-AB3E-4739-85C6-FCE9D3DEBAA8}" destId="{0344ABAB-CF4C-45E9-9FEF-F27B8F6743E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0852BF-FD39-43D0-9413-B7D3CD991880}">
      <dsp:nvSpPr>
        <dsp:cNvPr id="0" name=""/>
        <dsp:cNvSpPr/>
      </dsp:nvSpPr>
      <dsp:spPr>
        <a:xfrm rot="5400000">
          <a:off x="5242570" y="-2820936"/>
          <a:ext cx="1102637" cy="675216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광범위한 파괴와 대규모의 인명사상 및 재난손실을 가져다 주는 자연적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기술적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사회적 위험발생을 의미</a:t>
          </a:r>
          <a:endParaRPr lang="ko-KR" sz="2000" kern="1200" dirty="0">
            <a:solidFill>
              <a:schemeClr val="tx1">
                <a:lumMod val="75000"/>
              </a:schemeClr>
            </a:solidFill>
          </a:endParaRPr>
        </a:p>
      </dsp:txBody>
      <dsp:txXfrm rot="5400000">
        <a:off x="5242570" y="-2820936"/>
        <a:ext cx="1102637" cy="6752167"/>
      </dsp:txXfrm>
    </dsp:sp>
    <dsp:sp modelId="{5F3806F1-9150-420E-B15E-4146274062AA}">
      <dsp:nvSpPr>
        <dsp:cNvPr id="0" name=""/>
        <dsp:cNvSpPr/>
      </dsp:nvSpPr>
      <dsp:spPr>
        <a:xfrm>
          <a:off x="0" y="198637"/>
          <a:ext cx="2145599" cy="70728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baseline="0" dirty="0" smtClean="0">
              <a:solidFill>
                <a:srgbClr val="000000"/>
              </a:solidFill>
            </a:rPr>
            <a:t>Disaster  </a:t>
          </a:r>
          <a:endParaRPr lang="ko-KR" sz="3200" kern="1200" baseline="0" dirty="0">
            <a:solidFill>
              <a:srgbClr val="000000"/>
            </a:solidFill>
          </a:endParaRPr>
        </a:p>
      </dsp:txBody>
      <dsp:txXfrm>
        <a:off x="0" y="198637"/>
        <a:ext cx="2145599" cy="707286"/>
      </dsp:txXfrm>
    </dsp:sp>
    <dsp:sp modelId="{703B0F64-7A03-4A61-B353-91AA30EA2518}">
      <dsp:nvSpPr>
        <dsp:cNvPr id="0" name=""/>
        <dsp:cNvSpPr/>
      </dsp:nvSpPr>
      <dsp:spPr>
        <a:xfrm rot="5400000">
          <a:off x="5229962" y="-1730529"/>
          <a:ext cx="1102637" cy="6843515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“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위험을 무릅쓴다” 라고 정의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ko-KR" sz="2000" kern="1200" dirty="0">
            <a:solidFill>
              <a:schemeClr val="tx1">
                <a:lumMod val="75000"/>
              </a:schemeClr>
            </a:solidFill>
          </a:endParaRPr>
        </a:p>
        <a:p>
          <a:pPr marL="228600" lvl="1" indent="-228600" algn="l" defTabSz="8890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ko-KR" sz="20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발생확률과 </a:t>
          </a:r>
          <a:r>
            <a:rPr kumimoji="1" lang="ko-KR" sz="2000" kern="1200" dirty="0" err="1" smtClean="0">
              <a:solidFill>
                <a:schemeClr val="tx1">
                  <a:lumMod val="75000"/>
                </a:schemeClr>
              </a:solidFill>
            </a:rPr>
            <a:t>손실정도로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 표현</a:t>
          </a:r>
          <a:endParaRPr lang="ko-KR" sz="2000" kern="1200" dirty="0">
            <a:solidFill>
              <a:schemeClr val="tx1">
                <a:lumMod val="75000"/>
              </a:schemeClr>
            </a:solidFill>
          </a:endParaRPr>
        </a:p>
      </dsp:txBody>
      <dsp:txXfrm rot="5400000">
        <a:off x="5229962" y="-1730529"/>
        <a:ext cx="1102637" cy="6843515"/>
      </dsp:txXfrm>
    </dsp:sp>
    <dsp:sp modelId="{DDC61EEC-D147-4C82-8E44-EA635DCC79B7}">
      <dsp:nvSpPr>
        <dsp:cNvPr id="0" name=""/>
        <dsp:cNvSpPr/>
      </dsp:nvSpPr>
      <dsp:spPr>
        <a:xfrm>
          <a:off x="0" y="1344829"/>
          <a:ext cx="2145599" cy="70728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baseline="0" dirty="0" smtClean="0">
              <a:solidFill>
                <a:srgbClr val="000000"/>
              </a:solidFill>
            </a:rPr>
            <a:t>Risk </a:t>
          </a:r>
          <a:endParaRPr lang="ko-KR" sz="3200" kern="1200" baseline="0" dirty="0">
            <a:solidFill>
              <a:srgbClr val="000000"/>
            </a:solidFill>
          </a:endParaRPr>
        </a:p>
      </dsp:txBody>
      <dsp:txXfrm>
        <a:off x="0" y="1344829"/>
        <a:ext cx="2145599" cy="707286"/>
      </dsp:txXfrm>
    </dsp:sp>
    <dsp:sp modelId="{003373C5-AD4B-4E79-9405-5F6336E57E99}">
      <dsp:nvSpPr>
        <dsp:cNvPr id="0" name=""/>
        <dsp:cNvSpPr/>
      </dsp:nvSpPr>
      <dsp:spPr>
        <a:xfrm rot="5400000">
          <a:off x="5241448" y="-523505"/>
          <a:ext cx="1102637" cy="6843515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사람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재난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, 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환경에 대한 자연적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(Natural), </a:t>
          </a:r>
          <a:r>
            <a:rPr kumimoji="1" lang="ko-KR" altLang="en-US" sz="2000" kern="1200" dirty="0" smtClean="0">
              <a:solidFill>
                <a:schemeClr val="tx1">
                  <a:lumMod val="75000"/>
                </a:schemeClr>
              </a:solidFill>
            </a:rPr>
            <a:t>기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술적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(technological),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사회적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(civil),</a:t>
          </a:r>
          <a:r>
            <a:rPr kumimoji="1" lang="ko-KR" sz="2000" kern="1200" dirty="0" smtClean="0">
              <a:solidFill>
                <a:schemeClr val="tx1">
                  <a:lumMod val="75000"/>
                </a:schemeClr>
              </a:solidFill>
            </a:rPr>
            <a:t>위협</a:t>
          </a:r>
          <a:r>
            <a:rPr kumimoji="1" lang="en-US" sz="2000" kern="1200" dirty="0" smtClean="0">
              <a:solidFill>
                <a:schemeClr val="tx1">
                  <a:lumMod val="75000"/>
                </a:schemeClr>
              </a:solidFill>
            </a:rPr>
            <a:t>(threat) &lt;ICMA,1991&gt;</a:t>
          </a:r>
          <a:endParaRPr lang="ko-KR" sz="2000" kern="1200" dirty="0">
            <a:solidFill>
              <a:schemeClr val="tx1">
                <a:lumMod val="75000"/>
              </a:schemeClr>
            </a:solidFill>
          </a:endParaRPr>
        </a:p>
      </dsp:txBody>
      <dsp:txXfrm rot="5400000">
        <a:off x="5241448" y="-523505"/>
        <a:ext cx="1102637" cy="6843515"/>
      </dsp:txXfrm>
    </dsp:sp>
    <dsp:sp modelId="{ACD69DAE-8DF3-44F5-BBE1-B03B8B4F2EAD}">
      <dsp:nvSpPr>
        <dsp:cNvPr id="0" name=""/>
        <dsp:cNvSpPr/>
      </dsp:nvSpPr>
      <dsp:spPr>
        <a:xfrm>
          <a:off x="0" y="2516381"/>
          <a:ext cx="2145599" cy="70728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baseline="0" dirty="0" smtClean="0">
              <a:solidFill>
                <a:srgbClr val="000000"/>
              </a:solidFill>
            </a:rPr>
            <a:t>Hazard </a:t>
          </a:r>
          <a:endParaRPr lang="ko-KR" sz="3200" kern="1200" baseline="0" dirty="0">
            <a:solidFill>
              <a:srgbClr val="000000"/>
            </a:solidFill>
          </a:endParaRPr>
        </a:p>
      </dsp:txBody>
      <dsp:txXfrm>
        <a:off x="0" y="2516381"/>
        <a:ext cx="2145599" cy="707286"/>
      </dsp:txXfrm>
    </dsp:sp>
    <dsp:sp modelId="{51BA90EA-B9CA-4CA4-8602-7986EA45D245}">
      <dsp:nvSpPr>
        <dsp:cNvPr id="0" name=""/>
        <dsp:cNvSpPr/>
      </dsp:nvSpPr>
      <dsp:spPr>
        <a:xfrm>
          <a:off x="1054988" y="3490258"/>
          <a:ext cx="7798765" cy="1378297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400" kern="1200" baseline="0" dirty="0" smtClean="0">
              <a:solidFill>
                <a:srgbClr val="000000"/>
              </a:solidFill>
            </a:rPr>
            <a:t>위협</a:t>
          </a:r>
          <a:endParaRPr kumimoji="1" lang="en-US" altLang="ko-KR" sz="2400" kern="1200" baseline="0" dirty="0" smtClean="0">
            <a:solidFill>
              <a:srgbClr val="000000"/>
            </a:solidFill>
          </a:endParaRPr>
        </a:p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400" kern="1200" baseline="0" dirty="0" smtClean="0">
              <a:solidFill>
                <a:srgbClr val="000000"/>
              </a:solidFill>
            </a:rPr>
            <a:t> 위험을 발생시킬 수 있는 조건이나 상황</a:t>
          </a:r>
          <a:r>
            <a:rPr kumimoji="1" lang="en-US" altLang="ko-KR" sz="2400" kern="1200" baseline="0" dirty="0" smtClean="0">
              <a:solidFill>
                <a:srgbClr val="000000"/>
              </a:solidFill>
            </a:rPr>
            <a:t>  </a:t>
          </a:r>
          <a:r>
            <a:rPr kumimoji="1" lang="ko-KR" sz="2400" kern="1200" baseline="0" dirty="0" smtClean="0">
              <a:solidFill>
                <a:srgbClr val="000000"/>
              </a:solidFill>
            </a:rPr>
            <a:t>혹은 그 원인</a:t>
          </a:r>
          <a:r>
            <a:rPr kumimoji="1" lang="en-US" sz="2400" kern="1200" baseline="0" dirty="0" smtClean="0">
              <a:solidFill>
                <a:srgbClr val="000000"/>
              </a:solidFill>
            </a:rPr>
            <a:t>&lt;</a:t>
          </a:r>
          <a:r>
            <a:rPr kumimoji="1" lang="ko-KR" sz="2400" kern="1200" baseline="0" dirty="0" smtClean="0">
              <a:solidFill>
                <a:srgbClr val="000000"/>
              </a:solidFill>
            </a:rPr>
            <a:t>이형원</a:t>
          </a:r>
          <a:r>
            <a:rPr kumimoji="1" lang="en-US" sz="2400" kern="1200" baseline="0" dirty="0" smtClean="0">
              <a:solidFill>
                <a:srgbClr val="000000"/>
              </a:solidFill>
            </a:rPr>
            <a:t>,1993&gt;</a:t>
          </a:r>
          <a:endParaRPr lang="ko-KR" sz="2400" kern="1200" baseline="0" dirty="0">
            <a:solidFill>
              <a:srgbClr val="000000"/>
            </a:solidFill>
          </a:endParaRPr>
        </a:p>
      </dsp:txBody>
      <dsp:txXfrm>
        <a:off x="1054988" y="3490258"/>
        <a:ext cx="7798765" cy="13782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CB936-E2B4-440A-BBFA-6FEBB87381CC}">
      <dsp:nvSpPr>
        <dsp:cNvPr id="0" name=""/>
        <dsp:cNvSpPr/>
      </dsp:nvSpPr>
      <dsp:spPr>
        <a:xfrm rot="5400000">
          <a:off x="5290586" y="-2321864"/>
          <a:ext cx="920876" cy="5798312"/>
        </a:xfrm>
        <a:prstGeom prst="round2SameRect">
          <a:avLst/>
        </a:prstGeom>
        <a:noFill/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400" kern="1200" dirty="0" smtClean="0">
              <a:solidFill>
                <a:srgbClr val="0070C0"/>
              </a:solidFill>
            </a:rPr>
            <a:t>광범위한 인명사상 및 재난손실 발생</a:t>
          </a:r>
          <a:r>
            <a:rPr kumimoji="1" lang="en-US" sz="2400" kern="1200" dirty="0" smtClean="0">
              <a:solidFill>
                <a:srgbClr val="0070C0"/>
              </a:solidFill>
            </a:rPr>
            <a:t>, </a:t>
          </a:r>
          <a:r>
            <a:rPr kumimoji="1" lang="ko-KR" sz="2400" kern="1200" dirty="0" smtClean="0">
              <a:solidFill>
                <a:srgbClr val="0070C0"/>
              </a:solidFill>
            </a:rPr>
            <a:t>즉 국가적인 차원에서 말할 때</a:t>
          </a:r>
          <a:endParaRPr lang="ko-KR" sz="2400" kern="1200" dirty="0">
            <a:solidFill>
              <a:srgbClr val="0070C0"/>
            </a:solidFill>
          </a:endParaRPr>
        </a:p>
      </dsp:txBody>
      <dsp:txXfrm rot="5400000">
        <a:off x="5290586" y="-2321864"/>
        <a:ext cx="920876" cy="5798312"/>
      </dsp:txXfrm>
    </dsp:sp>
    <dsp:sp modelId="{80E82DAA-F9BC-4D0C-A44A-A20F93164A19}">
      <dsp:nvSpPr>
        <dsp:cNvPr id="0" name=""/>
        <dsp:cNvSpPr/>
      </dsp:nvSpPr>
      <dsp:spPr>
        <a:xfrm>
          <a:off x="320742" y="1744"/>
          <a:ext cx="2531126" cy="1151096"/>
        </a:xfrm>
        <a:prstGeom prst="roundRect">
          <a:avLst/>
        </a:prstGeom>
        <a:solidFill>
          <a:schemeClr val="accent3">
            <a:lumMod val="9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Disaster</a:t>
          </a:r>
        </a:p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(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재해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·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재난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)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 </a:t>
          </a:r>
          <a:endParaRPr kumimoji="1" lang="en-US" sz="2600" kern="1200" baseline="0" dirty="0">
            <a:solidFill>
              <a:srgbClr val="000000"/>
            </a:solidFill>
          </a:endParaRPr>
        </a:p>
      </dsp:txBody>
      <dsp:txXfrm>
        <a:off x="320742" y="1744"/>
        <a:ext cx="2531126" cy="1151096"/>
      </dsp:txXfrm>
    </dsp:sp>
    <dsp:sp modelId="{EBFFF7B6-2307-4FD5-8A53-D0A30329A406}">
      <dsp:nvSpPr>
        <dsp:cNvPr id="0" name=""/>
        <dsp:cNvSpPr/>
      </dsp:nvSpPr>
      <dsp:spPr>
        <a:xfrm rot="5400000">
          <a:off x="5290586" y="-1113213"/>
          <a:ext cx="920876" cy="5798312"/>
        </a:xfrm>
        <a:prstGeom prst="round2SameRect">
          <a:avLst/>
        </a:prstGeom>
        <a:noFill/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400" kern="1200" dirty="0" smtClean="0">
              <a:solidFill>
                <a:srgbClr val="0070C0"/>
              </a:solidFill>
            </a:rPr>
            <a:t>조직단위에서 위험발생으로 인한 손실규모를 의미할 때</a:t>
          </a:r>
          <a:endParaRPr lang="ko-KR" sz="2400" kern="1200" dirty="0">
            <a:solidFill>
              <a:srgbClr val="0070C0"/>
            </a:solidFill>
          </a:endParaRPr>
        </a:p>
      </dsp:txBody>
      <dsp:txXfrm rot="5400000">
        <a:off x="5290586" y="-1113213"/>
        <a:ext cx="920876" cy="5798312"/>
      </dsp:txXfrm>
    </dsp:sp>
    <dsp:sp modelId="{5B87CA22-0A54-4AF8-8DD6-CFBF12507511}">
      <dsp:nvSpPr>
        <dsp:cNvPr id="0" name=""/>
        <dsp:cNvSpPr/>
      </dsp:nvSpPr>
      <dsp:spPr>
        <a:xfrm>
          <a:off x="288040" y="1248415"/>
          <a:ext cx="2531126" cy="1151096"/>
        </a:xfrm>
        <a:prstGeom prst="roundRect">
          <a:avLst/>
        </a:prstGeom>
        <a:solidFill>
          <a:schemeClr val="accent3">
            <a:lumMod val="9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Crisis(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위기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)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 </a:t>
          </a:r>
          <a:endParaRPr kumimoji="1" lang="en-US" sz="2600" kern="1200" baseline="0" dirty="0">
            <a:solidFill>
              <a:srgbClr val="000000"/>
            </a:solidFill>
          </a:endParaRPr>
        </a:p>
      </dsp:txBody>
      <dsp:txXfrm>
        <a:off x="288040" y="1248415"/>
        <a:ext cx="2531126" cy="1151096"/>
      </dsp:txXfrm>
    </dsp:sp>
    <dsp:sp modelId="{4D4C8B8D-1D5C-4771-BBE0-B1DE87F6D845}">
      <dsp:nvSpPr>
        <dsp:cNvPr id="0" name=""/>
        <dsp:cNvSpPr/>
      </dsp:nvSpPr>
      <dsp:spPr>
        <a:xfrm rot="5400000">
          <a:off x="5302147" y="18059"/>
          <a:ext cx="920876" cy="5953069"/>
        </a:xfrm>
        <a:prstGeom prst="round2SameRect">
          <a:avLst/>
        </a:prstGeom>
        <a:noFill/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400" kern="1200" dirty="0" smtClean="0">
              <a:solidFill>
                <a:srgbClr val="0070C0"/>
              </a:solidFill>
            </a:rPr>
            <a:t>개인차원에서 위험 발생으로 생명 및 재산에 미치는 피해를 말할 때</a:t>
          </a:r>
          <a:endParaRPr kumimoji="1" lang="ko-KR" sz="2400" kern="1200" dirty="0">
            <a:solidFill>
              <a:srgbClr val="0070C0"/>
            </a:solidFill>
          </a:endParaRPr>
        </a:p>
      </dsp:txBody>
      <dsp:txXfrm rot="5400000">
        <a:off x="5302147" y="18059"/>
        <a:ext cx="920876" cy="5953069"/>
      </dsp:txXfrm>
    </dsp:sp>
    <dsp:sp modelId="{7CEC3604-6EDF-4292-BD9A-07A2793F951A}">
      <dsp:nvSpPr>
        <dsp:cNvPr id="0" name=""/>
        <dsp:cNvSpPr/>
      </dsp:nvSpPr>
      <dsp:spPr>
        <a:xfrm>
          <a:off x="320742" y="2419045"/>
          <a:ext cx="2465308" cy="1151096"/>
        </a:xfrm>
        <a:prstGeom prst="roundRect">
          <a:avLst/>
        </a:prstGeom>
        <a:solidFill>
          <a:schemeClr val="accent3">
            <a:lumMod val="9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Emergency(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비상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,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긴급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)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 </a:t>
          </a:r>
          <a:endParaRPr kumimoji="1" lang="en-US" sz="2600" kern="1200" baseline="0" dirty="0">
            <a:solidFill>
              <a:srgbClr val="000000"/>
            </a:solidFill>
          </a:endParaRPr>
        </a:p>
      </dsp:txBody>
      <dsp:txXfrm>
        <a:off x="320742" y="2419045"/>
        <a:ext cx="2465308" cy="115109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CB936-E2B4-440A-BBFA-6FEBB87381CC}">
      <dsp:nvSpPr>
        <dsp:cNvPr id="0" name=""/>
        <dsp:cNvSpPr/>
      </dsp:nvSpPr>
      <dsp:spPr>
        <a:xfrm rot="5400000">
          <a:off x="5290586" y="-2321864"/>
          <a:ext cx="920876" cy="5798312"/>
        </a:xfrm>
        <a:prstGeom prst="round2SameRect">
          <a:avLst/>
        </a:prstGeom>
        <a:noFill/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400" kern="1200" dirty="0" smtClean="0">
              <a:solidFill>
                <a:srgbClr val="0070C0"/>
              </a:solidFill>
            </a:rPr>
            <a:t>광범위한 인명사상 및 재난손실 발생</a:t>
          </a:r>
          <a:r>
            <a:rPr kumimoji="1" lang="en-US" sz="2400" kern="1200" dirty="0" smtClean="0">
              <a:solidFill>
                <a:srgbClr val="0070C0"/>
              </a:solidFill>
            </a:rPr>
            <a:t>, </a:t>
          </a:r>
          <a:r>
            <a:rPr kumimoji="1" lang="ko-KR" sz="2400" kern="1200" dirty="0" smtClean="0">
              <a:solidFill>
                <a:srgbClr val="0070C0"/>
              </a:solidFill>
            </a:rPr>
            <a:t>즉 국가적인 차원에서 말할 때</a:t>
          </a:r>
          <a:endParaRPr lang="ko-KR" sz="2400" kern="1200" dirty="0">
            <a:solidFill>
              <a:srgbClr val="0070C0"/>
            </a:solidFill>
          </a:endParaRPr>
        </a:p>
      </dsp:txBody>
      <dsp:txXfrm rot="5400000">
        <a:off x="5290586" y="-2321864"/>
        <a:ext cx="920876" cy="5798312"/>
      </dsp:txXfrm>
    </dsp:sp>
    <dsp:sp modelId="{80E82DAA-F9BC-4D0C-A44A-A20F93164A19}">
      <dsp:nvSpPr>
        <dsp:cNvPr id="0" name=""/>
        <dsp:cNvSpPr/>
      </dsp:nvSpPr>
      <dsp:spPr>
        <a:xfrm>
          <a:off x="320742" y="1744"/>
          <a:ext cx="2531126" cy="1151096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Disaster</a:t>
          </a:r>
        </a:p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(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재해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·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재난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)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 </a:t>
          </a:r>
          <a:endParaRPr kumimoji="1" lang="en-US" sz="2600" kern="1200" baseline="0" dirty="0">
            <a:solidFill>
              <a:srgbClr val="000000"/>
            </a:solidFill>
          </a:endParaRPr>
        </a:p>
      </dsp:txBody>
      <dsp:txXfrm>
        <a:off x="320742" y="1744"/>
        <a:ext cx="2531126" cy="1151096"/>
      </dsp:txXfrm>
    </dsp:sp>
    <dsp:sp modelId="{EBFFF7B6-2307-4FD5-8A53-D0A30329A406}">
      <dsp:nvSpPr>
        <dsp:cNvPr id="0" name=""/>
        <dsp:cNvSpPr/>
      </dsp:nvSpPr>
      <dsp:spPr>
        <a:xfrm rot="5400000">
          <a:off x="5290586" y="-1113213"/>
          <a:ext cx="920876" cy="5798312"/>
        </a:xfrm>
        <a:prstGeom prst="round2SameRect">
          <a:avLst/>
        </a:prstGeom>
        <a:noFill/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400" kern="1200" dirty="0" smtClean="0">
              <a:solidFill>
                <a:srgbClr val="0070C0"/>
              </a:solidFill>
            </a:rPr>
            <a:t>조직단위에서 위험발생으로 인한 손실규모를 의미할 때</a:t>
          </a:r>
          <a:endParaRPr lang="ko-KR" sz="2400" kern="1200" dirty="0">
            <a:solidFill>
              <a:srgbClr val="0070C0"/>
            </a:solidFill>
          </a:endParaRPr>
        </a:p>
      </dsp:txBody>
      <dsp:txXfrm rot="5400000">
        <a:off x="5290586" y="-1113213"/>
        <a:ext cx="920876" cy="5798312"/>
      </dsp:txXfrm>
    </dsp:sp>
    <dsp:sp modelId="{5B87CA22-0A54-4AF8-8DD6-CFBF12507511}">
      <dsp:nvSpPr>
        <dsp:cNvPr id="0" name=""/>
        <dsp:cNvSpPr/>
      </dsp:nvSpPr>
      <dsp:spPr>
        <a:xfrm>
          <a:off x="288040" y="1248415"/>
          <a:ext cx="2531126" cy="1151096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Crisis(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위기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)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 </a:t>
          </a:r>
          <a:endParaRPr kumimoji="1" lang="en-US" sz="2600" kern="1200" baseline="0" dirty="0">
            <a:solidFill>
              <a:srgbClr val="000000"/>
            </a:solidFill>
          </a:endParaRPr>
        </a:p>
      </dsp:txBody>
      <dsp:txXfrm>
        <a:off x="288040" y="1248415"/>
        <a:ext cx="2531126" cy="1151096"/>
      </dsp:txXfrm>
    </dsp:sp>
    <dsp:sp modelId="{4D4C8B8D-1D5C-4771-BBE0-B1DE87F6D845}">
      <dsp:nvSpPr>
        <dsp:cNvPr id="0" name=""/>
        <dsp:cNvSpPr/>
      </dsp:nvSpPr>
      <dsp:spPr>
        <a:xfrm rot="5400000">
          <a:off x="5302147" y="18059"/>
          <a:ext cx="920876" cy="5953069"/>
        </a:xfrm>
        <a:prstGeom prst="round2SameRect">
          <a:avLst/>
        </a:prstGeom>
        <a:noFill/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sz="2400" kern="1200" dirty="0" smtClean="0">
              <a:solidFill>
                <a:srgbClr val="0070C0"/>
              </a:solidFill>
            </a:rPr>
            <a:t>개인차원에서 위험 발생으로 생명 및 재산에 미치는 피해를 말할 때</a:t>
          </a:r>
          <a:endParaRPr kumimoji="1" lang="ko-KR" sz="2400" kern="1200" dirty="0">
            <a:solidFill>
              <a:srgbClr val="0070C0"/>
            </a:solidFill>
          </a:endParaRPr>
        </a:p>
      </dsp:txBody>
      <dsp:txXfrm rot="5400000">
        <a:off x="5302147" y="18059"/>
        <a:ext cx="920876" cy="5953069"/>
      </dsp:txXfrm>
    </dsp:sp>
    <dsp:sp modelId="{7CEC3604-6EDF-4292-BD9A-07A2793F951A}">
      <dsp:nvSpPr>
        <dsp:cNvPr id="0" name=""/>
        <dsp:cNvSpPr/>
      </dsp:nvSpPr>
      <dsp:spPr>
        <a:xfrm>
          <a:off x="320742" y="2419045"/>
          <a:ext cx="2465308" cy="1151096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600" kern="1200" baseline="0" dirty="0" smtClean="0">
              <a:solidFill>
                <a:srgbClr val="000000"/>
              </a:solidFill>
            </a:rPr>
            <a:t>Emergency(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비상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,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긴급</a:t>
          </a:r>
          <a:r>
            <a:rPr kumimoji="1" lang="en-US" sz="2600" kern="1200" baseline="0" dirty="0" smtClean="0">
              <a:solidFill>
                <a:srgbClr val="000000"/>
              </a:solidFill>
            </a:rPr>
            <a:t>)</a:t>
          </a:r>
          <a:r>
            <a:rPr kumimoji="1" lang="ko-KR" sz="2600" kern="1200" baseline="0" dirty="0" smtClean="0">
              <a:solidFill>
                <a:srgbClr val="000000"/>
              </a:solidFill>
            </a:rPr>
            <a:t> </a:t>
          </a:r>
          <a:endParaRPr kumimoji="1" lang="en-US" sz="2600" kern="1200" baseline="0" dirty="0">
            <a:solidFill>
              <a:srgbClr val="000000"/>
            </a:solidFill>
          </a:endParaRPr>
        </a:p>
      </dsp:txBody>
      <dsp:txXfrm>
        <a:off x="320742" y="2419045"/>
        <a:ext cx="2465308" cy="115109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6A86C0-1DD2-44D8-AB86-4F9F256C3309}">
      <dsp:nvSpPr>
        <dsp:cNvPr id="0" name=""/>
        <dsp:cNvSpPr/>
      </dsp:nvSpPr>
      <dsp:spPr>
        <a:xfrm>
          <a:off x="3755961" y="24191"/>
          <a:ext cx="1486625" cy="96630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baseline="0" dirty="0" smtClean="0">
              <a:solidFill>
                <a:srgbClr val="000000"/>
              </a:solidFill>
            </a:rPr>
            <a:t>1. </a:t>
          </a:r>
          <a:r>
            <a:rPr kumimoji="1" lang="ko-KR" sz="1600" kern="1200" baseline="0" dirty="0" smtClean="0">
              <a:solidFill>
                <a:srgbClr val="000000"/>
              </a:solidFill>
            </a:rPr>
            <a:t>위기 발생 원인</a:t>
          </a:r>
          <a:endParaRPr kumimoji="1" lang="en-US" sz="1600" kern="1200" baseline="0" dirty="0">
            <a:solidFill>
              <a:srgbClr val="000000"/>
            </a:solidFill>
          </a:endParaRPr>
        </a:p>
      </dsp:txBody>
      <dsp:txXfrm>
        <a:off x="3755961" y="24191"/>
        <a:ext cx="1486625" cy="966306"/>
      </dsp:txXfrm>
    </dsp:sp>
    <dsp:sp modelId="{781588C9-62F2-4250-9CDC-2880FCA434B6}">
      <dsp:nvSpPr>
        <dsp:cNvPr id="0" name=""/>
        <dsp:cNvSpPr/>
      </dsp:nvSpPr>
      <dsp:spPr>
        <a:xfrm>
          <a:off x="2605509" y="541339"/>
          <a:ext cx="3858999" cy="3858999"/>
        </a:xfrm>
        <a:custGeom>
          <a:avLst/>
          <a:gdLst/>
          <a:ahLst/>
          <a:cxnLst/>
          <a:rect l="0" t="0" r="0" b="0"/>
          <a:pathLst>
            <a:path>
              <a:moveTo>
                <a:pt x="2647336" y="138500"/>
              </a:moveTo>
              <a:arcTo wR="1929499" hR="1929499" stAng="17510461" swAng="1955330"/>
            </a:path>
          </a:pathLst>
        </a:custGeom>
        <a:noFill/>
        <a:ln w="9525" cap="flat" cmpd="sng" algn="ctr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746E-1D5E-4F0E-A274-460C5A60DBF2}">
      <dsp:nvSpPr>
        <dsp:cNvPr id="0" name=""/>
        <dsp:cNvSpPr/>
      </dsp:nvSpPr>
      <dsp:spPr>
        <a:xfrm>
          <a:off x="5591031" y="1357448"/>
          <a:ext cx="1486625" cy="96630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baseline="0" dirty="0" smtClean="0">
              <a:solidFill>
                <a:srgbClr val="000000"/>
              </a:solidFill>
            </a:rPr>
            <a:t>2. </a:t>
          </a:r>
          <a:r>
            <a:rPr kumimoji="1" lang="ko-KR" sz="1600" kern="1200" baseline="0" dirty="0" smtClean="0">
              <a:solidFill>
                <a:srgbClr val="000000"/>
              </a:solidFill>
            </a:rPr>
            <a:t>위기 발생 장소</a:t>
          </a:r>
          <a:endParaRPr kumimoji="1" lang="en-US" sz="1600" kern="1200" baseline="0" dirty="0">
            <a:solidFill>
              <a:srgbClr val="000000"/>
            </a:solidFill>
          </a:endParaRPr>
        </a:p>
      </dsp:txBody>
      <dsp:txXfrm>
        <a:off x="5591031" y="1357448"/>
        <a:ext cx="1486625" cy="966306"/>
      </dsp:txXfrm>
    </dsp:sp>
    <dsp:sp modelId="{EA5E4D89-CE26-4DFC-B95F-DFC33663892E}">
      <dsp:nvSpPr>
        <dsp:cNvPr id="0" name=""/>
        <dsp:cNvSpPr/>
      </dsp:nvSpPr>
      <dsp:spPr>
        <a:xfrm>
          <a:off x="2562706" y="509718"/>
          <a:ext cx="3858999" cy="3858999"/>
        </a:xfrm>
        <a:custGeom>
          <a:avLst/>
          <a:gdLst/>
          <a:ahLst/>
          <a:cxnLst/>
          <a:rect l="0" t="0" r="0" b="0"/>
          <a:pathLst>
            <a:path>
              <a:moveTo>
                <a:pt x="3856241" y="1826358"/>
              </a:moveTo>
              <a:arcTo wR="1929499" hR="1929499" stAng="21416148" swAng="2194402"/>
            </a:path>
          </a:pathLst>
        </a:custGeom>
        <a:noFill/>
        <a:ln w="9525" cap="flat" cmpd="sng" algn="ctr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B40D-BFCD-472A-8B90-8C0CE645B33D}">
      <dsp:nvSpPr>
        <dsp:cNvPr id="0" name=""/>
        <dsp:cNvSpPr/>
      </dsp:nvSpPr>
      <dsp:spPr>
        <a:xfrm>
          <a:off x="4890098" y="3514707"/>
          <a:ext cx="1486625" cy="96630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baseline="0" dirty="0" smtClean="0">
              <a:solidFill>
                <a:srgbClr val="000000"/>
              </a:solidFill>
            </a:rPr>
            <a:t>3. </a:t>
          </a:r>
          <a:r>
            <a:rPr kumimoji="1" lang="ko-KR" sz="1600" kern="1200" baseline="0" dirty="0" smtClean="0">
              <a:solidFill>
                <a:srgbClr val="000000"/>
              </a:solidFill>
            </a:rPr>
            <a:t>위기 규모</a:t>
          </a:r>
          <a:endParaRPr kumimoji="1" lang="en-US" sz="1600" kern="1200" baseline="0" dirty="0">
            <a:solidFill>
              <a:srgbClr val="000000"/>
            </a:solidFill>
          </a:endParaRPr>
        </a:p>
      </dsp:txBody>
      <dsp:txXfrm>
        <a:off x="4890098" y="3514707"/>
        <a:ext cx="1486625" cy="966306"/>
      </dsp:txXfrm>
    </dsp:sp>
    <dsp:sp modelId="{8B8A31CB-1E6E-47EA-8962-1C04BF8DF1D9}">
      <dsp:nvSpPr>
        <dsp:cNvPr id="0" name=""/>
        <dsp:cNvSpPr/>
      </dsp:nvSpPr>
      <dsp:spPr>
        <a:xfrm>
          <a:off x="2648044" y="505287"/>
          <a:ext cx="3858999" cy="3858999"/>
        </a:xfrm>
        <a:custGeom>
          <a:avLst/>
          <a:gdLst/>
          <a:ahLst/>
          <a:cxnLst/>
          <a:rect l="0" t="0" r="0" b="0"/>
          <a:pathLst>
            <a:path>
              <a:moveTo>
                <a:pt x="2234331" y="3834768"/>
              </a:moveTo>
              <a:arcTo wR="1929499" hR="1929499" stAng="4854604" swAng="1375686"/>
            </a:path>
          </a:pathLst>
        </a:custGeom>
        <a:noFill/>
        <a:ln w="9525" cap="flat" cmpd="sng" algn="ctr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E72D0-D25D-4B47-9AFE-A973B0C7D2B5}">
      <dsp:nvSpPr>
        <dsp:cNvPr id="0" name=""/>
        <dsp:cNvSpPr/>
      </dsp:nvSpPr>
      <dsp:spPr>
        <a:xfrm>
          <a:off x="2621828" y="3514708"/>
          <a:ext cx="1486625" cy="96630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baseline="0" dirty="0" smtClean="0">
              <a:solidFill>
                <a:srgbClr val="000000"/>
              </a:solidFill>
            </a:rPr>
            <a:t>4. </a:t>
          </a:r>
          <a:r>
            <a:rPr kumimoji="1" lang="ko-KR" sz="1600" kern="1200" baseline="0" dirty="0" smtClean="0">
              <a:solidFill>
                <a:srgbClr val="000000"/>
              </a:solidFill>
            </a:rPr>
            <a:t>직접 또는 간접</a:t>
          </a:r>
          <a:endParaRPr kumimoji="1" lang="en-US" sz="1600" kern="1200" baseline="0" dirty="0">
            <a:solidFill>
              <a:srgbClr val="000000"/>
            </a:solidFill>
          </a:endParaRPr>
        </a:p>
      </dsp:txBody>
      <dsp:txXfrm>
        <a:off x="2621828" y="3514708"/>
        <a:ext cx="1486625" cy="966306"/>
      </dsp:txXfrm>
    </dsp:sp>
    <dsp:sp modelId="{F5AC6793-DABB-4028-A5B5-EC13C7E23A9E}">
      <dsp:nvSpPr>
        <dsp:cNvPr id="0" name=""/>
        <dsp:cNvSpPr/>
      </dsp:nvSpPr>
      <dsp:spPr>
        <a:xfrm>
          <a:off x="2571215" y="538331"/>
          <a:ext cx="3858999" cy="3858999"/>
        </a:xfrm>
        <a:custGeom>
          <a:avLst/>
          <a:gdLst/>
          <a:ahLst/>
          <a:cxnLst/>
          <a:rect l="0" t="0" r="0" b="0"/>
          <a:pathLst>
            <a:path>
              <a:moveTo>
                <a:pt x="302056" y="2966032"/>
              </a:moveTo>
              <a:arcTo wR="1929499" hR="1929499" stAng="8850395" swAng="2184629"/>
            </a:path>
          </a:pathLst>
        </a:custGeom>
        <a:noFill/>
        <a:ln w="9525" cap="flat" cmpd="sng" algn="ctr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060B3-C352-453D-837C-6F2C86480468}">
      <dsp:nvSpPr>
        <dsp:cNvPr id="0" name=""/>
        <dsp:cNvSpPr/>
      </dsp:nvSpPr>
      <dsp:spPr>
        <a:xfrm>
          <a:off x="1920903" y="1357457"/>
          <a:ext cx="1486625" cy="966306"/>
        </a:xfrm>
        <a:prstGeom prst="round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baseline="0" dirty="0" smtClean="0">
              <a:solidFill>
                <a:srgbClr val="000000"/>
              </a:solidFill>
            </a:rPr>
            <a:t>5. </a:t>
          </a:r>
          <a:r>
            <a:rPr kumimoji="1" lang="ko-KR" sz="1600" kern="1200" baseline="0" dirty="0" smtClean="0">
              <a:solidFill>
                <a:srgbClr val="000000"/>
              </a:solidFill>
            </a:rPr>
            <a:t>위기 발생과정 진행속도</a:t>
          </a:r>
          <a:endParaRPr lang="ko-KR" sz="1600" kern="1200" baseline="0" dirty="0">
            <a:solidFill>
              <a:srgbClr val="000000"/>
            </a:solidFill>
          </a:endParaRPr>
        </a:p>
      </dsp:txBody>
      <dsp:txXfrm>
        <a:off x="1920903" y="1357457"/>
        <a:ext cx="1486625" cy="966306"/>
      </dsp:txXfrm>
    </dsp:sp>
    <dsp:sp modelId="{0344ABAB-CF4C-45E9-9FEF-F27B8F6743E4}">
      <dsp:nvSpPr>
        <dsp:cNvPr id="0" name=""/>
        <dsp:cNvSpPr/>
      </dsp:nvSpPr>
      <dsp:spPr>
        <a:xfrm>
          <a:off x="2583772" y="485757"/>
          <a:ext cx="3858999" cy="3858999"/>
        </a:xfrm>
        <a:custGeom>
          <a:avLst/>
          <a:gdLst/>
          <a:ahLst/>
          <a:cxnLst/>
          <a:rect l="0" t="0" r="0" b="0"/>
          <a:pathLst>
            <a:path>
              <a:moveTo>
                <a:pt x="321949" y="862376"/>
              </a:moveTo>
              <a:arcTo wR="1929499" hR="1929499" stAng="12814619" swAng="1978908"/>
            </a:path>
          </a:pathLst>
        </a:custGeom>
        <a:noFill/>
        <a:ln w="9525" cap="flat" cmpd="sng" algn="ctr">
          <a:solidFill>
            <a:srgbClr val="FF0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57569C36-4A69-4D73-9187-BC5ABBF415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7039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53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1"/>
            <a:ext cx="2895600" cy="53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3738" y="762000"/>
            <a:ext cx="5394325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5155"/>
            <a:ext cx="4953000" cy="449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11"/>
            <a:ext cx="2971800" cy="45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11"/>
            <a:ext cx="2895600" cy="45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D50404E-0905-40D9-BCFD-3A7B5A004C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9662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EC302-5F27-45B1-A16D-D132E2A0D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1E38F-1F93-4A19-B8B9-B8B5B3E43C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038" y="228600"/>
            <a:ext cx="2290762" cy="6096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2750" y="228600"/>
            <a:ext cx="6719888" cy="6096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7E825-9E48-4BD2-9FE1-EFE0B38CA3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259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124B3-D5EE-478F-A648-E47E539C3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9F04B-9993-491F-A0FA-D9A5ACACBA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EFC07-9828-4030-8211-224EE0F1DA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0"/>
            <a:ext cx="45053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0475" y="1143000"/>
            <a:ext cx="45053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A8911-821F-4F3D-AED0-65CAAEA5B3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E52F3-4388-48B6-9E6F-6EB4951BFC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C6AA9-1171-497B-9FF1-5E6EB4658D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C51DB-416C-41BA-A85D-929A03E2ED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C4425-29DA-450C-BC4C-2D4252FFC9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71A86-303C-4B81-9EFD-4E9AA5112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400800"/>
            <a:ext cx="2063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1250" y="6400800"/>
            <a:ext cx="2063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600" b="1">
                <a:latin typeface="+mn-lt"/>
                <a:ea typeface="+mn-ea"/>
              </a:defRPr>
            </a:lvl1pPr>
          </a:lstStyle>
          <a:p>
            <a:pPr>
              <a:defRPr/>
            </a:pPr>
            <a:fld id="{64CAE3F2-852C-4EE2-93E0-0D7D107F0B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28600"/>
            <a:ext cx="9163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143000"/>
            <a:ext cx="91630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52400" y="990600"/>
            <a:ext cx="3886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 rot="5400000">
            <a:off x="-876300" y="1866900"/>
            <a:ext cx="24384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867400" y="6324600"/>
            <a:ext cx="38862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 rot="5400000">
            <a:off x="8343900" y="5448300"/>
            <a:ext cx="24384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68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482600" indent="-482600" algn="l" rtl="0" eaLnBrk="0" fontAlgn="ctr" latinLnBrk="1" hangingPunct="0">
        <a:spcBef>
          <a:spcPct val="20000"/>
        </a:spcBef>
        <a:spcAft>
          <a:spcPct val="0"/>
        </a:spcAft>
        <a:buClr>
          <a:srgbClr val="6A5CD0"/>
        </a:buClr>
        <a:buFont typeface="Wingdings" pitchFamily="2" charset="2"/>
        <a:buChar char="q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1041400" indent="-3683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2200">
          <a:solidFill>
            <a:srgbClr val="000000"/>
          </a:solidFill>
          <a:latin typeface="+mn-lt"/>
          <a:ea typeface="+mn-ea"/>
        </a:defRPr>
      </a:lvl2pPr>
      <a:lvl3pPr marL="1620838" indent="-327025" algn="l" rtl="0" eaLnBrk="0" fontAlgn="base" latinLnBrk="1" hangingPunct="0">
        <a:spcBef>
          <a:spcPct val="20000"/>
        </a:spcBef>
        <a:spcAft>
          <a:spcPct val="0"/>
        </a:spcAft>
        <a:buClr>
          <a:srgbClr val="6A5CD0"/>
        </a:buClr>
        <a:buFont typeface="Wingdings" pitchFamily="2" charset="2"/>
        <a:buChar char="ü"/>
        <a:defRPr kumimoji="1" sz="2000">
          <a:solidFill>
            <a:srgbClr val="000000"/>
          </a:solidFill>
          <a:latin typeface="+mn-lt"/>
          <a:ea typeface="+mn-ea"/>
        </a:defRPr>
      </a:lvl3pPr>
      <a:lvl4pPr marL="21383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rgbClr val="000000"/>
          </a:solidFill>
          <a:latin typeface="+mn-lt"/>
          <a:ea typeface="+mn-ea"/>
        </a:defRPr>
      </a:lvl4pPr>
      <a:lvl5pPr marL="25574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6A5CD0"/>
        </a:buClr>
        <a:buChar char="•"/>
        <a:defRPr kumimoji="1" sz="2000">
          <a:solidFill>
            <a:srgbClr val="000000"/>
          </a:solidFill>
          <a:latin typeface="+mn-lt"/>
          <a:ea typeface="+mn-ea"/>
        </a:defRPr>
      </a:lvl5pPr>
      <a:lvl6pPr marL="30146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6A5CD0"/>
        </a:buClr>
        <a:buChar char="•"/>
        <a:defRPr kumimoji="1" sz="2000">
          <a:solidFill>
            <a:srgbClr val="000000"/>
          </a:solidFill>
          <a:latin typeface="+mn-lt"/>
          <a:ea typeface="+mn-ea"/>
        </a:defRPr>
      </a:lvl6pPr>
      <a:lvl7pPr marL="34718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6A5CD0"/>
        </a:buClr>
        <a:buChar char="•"/>
        <a:defRPr kumimoji="1" sz="2000">
          <a:solidFill>
            <a:srgbClr val="000000"/>
          </a:solidFill>
          <a:latin typeface="+mn-lt"/>
          <a:ea typeface="+mn-ea"/>
        </a:defRPr>
      </a:lvl7pPr>
      <a:lvl8pPr marL="3929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6A5CD0"/>
        </a:buClr>
        <a:buChar char="•"/>
        <a:defRPr kumimoji="1" sz="2000">
          <a:solidFill>
            <a:srgbClr val="000000"/>
          </a:solidFill>
          <a:latin typeface="+mn-lt"/>
          <a:ea typeface="+mn-ea"/>
        </a:defRPr>
      </a:lvl8pPr>
      <a:lvl9pPr marL="43862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6A5CD0"/>
        </a:buClr>
        <a:buChar char="•"/>
        <a:defRPr kumimoji="1"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번호 개체 틀 4"/>
          <p:cNvSpPr txBox="1">
            <a:spLocks noGrp="1"/>
          </p:cNvSpPr>
          <p:nvPr/>
        </p:nvSpPr>
        <p:spPr bwMode="auto">
          <a:xfrm>
            <a:off x="663575" y="6356350"/>
            <a:ext cx="21463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en-US" altLang="ko-KR" sz="1400">
              <a:solidFill>
                <a:schemeClr val="tx2"/>
              </a:solidFill>
              <a:latin typeface="+mn-lt"/>
              <a:ea typeface="+mn-ea"/>
              <a:cs typeface="맑은 고딕"/>
            </a:endParaRPr>
          </a:p>
        </p:txBody>
      </p:sp>
      <p:sp>
        <p:nvSpPr>
          <p:cNvPr id="16386" name="Rectangle 4"/>
          <p:cNvSpPr>
            <a:spLocks noGrp="1"/>
          </p:cNvSpPr>
          <p:nvPr>
            <p:ph type="ctrTitle" idx="4294967295"/>
          </p:nvPr>
        </p:nvSpPr>
        <p:spPr>
          <a:xfrm>
            <a:off x="742950" y="2130425"/>
            <a:ext cx="8420100" cy="1470025"/>
          </a:xfrm>
        </p:spPr>
        <p:txBody>
          <a:bodyPr anchor="b"/>
          <a:lstStyle/>
          <a:p>
            <a:r>
              <a:rPr lang="ko-KR" altLang="en-US" sz="4400" dirty="0" smtClean="0"/>
              <a:t>위기관리 </a:t>
            </a:r>
            <a:r>
              <a:rPr lang="en-US" altLang="ko-KR" sz="4400" dirty="0" smtClean="0"/>
              <a:t>2 </a:t>
            </a:r>
            <a:endParaRPr lang="ko-KR" altLang="en-US" sz="44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30338" y="3957638"/>
            <a:ext cx="7127875" cy="1849437"/>
          </a:xfrm>
        </p:spPr>
        <p:txBody>
          <a:bodyPr/>
          <a:lstStyle/>
          <a:p>
            <a:pPr marL="274638" lvl="1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3100" smtClean="0"/>
          </a:p>
          <a:p>
            <a:pPr marL="274638" lvl="1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3100" smtClean="0"/>
          </a:p>
          <a:p>
            <a:pPr marL="274638" lvl="1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3100" smtClean="0"/>
          </a:p>
          <a:p>
            <a:pPr marL="274638" lvl="1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3100" smtClean="0"/>
          </a:p>
          <a:p>
            <a:pPr marL="274638" lvl="1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3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17600"/>
            <a:ext cx="91392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4"/>
              <a:defRPr/>
            </a:pPr>
            <a:r>
              <a:rPr lang="ko-KR" altLang="en-US" sz="2200" b="1" dirty="0" smtClean="0"/>
              <a:t>고의적인 인간 행동으로 인한 공공테러</a:t>
            </a:r>
            <a:r>
              <a:rPr lang="en-US" altLang="ko-KR" sz="2200" b="1" dirty="0" smtClean="0"/>
              <a:t>,</a:t>
            </a:r>
            <a:r>
              <a:rPr lang="ko-KR" altLang="en-US" sz="2200" b="1" dirty="0" smtClean="0"/>
              <a:t>소프트테러</a:t>
            </a:r>
            <a:r>
              <a:rPr lang="en-US" altLang="ko-KR" sz="2200" b="1" dirty="0" smtClean="0"/>
              <a:t>, </a:t>
            </a:r>
          </a:p>
          <a:p>
            <a:pPr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sz="2200" b="1" dirty="0" smtClean="0"/>
              <a:t>    </a:t>
            </a:r>
            <a:r>
              <a:rPr lang="ko-KR" altLang="en-US" sz="2200" b="1" dirty="0" smtClean="0"/>
              <a:t>불법군중 시위 등 사회적 위험</a:t>
            </a:r>
          </a:p>
          <a:p>
            <a:pPr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5"/>
              <a:defRPr/>
            </a:pPr>
            <a:r>
              <a:rPr lang="ko-KR" altLang="en-US" sz="2200" b="1" dirty="0" smtClean="0"/>
              <a:t>경영부실로 인한 주식폭락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제품결함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성차별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뇌물제공 등의 </a:t>
            </a:r>
            <a:endParaRPr lang="en-US" altLang="ko-KR" sz="2200" b="1" dirty="0" smtClean="0"/>
          </a:p>
          <a:p>
            <a:pPr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sz="2200" b="1" dirty="0" smtClean="0"/>
              <a:t>    </a:t>
            </a:r>
            <a:r>
              <a:rPr lang="ko-KR" altLang="en-US" sz="2200" b="1" dirty="0" smtClean="0"/>
              <a:t>경영상의 위험</a:t>
            </a:r>
            <a:r>
              <a:rPr lang="en-US" altLang="ko-KR" sz="2200" b="1" dirty="0" smtClean="0"/>
              <a:t>,</a:t>
            </a:r>
            <a:r>
              <a:rPr lang="ko-KR" altLang="en-US" sz="2200" b="1" dirty="0" smtClean="0"/>
              <a:t>자연 생태계에 영향을 미치는 오염물질 방출</a:t>
            </a:r>
            <a:r>
              <a:rPr lang="en-US" altLang="ko-KR" sz="2200" b="1" dirty="0" smtClean="0"/>
              <a:t>, </a:t>
            </a:r>
          </a:p>
          <a:p>
            <a:pPr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sz="2200" b="1" dirty="0" smtClean="0"/>
              <a:t>    </a:t>
            </a:r>
            <a:r>
              <a:rPr lang="ko-KR" altLang="en-US" sz="2200" b="1" dirty="0" smtClean="0"/>
              <a:t>기름유출 등의 환경적 위험 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 유형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 관련 법령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915400" cy="237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ko-KR" altLang="en-US" sz="2800" b="1" smtClean="0"/>
              <a:t>재난 및 안전관리 기본법</a:t>
            </a:r>
            <a:endParaRPr lang="en-US" altLang="ko-KR" sz="2800" b="1" smtClean="0"/>
          </a:p>
          <a:p>
            <a:pPr eaLnBrk="1" hangingPunct="1">
              <a:buFont typeface="Wingdings" pitchFamily="2" charset="2"/>
              <a:buChar char="l"/>
            </a:pPr>
            <a:r>
              <a:rPr lang="ko-KR" altLang="en-US" sz="2800" b="1" smtClean="0"/>
              <a:t>자연재해대책법</a:t>
            </a:r>
            <a:endParaRPr lang="en-US" altLang="ko-KR" sz="2800" b="1" smtClean="0"/>
          </a:p>
          <a:p>
            <a:pPr eaLnBrk="1" hangingPunct="1">
              <a:buFont typeface="Wingdings" pitchFamily="2" charset="2"/>
              <a:buChar char="l"/>
            </a:pPr>
            <a:r>
              <a:rPr lang="ko-KR" altLang="en-US" sz="2800" b="1" smtClean="0"/>
              <a:t>안전관리 헌장</a:t>
            </a:r>
            <a:endParaRPr lang="en-US" altLang="ko-KR" sz="2800" b="1" smtClean="0"/>
          </a:p>
          <a:p>
            <a:pPr eaLnBrk="1" hangingPunct="1">
              <a:buFont typeface="Wingdings" pitchFamily="2" charset="2"/>
              <a:buChar char="l"/>
            </a:pPr>
            <a:r>
              <a:rPr lang="ko-KR" altLang="en-US" sz="2800" b="1" smtClean="0"/>
              <a:t>산업안전 보건법</a:t>
            </a:r>
            <a:endParaRPr lang="en-US" altLang="ko-KR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endParaRPr lang="en-US" altLang="ko-KR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endParaRPr lang="en-US" altLang="ko-KR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endParaRPr lang="en-US" altLang="ko-KR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endParaRPr lang="en-US" altLang="ko-KR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endParaRPr lang="en-US" altLang="ko-KR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endParaRPr lang="ko-KR" altLang="en-US" b="1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28625" y="2133600"/>
            <a:ext cx="891540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ko-KR" sz="28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08000" y="908050"/>
            <a:ext cx="8915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ko-K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4"/>
          <p:cNvSpPr>
            <a:spLocks noGrp="1"/>
          </p:cNvSpPr>
          <p:nvPr>
            <p:ph type="title"/>
          </p:nvPr>
        </p:nvSpPr>
        <p:spPr>
          <a:xfrm>
            <a:off x="452438" y="0"/>
            <a:ext cx="8915400" cy="8572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위기의 의미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428750"/>
            <a:ext cx="8915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/>
              <a:t> </a:t>
            </a:r>
            <a:endParaRPr lang="ko-KR" altLang="en-US" sz="3500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1093788"/>
            <a:ext cx="9363075" cy="3387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6351DE"/>
              </a:buClr>
              <a:buFont typeface="Wingdings" pitchFamily="2" charset="2"/>
              <a:buChar char="l"/>
            </a:pPr>
            <a:r>
              <a:rPr lang="ko-KR" altLang="en-US" sz="2400" b="1">
                <a:solidFill>
                  <a:srgbClr val="000000"/>
                </a:solidFill>
              </a:rPr>
              <a:t> 위기 </a:t>
            </a:r>
            <a:endParaRPr lang="en-US" altLang="ko-KR" sz="2400" b="1">
              <a:solidFill>
                <a:srgbClr val="000000"/>
              </a:solidFill>
            </a:endParaRPr>
          </a:p>
          <a:p>
            <a:pPr lvl="1">
              <a:buClr>
                <a:srgbClr val="6351DE"/>
              </a:buClr>
              <a:buFont typeface="Arial" charset="0"/>
              <a:buChar char="•"/>
            </a:pPr>
            <a:r>
              <a:rPr lang="en-US" altLang="ko-KR" sz="2400" b="1">
                <a:solidFill>
                  <a:srgbClr val="000000"/>
                </a:solidFill>
              </a:rPr>
              <a:t> </a:t>
            </a:r>
            <a:r>
              <a:rPr lang="ko-KR" altLang="en-US" sz="2400" b="1">
                <a:solidFill>
                  <a:srgbClr val="000000"/>
                </a:solidFill>
              </a:rPr>
              <a:t>위험한 고비나 시기</a:t>
            </a:r>
            <a:endParaRPr lang="en-US" altLang="ko-KR" sz="2400" b="1">
              <a:solidFill>
                <a:srgbClr val="000000"/>
              </a:solidFill>
            </a:endParaRPr>
          </a:p>
          <a:p>
            <a:pPr>
              <a:buClr>
                <a:srgbClr val="6351DE"/>
              </a:buClr>
              <a:buFont typeface="Wingdings" pitchFamily="2" charset="2"/>
              <a:buChar char="l"/>
            </a:pPr>
            <a:r>
              <a:rPr lang="ko-KR" altLang="en-US" sz="2400" b="1">
                <a:solidFill>
                  <a:srgbClr val="000000"/>
                </a:solidFill>
              </a:rPr>
              <a:t> 재난 </a:t>
            </a:r>
            <a:r>
              <a:rPr lang="en-US" altLang="ko-KR" sz="2400" b="1">
                <a:solidFill>
                  <a:srgbClr val="000000"/>
                </a:solidFill>
              </a:rPr>
              <a:t> </a:t>
            </a:r>
          </a:p>
          <a:p>
            <a:pPr lvl="1">
              <a:buClr>
                <a:srgbClr val="6351DE"/>
              </a:buClr>
              <a:buFont typeface="Arial" charset="0"/>
              <a:buChar char="•"/>
            </a:pPr>
            <a:r>
              <a:rPr lang="ko-KR" altLang="en-US" sz="2400" b="1">
                <a:solidFill>
                  <a:srgbClr val="000000"/>
                </a:solidFill>
              </a:rPr>
              <a:t>뜻밖에 일어난 재앙과 고난</a:t>
            </a:r>
            <a:endParaRPr lang="en-US" altLang="ko-KR" sz="2400" b="1">
              <a:solidFill>
                <a:srgbClr val="000000"/>
              </a:solidFill>
            </a:endParaRPr>
          </a:p>
          <a:p>
            <a:pPr>
              <a:buClr>
                <a:srgbClr val="6351DE"/>
              </a:buClr>
              <a:buFont typeface="Wingdings" pitchFamily="2" charset="2"/>
              <a:buChar char="l"/>
            </a:pPr>
            <a:r>
              <a:rPr lang="ko-KR" altLang="en-US" sz="2400" b="1">
                <a:solidFill>
                  <a:srgbClr val="000000"/>
                </a:solidFill>
              </a:rPr>
              <a:t> 재난 </a:t>
            </a:r>
            <a:endParaRPr lang="en-US" altLang="ko-KR" sz="2400" b="1">
              <a:solidFill>
                <a:srgbClr val="000000"/>
              </a:solidFill>
            </a:endParaRPr>
          </a:p>
          <a:p>
            <a:pPr lvl="1">
              <a:buClr>
                <a:srgbClr val="6351DE"/>
              </a:buClr>
              <a:buFont typeface="Arial" charset="0"/>
              <a:buChar char="•"/>
            </a:pPr>
            <a:r>
              <a:rPr lang="en-US" altLang="ko-KR" sz="2400" b="1">
                <a:solidFill>
                  <a:srgbClr val="000000"/>
                </a:solidFill>
              </a:rPr>
              <a:t> </a:t>
            </a:r>
            <a:r>
              <a:rPr lang="ko-KR" altLang="en-US" sz="2400" b="1">
                <a:solidFill>
                  <a:srgbClr val="000000"/>
                </a:solidFill>
              </a:rPr>
              <a:t>재산에 역효과를 주는 자연적 또는 인위적 환경의 변화 또는 </a:t>
            </a:r>
            <a:endParaRPr lang="en-US" altLang="ko-KR" sz="2400" b="1">
              <a:solidFill>
                <a:srgbClr val="000000"/>
              </a:solidFill>
            </a:endParaRPr>
          </a:p>
          <a:p>
            <a:pPr lvl="1">
              <a:buClr>
                <a:srgbClr val="6351DE"/>
              </a:buClr>
            </a:pPr>
            <a:r>
              <a:rPr lang="ko-KR" altLang="en-US" sz="2400" b="1">
                <a:solidFill>
                  <a:srgbClr val="000000"/>
                </a:solidFill>
              </a:rPr>
              <a:t> 활동으로 거주지역이나 농업 공업 활동 지역에 물리적 피해</a:t>
            </a:r>
            <a:r>
              <a:rPr lang="en-US" altLang="ko-KR" sz="2400" b="1">
                <a:solidFill>
                  <a:srgbClr val="000000"/>
                </a:solidFill>
              </a:rPr>
              <a:t>, </a:t>
            </a:r>
          </a:p>
          <a:p>
            <a:pPr lvl="1">
              <a:buClr>
                <a:srgbClr val="6351DE"/>
              </a:buClr>
            </a:pPr>
            <a:r>
              <a:rPr lang="ko-KR" altLang="en-US" sz="2400" b="1">
                <a:solidFill>
                  <a:srgbClr val="000000"/>
                </a:solidFill>
              </a:rPr>
              <a:t> 경제적 손실 또는 생명의 위협을 주는 자연적 또는</a:t>
            </a:r>
            <a:r>
              <a:rPr lang="en-US" altLang="ko-KR" sz="2400" b="1">
                <a:solidFill>
                  <a:srgbClr val="000000"/>
                </a:solidFill>
              </a:rPr>
              <a:t> </a:t>
            </a:r>
            <a:r>
              <a:rPr lang="ko-KR" altLang="en-US" sz="2400" b="1">
                <a:solidFill>
                  <a:srgbClr val="000000"/>
                </a:solidFill>
              </a:rPr>
              <a:t>인위적 사건	 </a:t>
            </a:r>
            <a:endParaRPr lang="en-US" altLang="ko-KR" sz="2400" b="1">
              <a:solidFill>
                <a:srgbClr val="000000"/>
              </a:solidFill>
            </a:endParaRPr>
          </a:p>
          <a:p>
            <a:pPr lvl="1">
              <a:buClr>
                <a:srgbClr val="6351DE"/>
              </a:buClr>
            </a:pPr>
            <a:r>
              <a:rPr lang="ko-KR" altLang="en-US" sz="2400" b="1">
                <a:solidFill>
                  <a:srgbClr val="000000"/>
                </a:solidFill>
              </a:rPr>
              <a:t>  예</a:t>
            </a:r>
            <a:r>
              <a:rPr lang="en-US" altLang="ko-KR" sz="2400" b="1">
                <a:solidFill>
                  <a:srgbClr val="000000"/>
                </a:solidFill>
              </a:rPr>
              <a:t>) </a:t>
            </a:r>
            <a:r>
              <a:rPr lang="ko-KR" altLang="en-US" sz="2400" b="1">
                <a:solidFill>
                  <a:srgbClr val="000000"/>
                </a:solidFill>
              </a:rPr>
              <a:t>가뭄</a:t>
            </a:r>
            <a:r>
              <a:rPr lang="en-US" altLang="ko-KR" sz="2400" b="1">
                <a:solidFill>
                  <a:srgbClr val="000000"/>
                </a:solidFill>
              </a:rPr>
              <a:t>, </a:t>
            </a:r>
            <a:r>
              <a:rPr lang="ko-KR" altLang="en-US" sz="2400" b="1">
                <a:solidFill>
                  <a:srgbClr val="000000"/>
                </a:solidFill>
              </a:rPr>
              <a:t>황사</a:t>
            </a:r>
            <a:r>
              <a:rPr lang="en-US" altLang="ko-KR" sz="2400" b="1">
                <a:solidFill>
                  <a:srgbClr val="000000"/>
                </a:solidFill>
              </a:rPr>
              <a:t>, </a:t>
            </a:r>
            <a:r>
              <a:rPr lang="ko-KR" altLang="en-US" sz="2400" b="1">
                <a:solidFill>
                  <a:srgbClr val="000000"/>
                </a:solidFill>
              </a:rPr>
              <a:t>적조 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위기의 의미</a:t>
            </a:r>
            <a:endParaRPr lang="ko-KR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71563"/>
            <a:ext cx="9672638" cy="4525962"/>
          </a:xfrm>
        </p:spPr>
        <p:txBody>
          <a:bodyPr/>
          <a:lstStyle/>
          <a:p>
            <a:pPr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b="1" dirty="0" smtClean="0"/>
              <a:t>재해 </a:t>
            </a:r>
            <a:endParaRPr lang="en-US" altLang="ko-KR" b="1" dirty="0" smtClean="0"/>
          </a:p>
          <a:p>
            <a:pPr lvl="1" eaLnBrk="1" hangingPunct="1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ko-KR" altLang="en-US" b="1" dirty="0" smtClean="0"/>
              <a:t>재앙으로 말미암아 받는 피해</a:t>
            </a:r>
            <a:endParaRPr lang="en-US" altLang="ko-KR" b="1" dirty="0" smtClean="0"/>
          </a:p>
          <a:p>
            <a:pPr lvl="1" eaLnBrk="1" hangingPunct="1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ko-KR" altLang="en-US" b="1" dirty="0" smtClean="0"/>
              <a:t>지진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태풍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홍수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가뭄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해일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화재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전염병 따위에 의하여 </a:t>
            </a:r>
            <a:endParaRPr lang="en-US" altLang="ko-KR" b="1" dirty="0" smtClean="0"/>
          </a:p>
          <a:p>
            <a:pPr lvl="1"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b="1" dirty="0" smtClean="0"/>
              <a:t>   사회의 기본 조직 및 정상 기능을 와해시키는 갑작스런 </a:t>
            </a:r>
            <a:endParaRPr lang="en-US" altLang="ko-KR" b="1" dirty="0" smtClean="0"/>
          </a:p>
          <a:p>
            <a:pPr lvl="1"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b="1" dirty="0" smtClean="0"/>
              <a:t>   사건이나 큰 재난으로 재해의 영향을 받은 사회가 외부의 </a:t>
            </a:r>
            <a:endParaRPr lang="en-US" altLang="ko-KR" b="1" dirty="0" smtClean="0"/>
          </a:p>
          <a:p>
            <a:pPr lvl="1"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b="1" dirty="0" smtClean="0"/>
              <a:t>   도움 없이 극복할 수 없고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정상적인 능력으로 처리 가능한 </a:t>
            </a:r>
            <a:endParaRPr lang="en-US" altLang="ko-KR" b="1" dirty="0" smtClean="0"/>
          </a:p>
          <a:p>
            <a:pPr lvl="1"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b="1" dirty="0" smtClean="0"/>
              <a:t>   범위를 벗어나는 재산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간접시설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생활 수단의 피해를 </a:t>
            </a:r>
            <a:endParaRPr lang="en-US" altLang="ko-KR" b="1" dirty="0" smtClean="0"/>
          </a:p>
          <a:p>
            <a:pPr lvl="1" eaLnBrk="1" hangingPunct="1"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b="1" dirty="0" smtClean="0"/>
              <a:t>   일으키는 단일 또는 일련의 사건</a:t>
            </a:r>
          </a:p>
          <a:p>
            <a:pPr eaLnBrk="1" hangingPunct="1">
              <a:buClr>
                <a:schemeClr val="tx2">
                  <a:lumMod val="75000"/>
                </a:schemeClr>
              </a:buClr>
              <a:buFontTx/>
              <a:buNone/>
              <a:defRPr/>
            </a:pPr>
            <a:r>
              <a:rPr lang="ko-KR" altLang="en-US" b="1" dirty="0" smtClean="0"/>
              <a:t>	</a:t>
            </a:r>
          </a:p>
          <a:p>
            <a:pPr eaLnBrk="1" hangingPunct="1">
              <a:buClr>
                <a:schemeClr val="tx2">
                  <a:lumMod val="75000"/>
                </a:schemeClr>
              </a:buClr>
              <a:defRPr/>
            </a:pPr>
            <a:endParaRPr lang="ko-KR" altLang="en-US" b="1" dirty="0" smtClean="0"/>
          </a:p>
          <a:p>
            <a:pPr eaLnBrk="1" hangingPunct="1">
              <a:buClr>
                <a:schemeClr val="tx2">
                  <a:lumMod val="75000"/>
                </a:schemeClr>
              </a:buClr>
              <a:defRPr/>
            </a:pPr>
            <a:endParaRPr lang="ko-KR" altLang="en-US" b="1" dirty="0" smtClean="0"/>
          </a:p>
          <a:p>
            <a:pPr eaLnBrk="1" hangingPunct="1">
              <a:buClr>
                <a:schemeClr val="tx2">
                  <a:lumMod val="75000"/>
                </a:schemeClr>
              </a:buClr>
              <a:defRPr/>
            </a:pP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 1.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위기의 의미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0138"/>
            <a:ext cx="8915400" cy="51149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ko-KR" altLang="en-US" sz="2200" b="1" smtClean="0"/>
              <a:t>재난의 의미 </a:t>
            </a:r>
            <a:r>
              <a:rPr lang="en-US" altLang="ko-KR" sz="2200" b="1" smtClean="0"/>
              <a:t> </a:t>
            </a:r>
          </a:p>
          <a:p>
            <a:pPr lvl="1" eaLnBrk="1" hangingPunct="1">
              <a:buFont typeface="Arial" charset="0"/>
              <a:buChar char="•"/>
            </a:pPr>
            <a:r>
              <a:rPr lang="ko-KR" altLang="en-US" b="1" smtClean="0"/>
              <a:t>홍수와 태풍 등 자연재해</a:t>
            </a:r>
            <a:r>
              <a:rPr lang="en-US" altLang="ko-KR" b="1" smtClean="0"/>
              <a:t>, </a:t>
            </a:r>
          </a:p>
          <a:p>
            <a:pPr lvl="1" eaLnBrk="1" hangingPunct="1">
              <a:buFont typeface="Arial" charset="0"/>
              <a:buChar char="•"/>
            </a:pPr>
            <a:r>
              <a:rPr lang="ko-KR" altLang="en-US" b="1" smtClean="0"/>
              <a:t>성수대교붕괴</a:t>
            </a:r>
            <a:r>
              <a:rPr lang="en-US" altLang="ko-KR" b="1" smtClean="0"/>
              <a:t>, </a:t>
            </a:r>
            <a:r>
              <a:rPr lang="ko-KR" altLang="en-US" b="1" smtClean="0"/>
              <a:t>삼풍백화점 붕괴</a:t>
            </a:r>
            <a:r>
              <a:rPr lang="en-US" altLang="ko-KR" b="1" smtClean="0"/>
              <a:t>,</a:t>
            </a:r>
            <a:r>
              <a:rPr lang="ko-KR" altLang="en-US" b="1" smtClean="0"/>
              <a:t> 대구지하철 화재 등의</a:t>
            </a:r>
            <a:endParaRPr lang="en-US" altLang="ko-KR" b="1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b="1" smtClean="0"/>
              <a:t>  </a:t>
            </a:r>
            <a:r>
              <a:rPr lang="ko-KR" altLang="en-US" b="1" smtClean="0"/>
              <a:t> 인적재난</a:t>
            </a:r>
            <a:r>
              <a:rPr lang="en-US" altLang="ko-KR" b="1" smtClean="0"/>
              <a:t>,</a:t>
            </a:r>
          </a:p>
          <a:p>
            <a:pPr lvl="1" eaLnBrk="1" hangingPunct="1">
              <a:buFont typeface="Arial" charset="0"/>
              <a:buChar char="•"/>
            </a:pPr>
            <a:r>
              <a:rPr lang="ko-KR" altLang="en-US" b="1" smtClean="0"/>
              <a:t>물류대란</a:t>
            </a:r>
            <a:r>
              <a:rPr lang="en-US" altLang="ko-KR" b="1" smtClean="0"/>
              <a:t>, </a:t>
            </a:r>
            <a:r>
              <a:rPr lang="ko-KR" altLang="en-US" b="1" smtClean="0"/>
              <a:t>사스</a:t>
            </a:r>
            <a:r>
              <a:rPr lang="en-US" altLang="ko-KR" b="1" smtClean="0"/>
              <a:t>(SARS),</a:t>
            </a:r>
            <a:r>
              <a:rPr lang="ko-KR" altLang="en-US" b="1" smtClean="0"/>
              <a:t>광우병</a:t>
            </a:r>
            <a:r>
              <a:rPr lang="en-US" altLang="ko-KR" b="1" smtClean="0"/>
              <a:t>, </a:t>
            </a:r>
            <a:r>
              <a:rPr lang="ko-KR" altLang="en-US" b="1" smtClean="0"/>
              <a:t>조류독감</a:t>
            </a:r>
            <a:r>
              <a:rPr lang="en-US" altLang="ko-KR" b="1" smtClean="0"/>
              <a:t>, </a:t>
            </a:r>
            <a:r>
              <a:rPr lang="ko-KR" altLang="en-US" b="1" smtClean="0"/>
              <a:t>테러 등 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ko-KR" sz="2200" b="1" smtClean="0"/>
              <a:t>Emergency </a:t>
            </a:r>
          </a:p>
          <a:p>
            <a:pPr lvl="1" eaLnBrk="1" hangingPunct="1">
              <a:buFont typeface="Arial" charset="0"/>
              <a:buChar char="•"/>
            </a:pPr>
            <a:r>
              <a:rPr lang="ko-KR" altLang="en-US" b="1" smtClean="0"/>
              <a:t>인명이나 재산 등을 위험한 상황에 처하게 하는 예측하지 못한 일상적인</a:t>
            </a:r>
            <a:r>
              <a:rPr lang="en-US" altLang="ko-KR" b="1" smtClean="0"/>
              <a:t>(routine) </a:t>
            </a:r>
            <a:r>
              <a:rPr lang="ko-KR" altLang="en-US" b="1" smtClean="0"/>
              <a:t>피해를 수반하는 사건</a:t>
            </a:r>
            <a:r>
              <a:rPr lang="en-US" altLang="ko-KR" b="1" smtClean="0"/>
              <a:t>(event)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ko-KR" sz="2200" b="1" smtClean="0"/>
              <a:t>Crisis </a:t>
            </a:r>
          </a:p>
          <a:p>
            <a:pPr lvl="1" eaLnBrk="1" hangingPunct="1">
              <a:buFont typeface="Arial" charset="0"/>
              <a:buChar char="•"/>
            </a:pPr>
            <a:r>
              <a:rPr lang="ko-KR" altLang="en-US" b="1" smtClean="0"/>
              <a:t>매우 험난하고 어려운 상황이 전개될 수 있는 불안정한 </a:t>
            </a:r>
            <a:endParaRPr lang="en-US" altLang="ko-KR" b="1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b="1" smtClean="0"/>
              <a:t>  </a:t>
            </a:r>
            <a:r>
              <a:rPr lang="ko-KR" altLang="en-US" b="1" smtClean="0"/>
              <a:t>상태에서의 중요한 결정적 단계</a:t>
            </a:r>
            <a:r>
              <a:rPr lang="en-US" altLang="ko-KR" b="1" smtClean="0"/>
              <a:t>, </a:t>
            </a:r>
            <a:r>
              <a:rPr lang="ko-KR" altLang="en-US" b="1" smtClean="0"/>
              <a:t>또는 중대국면</a:t>
            </a:r>
            <a:r>
              <a:rPr lang="en-US" altLang="ko-KR" b="1" smtClean="0"/>
              <a:t>,</a:t>
            </a:r>
            <a:r>
              <a:rPr lang="ko-KR" altLang="en-US" b="1" smtClean="0"/>
              <a:t>고비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200" b="1" smtClean="0"/>
              <a:t>         예</a:t>
            </a:r>
            <a:r>
              <a:rPr lang="en-US" altLang="ko-KR" sz="2200" b="1" smtClean="0"/>
              <a:t>) </a:t>
            </a:r>
            <a:r>
              <a:rPr lang="ko-KR" altLang="en-US" sz="2200" b="1" smtClean="0"/>
              <a:t>중동위기</a:t>
            </a:r>
            <a:r>
              <a:rPr lang="en-US" altLang="ko-KR" sz="2200" b="1" smtClean="0"/>
              <a:t>, </a:t>
            </a:r>
            <a:r>
              <a:rPr lang="ko-KR" altLang="en-US" sz="2200" b="1" smtClean="0"/>
              <a:t>에이즈위기</a:t>
            </a:r>
            <a:r>
              <a:rPr lang="en-US" altLang="ko-KR" sz="2200" b="1" smtClean="0"/>
              <a:t>, </a:t>
            </a:r>
            <a:r>
              <a:rPr lang="ko-KR" altLang="en-US" sz="2200" b="1" smtClean="0"/>
              <a:t>오존층위기 등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200" b="1" smtClean="0"/>
              <a:t>          </a:t>
            </a:r>
            <a:r>
              <a:rPr lang="en-US" altLang="ko-KR" sz="2200" b="1" smtClean="0"/>
              <a:t>Pauchant(1992), Hawald(1998), Harmann</a:t>
            </a:r>
          </a:p>
          <a:p>
            <a:pPr eaLnBrk="1" hangingPunct="1">
              <a:buFont typeface="Arial" charset="0"/>
              <a:buChar char="•"/>
            </a:pPr>
            <a:endParaRPr lang="en-US" altLang="ko-KR" sz="2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42875"/>
            <a:ext cx="89154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 1.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위기의 의미</a:t>
            </a:r>
          </a:p>
        </p:txBody>
      </p:sp>
      <p:graphicFrame>
        <p:nvGraphicFramePr>
          <p:cNvPr id="6" name="다이어그램 5"/>
          <p:cNvGraphicFramePr/>
          <p:nvPr/>
        </p:nvGraphicFramePr>
        <p:xfrm>
          <a:off x="218150" y="1284289"/>
          <a:ext cx="9439936" cy="490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위기의 의미</a:t>
            </a:r>
          </a:p>
        </p:txBody>
      </p:sp>
      <p:graphicFrame>
        <p:nvGraphicFramePr>
          <p:cNvPr id="6" name="다이어그램 5"/>
          <p:cNvGraphicFramePr/>
          <p:nvPr/>
        </p:nvGraphicFramePr>
        <p:xfrm>
          <a:off x="416496" y="1460500"/>
          <a:ext cx="9059863" cy="357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85118" y="5103813"/>
            <a:ext cx="9518650" cy="1754187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재난관리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막대한 인명 사상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재산의 극심한 손실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그리고 지역사회의 삶을 붕괴시키는 극단적인 피해를 초래하는 사건</a:t>
            </a:r>
            <a:r>
              <a:rPr lang="en-US" altLang="ko-KR" sz="2000" dirty="0">
                <a:solidFill>
                  <a:srgbClr val="000000"/>
                </a:solidFill>
              </a:rPr>
              <a:t>(event)</a:t>
            </a:r>
            <a:r>
              <a:rPr lang="ko-KR" altLang="en-US" sz="2000" dirty="0">
                <a:solidFill>
                  <a:srgbClr val="000000"/>
                </a:solidFill>
              </a:rPr>
              <a:t>을 취급하기 위해 과학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기술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계획수립 및 관리기능을 적용하는 훈련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 -Emergency Management </a:t>
            </a:r>
          </a:p>
          <a:p>
            <a:pPr>
              <a:defRPr/>
            </a:pP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다이어그램 4"/>
          <p:cNvGraphicFramePr/>
          <p:nvPr/>
        </p:nvGraphicFramePr>
        <p:xfrm>
          <a:off x="431850" y="1460500"/>
          <a:ext cx="9059863" cy="357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00472" y="5103813"/>
            <a:ext cx="9518650" cy="1754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재난관리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막대한 인명 사상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재산의 극심한 손실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그리고 지역사회의 삶을 붕괴시키는 극단적인 피해를 초래하는 사건</a:t>
            </a:r>
            <a:r>
              <a:rPr lang="en-US" altLang="ko-KR" sz="2000" dirty="0">
                <a:solidFill>
                  <a:srgbClr val="000000"/>
                </a:solidFill>
              </a:rPr>
              <a:t>(event)</a:t>
            </a:r>
            <a:r>
              <a:rPr lang="ko-KR" altLang="en-US" sz="2000" dirty="0">
                <a:solidFill>
                  <a:srgbClr val="000000"/>
                </a:solidFill>
              </a:rPr>
              <a:t>을 취급하기 위해 과학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기술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계획수립 및 관리기능을 적용하는 훈련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 -Emergency Management </a:t>
            </a:r>
          </a:p>
          <a:p>
            <a:pPr>
              <a:defRPr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 유형</a:t>
            </a:r>
          </a:p>
        </p:txBody>
      </p:sp>
      <p:graphicFrame>
        <p:nvGraphicFramePr>
          <p:cNvPr id="4" name="다이어그램 3"/>
          <p:cNvGraphicFramePr/>
          <p:nvPr/>
        </p:nvGraphicFramePr>
        <p:xfrm>
          <a:off x="386954" y="1714501"/>
          <a:ext cx="891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9"/>
          <p:cNvSpPr>
            <a:spLocks noGrp="1" noChangeArrowheads="1"/>
          </p:cNvSpPr>
          <p:nvPr>
            <p:ph type="title"/>
          </p:nvPr>
        </p:nvSpPr>
        <p:spPr>
          <a:xfrm>
            <a:off x="508000" y="1052513"/>
            <a:ext cx="9048750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ko-KR" altLang="en-US" sz="2800" dirty="0" smtClean="0">
                <a:solidFill>
                  <a:schemeClr val="tx1">
                    <a:lumMod val="75000"/>
                  </a:schemeClr>
                </a:solidFill>
              </a:rPr>
              <a:t>위기발생 원인에 따른 분류</a:t>
            </a:r>
          </a:p>
        </p:txBody>
      </p:sp>
      <p:graphicFrame>
        <p:nvGraphicFramePr>
          <p:cNvPr id="10540" name="Group 300"/>
          <p:cNvGraphicFramePr>
            <a:graphicFrameLocks noGrp="1"/>
          </p:cNvGraphicFramePr>
          <p:nvPr>
            <p:ph type="tbl" idx="1"/>
          </p:nvPr>
        </p:nvGraphicFramePr>
        <p:xfrm>
          <a:off x="117475" y="1989138"/>
          <a:ext cx="9594717" cy="4566477"/>
        </p:xfrm>
        <a:graphic>
          <a:graphicData uri="http://schemas.openxmlformats.org/drawingml/2006/table">
            <a:tbl>
              <a:tblPr/>
              <a:tblGrid>
                <a:gridCol w="1793743"/>
                <a:gridCol w="3900487"/>
                <a:gridCol w="3900487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대분류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소분류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자연재해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홍수로 인한 피해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지진으로 인한 피해 등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태풍으로 인한 피해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산업재해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화재로 인한 물적 피해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화학물질 유출로 인한 피해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폭발로 인한 물적 피해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기름 유출로 인한 피해 등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장비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시설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컴퓨터 장애로 인한 업무 마비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보안 미비로 인한 업무 장애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통신 장애로 인한 업무 마비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교통장비 및 건물시설의 결함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정보손실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특허권 침해로 인한 피해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보안 장애로 인한 정보 유출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산업 스파이로 인한 정보 유출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기업 이미지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악성루머로 인한 기업 이미지 훼손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매스컴 등의 각종 매체로 인한 명예 훼손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경제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주식 폭락으로 인한 기업 가치 저하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불매운동으로 인한 매출액 부진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파업으로 인한 생산력 부진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6" name="Rectangle 301"/>
          <p:cNvSpPr>
            <a:spLocks noChangeArrowheads="1"/>
          </p:cNvSpPr>
          <p:nvPr/>
        </p:nvSpPr>
        <p:spPr bwMode="auto">
          <a:xfrm>
            <a:off x="350838" y="115888"/>
            <a:ext cx="8915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dirty="0" smtClean="0">
                <a:solidFill>
                  <a:schemeClr val="tx1">
                    <a:lumMod val="75000"/>
                  </a:schemeClr>
                </a:solidFill>
              </a:rPr>
              <a:t>2. </a:t>
            </a:r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위기 유형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636" name="Rectangle 302"/>
          <p:cNvSpPr>
            <a:spLocks noChangeArrowheads="1"/>
          </p:cNvSpPr>
          <p:nvPr/>
        </p:nvSpPr>
        <p:spPr bwMode="auto">
          <a:xfrm>
            <a:off x="584200" y="1125538"/>
            <a:ext cx="8915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ko-KR" altLang="ko-KR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4500"/>
            <a:ext cx="92170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ko-KR" altLang="en-US" sz="2200" b="1" dirty="0" smtClean="0"/>
              <a:t>자연적인 원인</a:t>
            </a: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주로 기상 및 지구적인 것들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에  의해 발생되는 </a:t>
            </a:r>
            <a:endParaRPr lang="en-US" altLang="ko-KR" sz="22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2200" b="1" dirty="0" smtClean="0"/>
              <a:t>    </a:t>
            </a:r>
            <a:r>
              <a:rPr lang="ko-KR" altLang="en-US" sz="2200" b="1" dirty="0" smtClean="0"/>
              <a:t>재해로 호우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태풍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폭설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가뭄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산불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황사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해일 등을 </a:t>
            </a:r>
            <a:endParaRPr lang="en-US" altLang="ko-KR" sz="22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2200" b="1" dirty="0" smtClean="0"/>
              <a:t>    </a:t>
            </a:r>
            <a:r>
              <a:rPr lang="ko-KR" altLang="en-US" sz="2200" b="1" dirty="0" smtClean="0"/>
              <a:t>가리키는 자연적 위험</a:t>
            </a:r>
            <a:endParaRPr lang="en-US" altLang="ko-KR" sz="2200" b="1" dirty="0" smtClean="0"/>
          </a:p>
          <a:p>
            <a:pPr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ko-KR" altLang="en-US" sz="2200" b="1" dirty="0" smtClean="0"/>
              <a:t>주로 사람이 설계한 시스템의 결함</a:t>
            </a: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기술적인 것들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혹은 사람의    </a:t>
            </a:r>
            <a:endParaRPr lang="en-US" altLang="ko-KR" sz="22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2200" b="1" dirty="0" smtClean="0"/>
              <a:t>    </a:t>
            </a:r>
            <a:r>
              <a:rPr lang="ko-KR" altLang="en-US" sz="2200" b="1" dirty="0" smtClean="0"/>
              <a:t>오류 및 태만으로부터 발생되는 재난</a:t>
            </a:r>
            <a:r>
              <a:rPr lang="en-US" altLang="ko-KR" sz="2200" b="1" dirty="0" smtClean="0"/>
              <a:t>. </a:t>
            </a:r>
            <a:r>
              <a:rPr lang="ko-KR" altLang="en-US" sz="2200" b="1" dirty="0" smtClean="0"/>
              <a:t>가스사고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화재</a:t>
            </a:r>
            <a:r>
              <a:rPr lang="en-US" altLang="ko-KR" sz="2200" b="1" dirty="0" smtClean="0"/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2200" b="1" dirty="0" smtClean="0"/>
              <a:t>    </a:t>
            </a:r>
            <a:r>
              <a:rPr lang="ko-KR" altLang="en-US" sz="2200" b="1" dirty="0" smtClean="0"/>
              <a:t>교통사고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폭발물사고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원자력 발전소 사고 등 기술적 위험	 </a:t>
            </a:r>
            <a:endParaRPr lang="en-US" altLang="ko-KR" sz="2200" b="1" dirty="0" smtClean="0"/>
          </a:p>
          <a:p>
            <a:pPr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+mj-lt"/>
              <a:buAutoNum type="arabicPeriod" startAt="3"/>
              <a:defRPr/>
            </a:pPr>
            <a:r>
              <a:rPr lang="ko-KR" altLang="en-US" sz="2200" b="1" dirty="0" smtClean="0"/>
              <a:t>공공성이 큰 국가사회기반 시설물에 발생하는  재해</a:t>
            </a:r>
            <a:r>
              <a:rPr lang="en-US" altLang="ko-KR" sz="2200" b="1" dirty="0" smtClean="0">
                <a:latin typeface="Arial" charset="0"/>
              </a:rPr>
              <a:t>·</a:t>
            </a:r>
            <a:r>
              <a:rPr lang="ko-KR" altLang="en-US" sz="2200" b="1" dirty="0" smtClean="0"/>
              <a:t>재난</a:t>
            </a:r>
            <a:r>
              <a:rPr lang="en-US" altLang="ko-KR" sz="2200" b="1" dirty="0" smtClean="0"/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b="1" dirty="0" smtClean="0"/>
              <a:t> 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도로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교량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터널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철도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공항시설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정보통신시설</a:t>
            </a:r>
            <a:r>
              <a:rPr lang="en-US" altLang="ko-KR" b="1" dirty="0" smtClean="0"/>
              <a:t>, </a:t>
            </a:r>
          </a:p>
          <a:p>
            <a:pPr lvl="1" eaLnBrk="1" hangingPunct="1">
              <a:lnSpc>
                <a:spcPct val="9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에너지 시설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해상 사고 등의 주요 기반시설 위험</a:t>
            </a:r>
            <a:endParaRPr lang="en-US" altLang="ko-KR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sz="2200" b="1" dirty="0" smtClean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위기 유형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381000" y="1143000"/>
            <a:ext cx="557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/>
              <a:t>&lt;</a:t>
            </a:r>
            <a:r>
              <a:rPr lang="ko-KR" altLang="en-US" sz="2400"/>
              <a:t>위기를 발생 시키는 원인</a:t>
            </a:r>
            <a:r>
              <a:rPr lang="en-US" altLang="ko-KR" sz="2400"/>
              <a:t>&gt;</a:t>
            </a:r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백자">
  <a:themeElements>
    <a:clrScheme name="백자 4">
      <a:dk1>
        <a:srgbClr val="6781D5"/>
      </a:dk1>
      <a:lt1>
        <a:srgbClr val="E9FFF3"/>
      </a:lt1>
      <a:dk2>
        <a:srgbClr val="AFA6EE"/>
      </a:dk2>
      <a:lt2>
        <a:srgbClr val="969696"/>
      </a:lt2>
      <a:accent1>
        <a:srgbClr val="A5CF6D"/>
      </a:accent1>
      <a:accent2>
        <a:srgbClr val="FFCC00"/>
      </a:accent2>
      <a:accent3>
        <a:srgbClr val="F2FFF8"/>
      </a:accent3>
      <a:accent4>
        <a:srgbClr val="576DB6"/>
      </a:accent4>
      <a:accent5>
        <a:srgbClr val="CFE4BA"/>
      </a:accent5>
      <a:accent6>
        <a:srgbClr val="E7B900"/>
      </a:accent6>
      <a:hlink>
        <a:srgbClr val="0000FF"/>
      </a:hlink>
      <a:folHlink>
        <a:srgbClr val="D7CAF4"/>
      </a:folHlink>
    </a:clrScheme>
    <a:fontScheme name="백자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백자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백자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백자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백자 4">
        <a:dk1>
          <a:srgbClr val="6781D5"/>
        </a:dk1>
        <a:lt1>
          <a:srgbClr val="E9FFF3"/>
        </a:lt1>
        <a:dk2>
          <a:srgbClr val="AFA6EE"/>
        </a:dk2>
        <a:lt2>
          <a:srgbClr val="969696"/>
        </a:lt2>
        <a:accent1>
          <a:srgbClr val="A5CF6D"/>
        </a:accent1>
        <a:accent2>
          <a:srgbClr val="FFCC00"/>
        </a:accent2>
        <a:accent3>
          <a:srgbClr val="F2FFF8"/>
        </a:accent3>
        <a:accent4>
          <a:srgbClr val="576DB6"/>
        </a:accent4>
        <a:accent5>
          <a:srgbClr val="CFE4BA"/>
        </a:accent5>
        <a:accent6>
          <a:srgbClr val="E7B900"/>
        </a:accent6>
        <a:hlink>
          <a:srgbClr val="0000FF"/>
        </a:hlink>
        <a:folHlink>
          <a:srgbClr val="D7CAF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백자 5">
        <a:dk1>
          <a:srgbClr val="6781D5"/>
        </a:dk1>
        <a:lt1>
          <a:srgbClr val="E9FFF3"/>
        </a:lt1>
        <a:dk2>
          <a:srgbClr val="AFA6EE"/>
        </a:dk2>
        <a:lt2>
          <a:srgbClr val="969696"/>
        </a:lt2>
        <a:accent1>
          <a:srgbClr val="93ECF3"/>
        </a:accent1>
        <a:accent2>
          <a:srgbClr val="FFCC00"/>
        </a:accent2>
        <a:accent3>
          <a:srgbClr val="F2FFF8"/>
        </a:accent3>
        <a:accent4>
          <a:srgbClr val="576DB6"/>
        </a:accent4>
        <a:accent5>
          <a:srgbClr val="C8F4F8"/>
        </a:accent5>
        <a:accent6>
          <a:srgbClr val="E7B900"/>
        </a:accent6>
        <a:hlink>
          <a:srgbClr val="0000FF"/>
        </a:hlink>
        <a:folHlink>
          <a:srgbClr val="D7CAF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712</Words>
  <Application>Microsoft Office PowerPoint</Application>
  <PresentationFormat>A4 용지(210x297mm)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백자</vt:lpstr>
      <vt:lpstr>위기관리 2 </vt:lpstr>
      <vt:lpstr>1. 위기의 의미</vt:lpstr>
      <vt:lpstr>1. 위기의 의미</vt:lpstr>
      <vt:lpstr> 1. 위기의 의미</vt:lpstr>
      <vt:lpstr> 1. 위기의 의미</vt:lpstr>
      <vt:lpstr>1. 위기의 의미</vt:lpstr>
      <vt:lpstr>2. 위기 유형</vt:lpstr>
      <vt:lpstr> 위기발생 원인에 따른 분류</vt:lpstr>
      <vt:lpstr>2. 위기 유형</vt:lpstr>
      <vt:lpstr>2. 위기 유형</vt:lpstr>
      <vt:lpstr>3. 위기 관련 법령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생산자동화</dc:title>
  <dc:creator>venuz</dc:creator>
  <cp:lastModifiedBy>오수철</cp:lastModifiedBy>
  <cp:revision>112</cp:revision>
  <cp:lastPrinted>1601-01-01T00:00:00Z</cp:lastPrinted>
  <dcterms:created xsi:type="dcterms:W3CDTF">2003-07-04T04:33:33Z</dcterms:created>
  <dcterms:modified xsi:type="dcterms:W3CDTF">2014-09-11T05:52:57Z</dcterms:modified>
</cp:coreProperties>
</file>