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3" autoAdjust="0"/>
    <p:restoredTop sz="96875" autoAdjust="0"/>
  </p:normalViewPr>
  <p:slideViewPr>
    <p:cSldViewPr snapToGrid="0" snapToObjects="1">
      <p:cViewPr>
        <p:scale>
          <a:sx n="134" d="100"/>
          <a:sy n="134" d="100"/>
        </p:scale>
        <p:origin x="-8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07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317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00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99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53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952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9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64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03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24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77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2D30-2F81-F34B-8317-8491A5E5B098}" type="datetimeFigureOut">
              <a:rPr lang="es-ES" smtClean="0"/>
              <a:t>22/10/15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F12F-30D8-FF47-A6DC-B41813B580F1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922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redondeado 44"/>
          <p:cNvSpPr/>
          <p:nvPr/>
        </p:nvSpPr>
        <p:spPr>
          <a:xfrm>
            <a:off x="779060" y="4580547"/>
            <a:ext cx="7205133" cy="14662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dirty="0" smtClean="0"/>
          </a:p>
          <a:p>
            <a:r>
              <a:rPr lang="es-ES" dirty="0" smtClean="0"/>
              <a:t>Seleccionar</a:t>
            </a:r>
          </a:p>
          <a:p>
            <a:r>
              <a:rPr lang="es-ES" dirty="0" smtClean="0"/>
              <a:t>Meta</a:t>
            </a:r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779060" y="2696025"/>
            <a:ext cx="7205133" cy="16341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Ajustar</a:t>
            </a:r>
          </a:p>
          <a:p>
            <a:r>
              <a:rPr lang="es-ES" dirty="0" smtClean="0"/>
              <a:t>tamaño de</a:t>
            </a:r>
          </a:p>
          <a:p>
            <a:r>
              <a:rPr lang="es-ES" dirty="0" smtClean="0"/>
              <a:t>serie</a:t>
            </a:r>
            <a:endParaRPr lang="es-ES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779060" y="1216231"/>
            <a:ext cx="7205133" cy="120524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Entrada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63916"/>
            <a:ext cx="7664418" cy="322250"/>
          </a:xfrm>
        </p:spPr>
        <p:txBody>
          <a:bodyPr>
            <a:noAutofit/>
          </a:bodyPr>
          <a:lstStyle/>
          <a:p>
            <a:r>
              <a:rPr lang="es-ES" sz="2000" dirty="0" smtClean="0"/>
              <a:t>Flujo GradosWeb 2015</a:t>
            </a:r>
            <a:endParaRPr lang="es-ES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1925" y="686166"/>
            <a:ext cx="1533458" cy="318385"/>
          </a:xfrm>
        </p:spPr>
        <p:txBody>
          <a:bodyPr>
            <a:normAutofit/>
          </a:bodyPr>
          <a:lstStyle/>
          <a:p>
            <a:pPr algn="l"/>
            <a:r>
              <a:rPr lang="es-ES" sz="1400" dirty="0" smtClean="0"/>
              <a:t>Página de entrada</a:t>
            </a:r>
            <a:endParaRPr lang="es-ES" sz="1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063612" y="2779534"/>
            <a:ext cx="3650440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titulo1()   </a:t>
            </a:r>
            <a:r>
              <a:rPr lang="es-ES" sz="1200" dirty="0" smtClean="0">
                <a:solidFill>
                  <a:srgbClr val="3366FF"/>
                </a:solidFill>
              </a:rPr>
              <a:t>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err="1" smtClean="0">
                <a:solidFill>
                  <a:schemeClr val="accent2"/>
                </a:solidFill>
              </a:rPr>
              <a:t>seleccionarTamañoSerie</a:t>
            </a:r>
            <a:r>
              <a:rPr lang="es-ES" sz="1200" dirty="0" smtClean="0">
                <a:solidFill>
                  <a:schemeClr val="accent2"/>
                </a:solidFill>
              </a:rPr>
              <a:t>, 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3500</a:t>
            </a:r>
            <a:r>
              <a:rPr lang="es-ES" sz="1200" dirty="0" smtClean="0">
                <a:solidFill>
                  <a:schemeClr val="accent2"/>
                </a:solidFill>
              </a:rPr>
              <a:t>);         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073605" y="3925743"/>
            <a:ext cx="3811635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err="1" smtClean="0">
                <a:solidFill>
                  <a:schemeClr val="accent2"/>
                </a:solidFill>
              </a:rPr>
              <a:t>activarHoverTamañoSerie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s-ES" sz="1200" dirty="0" smtClean="0">
                <a:solidFill>
                  <a:schemeClr val="accent2"/>
                </a:solidFill>
              </a:rPr>
              <a:t>);   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(titulo2, 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500</a:t>
            </a:r>
            <a:r>
              <a:rPr lang="es-ES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44961" y="4669993"/>
            <a:ext cx="38537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titulo2()   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accent2"/>
                </a:solidFill>
              </a:rPr>
              <a:t>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pt-BR" sz="1200" dirty="0" smtClean="0">
                <a:solidFill>
                  <a:schemeClr val="accent2"/>
                </a:solidFill>
              </a:rPr>
              <a:t>;</a:t>
            </a:r>
            <a:r>
              <a:rPr lang="es-ES" sz="1200" dirty="0">
                <a:solidFill>
                  <a:schemeClr val="accent2"/>
                </a:solidFill>
              </a:rPr>
              <a:t> </a:t>
            </a:r>
            <a:r>
              <a:rPr lang="es-ES" sz="1200" dirty="0" smtClean="0">
                <a:solidFill>
                  <a:schemeClr val="accent2"/>
                </a:solidFill>
              </a:rPr>
              <a:t>  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err="1" smtClean="0">
                <a:solidFill>
                  <a:schemeClr val="accent2"/>
                </a:solidFill>
              </a:rPr>
              <a:t>seleccionarMeta</a:t>
            </a:r>
            <a:r>
              <a:rPr lang="es-ES" sz="1200" dirty="0" smtClean="0">
                <a:solidFill>
                  <a:schemeClr val="accent2"/>
                </a:solidFill>
              </a:rPr>
              <a:t>, 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500</a:t>
            </a:r>
            <a:r>
              <a:rPr lang="es-ES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2328061" y="3542834"/>
            <a:ext cx="5377987" cy="325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200" dirty="0" smtClean="0">
                <a:solidFill>
                  <a:schemeClr val="accent2"/>
                </a:solidFill>
              </a:rPr>
              <a:t>$("#</a:t>
            </a:r>
            <a:r>
              <a:rPr lang="cs-CZ" sz="1200" dirty="0" err="1" smtClean="0">
                <a:solidFill>
                  <a:schemeClr val="accent2"/>
                </a:solidFill>
              </a:rPr>
              <a:t>uno</a:t>
            </a:r>
            <a:r>
              <a:rPr lang="cs-CZ" sz="1200" dirty="0" smtClean="0">
                <a:solidFill>
                  <a:schemeClr val="accent2"/>
                </a:solidFill>
              </a:rPr>
              <a:t>").</a:t>
            </a:r>
            <a:r>
              <a:rPr lang="cs-CZ" sz="1200" dirty="0" smtClean="0">
                <a:solidFill>
                  <a:srgbClr val="3366FF"/>
                </a:solidFill>
              </a:rPr>
              <a:t>on</a:t>
            </a:r>
            <a:r>
              <a:rPr lang="cs-CZ" sz="1200" dirty="0" smtClean="0">
                <a:solidFill>
                  <a:schemeClr val="accent2"/>
                </a:solidFill>
              </a:rPr>
              <a:t>("</a:t>
            </a:r>
            <a:r>
              <a:rPr lang="cs-CZ" sz="1200" dirty="0" err="1" smtClean="0">
                <a:solidFill>
                  <a:srgbClr val="3366FF"/>
                </a:solidFill>
              </a:rPr>
              <a:t>click</a:t>
            </a:r>
            <a:r>
              <a:rPr lang="cs-CZ" sz="1200" dirty="0" smtClean="0">
                <a:solidFill>
                  <a:schemeClr val="accent2"/>
                </a:solidFill>
              </a:rPr>
              <a:t>",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20</a:t>
            </a:r>
            <a:r>
              <a:rPr lang="pt-BR" sz="1200" dirty="0" smtClean="0">
                <a:solidFill>
                  <a:schemeClr val="accent2"/>
                </a:solidFill>
              </a:rPr>
              <a:t> || 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pt-BR" sz="1200" dirty="0" smtClean="0">
                <a:solidFill>
                  <a:schemeClr val="accent2"/>
                </a:solidFill>
              </a:rPr>
              <a:t>)   </a:t>
            </a:r>
            <a:r>
              <a:rPr lang="pt-BR" sz="1200" dirty="0" err="1" smtClean="0">
                <a:solidFill>
                  <a:schemeClr val="accent2"/>
                </a:solidFill>
              </a:rPr>
              <a:t>activarHoverTamañoSerie</a:t>
            </a:r>
            <a:r>
              <a:rPr lang="pt-BR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s-ES" sz="1200" dirty="0" smtClean="0">
                <a:solidFill>
                  <a:schemeClr val="accent2"/>
                </a:solidFill>
              </a:rPr>
              <a:t>)</a:t>
            </a:r>
            <a:r>
              <a:rPr lang="pt-BR" sz="1200" dirty="0" smtClean="0">
                <a:solidFill>
                  <a:schemeClr val="accent2"/>
                </a:solidFill>
              </a:rPr>
              <a:t>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764153" y="3161465"/>
            <a:ext cx="4623025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err="1" smtClean="0">
                <a:solidFill>
                  <a:schemeClr val="accent2"/>
                </a:solidFill>
              </a:rPr>
              <a:t>seleccionarTamañoSerie</a:t>
            </a:r>
            <a:r>
              <a:rPr lang="es-ES" sz="1200" dirty="0" smtClean="0">
                <a:solidFill>
                  <a:schemeClr val="accent2"/>
                </a:solidFill>
              </a:rPr>
              <a:t>() 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 </a:t>
            </a:r>
            <a:r>
              <a:rPr lang="pt-BR" sz="1200" dirty="0" smtClean="0">
                <a:solidFill>
                  <a:srgbClr val="4F6228"/>
                </a:solidFill>
              </a:rPr>
              <a:t>20</a:t>
            </a:r>
            <a:r>
              <a:rPr lang="pt-BR" sz="1200" dirty="0" smtClean="0">
                <a:solidFill>
                  <a:schemeClr val="accent2"/>
                </a:solidFill>
              </a:rPr>
              <a:t>;   </a:t>
            </a:r>
            <a:r>
              <a:rPr lang="es-ES" sz="1200" dirty="0" smtClean="0">
                <a:solidFill>
                  <a:schemeClr val="accent2"/>
                </a:solidFill>
              </a:rPr>
              <a:t> </a:t>
            </a:r>
            <a:r>
              <a:rPr lang="es-ES" sz="1200" dirty="0" err="1" smtClean="0">
                <a:solidFill>
                  <a:schemeClr val="accent2"/>
                </a:solidFill>
              </a:rPr>
              <a:t>activarHoverTamañoSerie</a:t>
            </a:r>
            <a:r>
              <a:rPr lang="es-ES" sz="1200" dirty="0" smtClean="0">
                <a:solidFill>
                  <a:schemeClr val="accent2"/>
                </a:solidFill>
              </a:rPr>
              <a:t>(0);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307214" y="1275500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boton1()      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accent2"/>
                </a:solidFill>
              </a:rPr>
              <a:t>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30</a:t>
            </a:r>
            <a:r>
              <a:rPr lang="pt-BR" sz="1200" dirty="0" smtClean="0">
                <a:solidFill>
                  <a:schemeClr val="accent2"/>
                </a:solidFill>
              </a:rPr>
              <a:t>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177608" y="4669993"/>
            <a:ext cx="2601449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err="1" smtClean="0">
                <a:solidFill>
                  <a:schemeClr val="accent2"/>
                </a:solidFill>
              </a:rPr>
              <a:t>seleccionarMeta</a:t>
            </a:r>
            <a:r>
              <a:rPr lang="es-ES" sz="1200" dirty="0" smtClean="0">
                <a:solidFill>
                  <a:schemeClr val="accent2"/>
                </a:solidFill>
              </a:rPr>
              <a:t>() 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muestra menú meta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3128234" y="5079109"/>
            <a:ext cx="4623025" cy="510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200" dirty="0" smtClean="0">
                <a:solidFill>
                  <a:schemeClr val="accent2"/>
                </a:solidFill>
              </a:rPr>
              <a:t>$("#meta1").</a:t>
            </a:r>
            <a:r>
              <a:rPr lang="cs-CZ" sz="1200" dirty="0" smtClean="0">
                <a:solidFill>
                  <a:srgbClr val="3366FF"/>
                </a:solidFill>
              </a:rPr>
              <a:t>on</a:t>
            </a:r>
            <a:r>
              <a:rPr lang="cs-CZ" sz="1200" dirty="0" smtClean="0">
                <a:solidFill>
                  <a:schemeClr val="accent2"/>
                </a:solidFill>
              </a:rPr>
              <a:t>("</a:t>
            </a:r>
            <a:r>
              <a:rPr lang="cs-CZ" sz="1200" dirty="0" err="1" smtClean="0">
                <a:solidFill>
                  <a:srgbClr val="3366FF"/>
                </a:solidFill>
              </a:rPr>
              <a:t>click</a:t>
            </a:r>
            <a:r>
              <a:rPr lang="cs-CZ" sz="1200" dirty="0" smtClean="0">
                <a:solidFill>
                  <a:schemeClr val="accent2"/>
                </a:solidFill>
              </a:rPr>
              <a:t>",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accent2"/>
                </a:solidFill>
              </a:rPr>
              <a:t>==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pt-BR" sz="1200" dirty="0" smtClean="0">
                <a:solidFill>
                  <a:schemeClr val="accent2"/>
                </a:solidFill>
              </a:rPr>
              <a:t>) </a:t>
            </a:r>
            <a:r>
              <a:rPr lang="pt-BR" sz="1200" dirty="0" err="1" smtClean="0">
                <a:solidFill>
                  <a:schemeClr val="accent2"/>
                </a:solidFill>
              </a:rPr>
              <a:t>desactivarHoverTamañoSerie</a:t>
            </a:r>
            <a:r>
              <a:rPr lang="pt-BR" sz="1200" dirty="0" smtClean="0">
                <a:solidFill>
                  <a:schemeClr val="accent2"/>
                </a:solidFill>
              </a:rPr>
              <a:t>();</a:t>
            </a:r>
          </a:p>
          <a:p>
            <a:pPr algn="l"/>
            <a:r>
              <a:rPr lang="pt-BR" sz="1200" dirty="0" smtClean="0">
                <a:solidFill>
                  <a:schemeClr val="accent2"/>
                </a:solidFill>
              </a:rPr>
              <a:t>						</a:t>
            </a:r>
            <a:r>
              <a:rPr lang="pt-BR" sz="1200" dirty="0" err="1" smtClean="0">
                <a:solidFill>
                  <a:schemeClr val="accent2"/>
                </a:solidFill>
              </a:rPr>
              <a:t>ajustarMeta</a:t>
            </a:r>
            <a:r>
              <a:rPr lang="pt-BR" sz="1200" dirty="0" smtClean="0">
                <a:solidFill>
                  <a:schemeClr val="accent2"/>
                </a:solidFill>
              </a:rPr>
              <a:t>(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pt-BR" sz="1200" dirty="0" smtClean="0">
                <a:solidFill>
                  <a:schemeClr val="accent2"/>
                </a:solidFill>
              </a:rPr>
              <a:t>,</a:t>
            </a:r>
            <a:r>
              <a:rPr lang="pt-BR" sz="1200" dirty="0" smtClean="0">
                <a:solidFill>
                  <a:srgbClr val="3366FF"/>
                </a:solidFill>
              </a:rPr>
              <a:t>this</a:t>
            </a:r>
            <a:r>
              <a:rPr lang="pt-BR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3364724" y="5647308"/>
            <a:ext cx="3743851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err="1" smtClean="0">
                <a:solidFill>
                  <a:schemeClr val="accent2"/>
                </a:solidFill>
              </a:rPr>
              <a:t>ajustarMeta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err="1" smtClean="0">
                <a:solidFill>
                  <a:schemeClr val="accent2"/>
                </a:solidFill>
              </a:rPr>
              <a:t>num</a:t>
            </a:r>
            <a:r>
              <a:rPr lang="es-ES" sz="1200" dirty="0" smtClean="0">
                <a:solidFill>
                  <a:schemeClr val="accent2"/>
                </a:solidFill>
              </a:rPr>
              <a:t>, </a:t>
            </a:r>
            <a:r>
              <a:rPr lang="es-ES" sz="1200" dirty="0" err="1" smtClean="0">
                <a:solidFill>
                  <a:schemeClr val="accent2"/>
                </a:solidFill>
              </a:rPr>
              <a:t>obj</a:t>
            </a:r>
            <a:r>
              <a:rPr lang="es-ES" sz="1200" dirty="0" smtClean="0">
                <a:solidFill>
                  <a:schemeClr val="accent2"/>
                </a:solidFill>
              </a:rPr>
              <a:t>) 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accent2"/>
                </a:solidFill>
              </a:rPr>
              <a:t>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21</a:t>
            </a:r>
            <a:r>
              <a:rPr lang="pt-BR" sz="1200" dirty="0" smtClean="0">
                <a:solidFill>
                  <a:schemeClr val="accent2"/>
                </a:solidFill>
              </a:rPr>
              <a:t>) </a:t>
            </a:r>
            <a:r>
              <a:rPr lang="es-ES" sz="1200" dirty="0" smtClean="0">
                <a:solidFill>
                  <a:schemeClr val="accent2"/>
                </a:solidFill>
              </a:rPr>
              <a:t>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(titulo3, 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500</a:t>
            </a:r>
            <a:r>
              <a:rPr lang="es-ES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2371997" y="1275500"/>
            <a:ext cx="2559807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 inicio()   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(boton1, 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9400</a:t>
            </a:r>
            <a:r>
              <a:rPr lang="es-ES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41" name="Subtítulo 2"/>
          <p:cNvSpPr txBox="1">
            <a:spLocks/>
          </p:cNvSpPr>
          <p:nvPr/>
        </p:nvSpPr>
        <p:spPr>
          <a:xfrm>
            <a:off x="2047548" y="1656967"/>
            <a:ext cx="5813724" cy="325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200" dirty="0" smtClean="0">
                <a:solidFill>
                  <a:schemeClr val="accent2"/>
                </a:solidFill>
              </a:rPr>
              <a:t>$("#boton1").</a:t>
            </a:r>
            <a:r>
              <a:rPr lang="cs-CZ" sz="1200" dirty="0" smtClean="0">
                <a:solidFill>
                  <a:srgbClr val="3366FF"/>
                </a:solidFill>
              </a:rPr>
              <a:t>on</a:t>
            </a:r>
            <a:r>
              <a:rPr lang="cs-CZ" sz="1200" dirty="0" smtClean="0">
                <a:solidFill>
                  <a:schemeClr val="accent2"/>
                </a:solidFill>
              </a:rPr>
              <a:t>("</a:t>
            </a:r>
            <a:r>
              <a:rPr lang="cs-CZ" sz="1200" dirty="0" err="1" smtClean="0">
                <a:solidFill>
                  <a:srgbClr val="3366FF"/>
                </a:solidFill>
              </a:rPr>
              <a:t>click</a:t>
            </a:r>
            <a:r>
              <a:rPr lang="cs-CZ" sz="1200" dirty="0" smtClean="0">
                <a:solidFill>
                  <a:schemeClr val="accent2"/>
                </a:solidFill>
              </a:rPr>
              <a:t>", 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 smtClean="0">
                <a:solidFill>
                  <a:srgbClr val="4F6228"/>
                </a:solidFill>
              </a:rPr>
              <a:t>30</a:t>
            </a:r>
            <a:r>
              <a:rPr lang="pt-BR" sz="1200" dirty="0" smtClean="0">
                <a:solidFill>
                  <a:schemeClr val="accent2"/>
                </a:solidFill>
              </a:rPr>
              <a:t>)    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 </a:t>
            </a:r>
            <a:r>
              <a:rPr lang="pt-BR" sz="1200" dirty="0" smtClean="0">
                <a:solidFill>
                  <a:srgbClr val="4F6228"/>
                </a:solidFill>
              </a:rPr>
              <a:t>31</a:t>
            </a:r>
            <a:r>
              <a:rPr lang="pt-BR" sz="1200" dirty="0" smtClean="0">
                <a:solidFill>
                  <a:schemeClr val="accent2"/>
                </a:solidFill>
              </a:rPr>
              <a:t>; </a:t>
            </a:r>
            <a:r>
              <a:rPr lang="pt-BR" sz="1200" dirty="0" err="1" smtClean="0">
                <a:solidFill>
                  <a:srgbClr val="3366FF"/>
                </a:solidFill>
              </a:rPr>
              <a:t>setTimeout</a:t>
            </a:r>
            <a:r>
              <a:rPr lang="pt-BR" sz="1200" dirty="0" smtClean="0">
                <a:solidFill>
                  <a:schemeClr val="accent2"/>
                </a:solidFill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</a:rPr>
              <a:t>cerrarPortada</a:t>
            </a:r>
            <a:r>
              <a:rPr lang="pt-BR" sz="1200" dirty="0" smtClean="0">
                <a:solidFill>
                  <a:schemeClr val="accent2"/>
                </a:solidFill>
              </a:rPr>
              <a:t>, 1000);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42" name="Subtítulo 2"/>
          <p:cNvSpPr txBox="1">
            <a:spLocks/>
          </p:cNvSpPr>
          <p:nvPr/>
        </p:nvSpPr>
        <p:spPr>
          <a:xfrm>
            <a:off x="3491689" y="2035120"/>
            <a:ext cx="2880229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err="1" smtClean="0">
                <a:solidFill>
                  <a:schemeClr val="accent2"/>
                </a:solidFill>
              </a:rPr>
              <a:t>cerrarPortada</a:t>
            </a:r>
            <a:r>
              <a:rPr lang="es-ES" sz="1200" dirty="0" smtClean="0">
                <a:solidFill>
                  <a:schemeClr val="accent2"/>
                </a:solidFill>
              </a:rPr>
              <a:t>()   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(titulo1, 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300</a:t>
            </a:r>
            <a:r>
              <a:rPr lang="es-ES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redondeado 44"/>
          <p:cNvSpPr/>
          <p:nvPr/>
        </p:nvSpPr>
        <p:spPr>
          <a:xfrm>
            <a:off x="779060" y="4580547"/>
            <a:ext cx="7205133" cy="14662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Escoger </a:t>
            </a:r>
          </a:p>
          <a:p>
            <a:r>
              <a:rPr lang="es-ES" dirty="0" smtClean="0"/>
              <a:t>Nuevo </a:t>
            </a:r>
          </a:p>
          <a:p>
            <a:r>
              <a:rPr lang="es-ES" dirty="0" smtClean="0"/>
              <a:t>Sonido</a:t>
            </a:r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779060" y="2577486"/>
            <a:ext cx="7205133" cy="16478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Seleccionar</a:t>
            </a:r>
          </a:p>
          <a:p>
            <a:r>
              <a:rPr lang="es-ES" dirty="0" smtClean="0"/>
              <a:t>Tonalidad</a:t>
            </a:r>
            <a:endParaRPr lang="es-ES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779060" y="1216231"/>
            <a:ext cx="7205133" cy="120524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Seleccionar</a:t>
            </a:r>
          </a:p>
          <a:p>
            <a:r>
              <a:rPr lang="es-ES" dirty="0" smtClean="0"/>
              <a:t>Modo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63916"/>
            <a:ext cx="7664418" cy="322250"/>
          </a:xfrm>
        </p:spPr>
        <p:txBody>
          <a:bodyPr>
            <a:noAutofit/>
          </a:bodyPr>
          <a:lstStyle/>
          <a:p>
            <a:r>
              <a:rPr lang="es-ES" sz="2000" dirty="0" smtClean="0"/>
              <a:t>Flujo GradosWeb 2015</a:t>
            </a:r>
            <a:endParaRPr lang="es-ES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1925" y="686166"/>
            <a:ext cx="1533458" cy="318385"/>
          </a:xfrm>
        </p:spPr>
        <p:txBody>
          <a:bodyPr>
            <a:normAutofit/>
          </a:bodyPr>
          <a:lstStyle/>
          <a:p>
            <a:pPr algn="l"/>
            <a:r>
              <a:rPr lang="es-ES" sz="1400" dirty="0" smtClean="0"/>
              <a:t>Página de entrada</a:t>
            </a:r>
            <a:endParaRPr lang="es-ES" sz="1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888068" y="2660996"/>
            <a:ext cx="5562600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err="1" smtClean="0">
                <a:solidFill>
                  <a:schemeClr val="accent2"/>
                </a:solidFill>
              </a:rPr>
              <a:t>seleccionarTonalidad</a:t>
            </a:r>
            <a:r>
              <a:rPr lang="es-ES" sz="1200" dirty="0" smtClean="0">
                <a:solidFill>
                  <a:schemeClr val="accent2"/>
                </a:solidFill>
              </a:rPr>
              <a:t>() </a:t>
            </a:r>
            <a:r>
              <a:rPr lang="pt-BR" sz="1200" dirty="0" smtClean="0">
                <a:solidFill>
                  <a:schemeClr val="accent2"/>
                </a:solidFill>
              </a:rPr>
              <a:t> 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 </a:t>
            </a:r>
            <a:r>
              <a:rPr lang="es-ES" sz="1200" dirty="0" smtClean="0">
                <a:solidFill>
                  <a:schemeClr val="accent2"/>
                </a:solidFill>
              </a:rPr>
              <a:t> 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s-ES" sz="1200" dirty="0" smtClean="0">
                <a:solidFill>
                  <a:schemeClr val="accent2"/>
                </a:solidFill>
              </a:rPr>
              <a:t>); 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espera a que se oprima un 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boton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tonalidad.</a:t>
            </a:r>
            <a:r>
              <a:rPr lang="es-ES" sz="1200" dirty="0" smtClean="0">
                <a:solidFill>
                  <a:schemeClr val="accent2"/>
                </a:solidFill>
              </a:rPr>
              <a:t>        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243393" y="3453665"/>
            <a:ext cx="5377987" cy="682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err="1" smtClean="0">
                <a:solidFill>
                  <a:schemeClr val="accent2"/>
                </a:solidFill>
              </a:rPr>
              <a:t>ajustarTonalidad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err="1" smtClean="0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, $</a:t>
            </a:r>
            <a:r>
              <a:rPr lang="es-ES" sz="1200" dirty="0" err="1" smtClean="0">
                <a:solidFill>
                  <a:schemeClr val="accent3">
                    <a:lumMod val="50000"/>
                  </a:schemeClr>
                </a:solidFill>
              </a:rPr>
              <a:t>obj</a:t>
            </a:r>
            <a:r>
              <a:rPr lang="es-ES" sz="1200" dirty="0" smtClean="0">
                <a:solidFill>
                  <a:schemeClr val="accent2"/>
                </a:solidFill>
              </a:rPr>
              <a:t>); 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 </a:t>
            </a:r>
            <a:r>
              <a:rPr lang="es-ES" sz="1200" dirty="0" smtClean="0">
                <a:solidFill>
                  <a:schemeClr val="accent2"/>
                </a:solidFill>
              </a:rPr>
              <a:t> </a:t>
            </a:r>
            <a:r>
              <a:rPr lang="es-ES" sz="12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s-ES" sz="1200" dirty="0" smtClean="0">
                <a:solidFill>
                  <a:schemeClr val="accent2"/>
                </a:solidFill>
              </a:rPr>
              <a:t>   </a:t>
            </a:r>
            <a:r>
              <a:rPr lang="es-ES" sz="1200" dirty="0" err="1" smtClean="0">
                <a:solidFill>
                  <a:schemeClr val="accent2"/>
                </a:solidFill>
              </a:rPr>
              <a:t>animarHorizontal</a:t>
            </a:r>
            <a:r>
              <a:rPr lang="es-ES" sz="1200" dirty="0" smtClean="0">
                <a:solidFill>
                  <a:schemeClr val="accent2"/>
                </a:solidFill>
              </a:rPr>
              <a:t>()   </a:t>
            </a:r>
            <a:r>
              <a:rPr lang="es-ES" sz="1200" dirty="0" err="1" smtClean="0">
                <a:solidFill>
                  <a:schemeClr val="accent2"/>
                </a:solidFill>
              </a:rPr>
              <a:t>esperarFinAudio</a:t>
            </a:r>
            <a:r>
              <a:rPr lang="es-ES" sz="1200" dirty="0" smtClean="0">
                <a:solidFill>
                  <a:schemeClr val="accent2"/>
                </a:solidFill>
              </a:rPr>
              <a:t>(); </a:t>
            </a:r>
          </a:p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$("#encabezado").</a:t>
            </a:r>
            <a:r>
              <a:rPr lang="es-ES" sz="1200" dirty="0" err="1" smtClean="0">
                <a:solidFill>
                  <a:schemeClr val="accent2"/>
                </a:solidFill>
              </a:rPr>
              <a:t>text</a:t>
            </a:r>
            <a:r>
              <a:rPr lang="es-ES" sz="1200" dirty="0" smtClean="0">
                <a:solidFill>
                  <a:schemeClr val="accent2"/>
                </a:solidFill>
              </a:rPr>
              <a:t>("Escoge un Nuevo sonido");  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 </a:t>
            </a:r>
            <a:r>
              <a:rPr lang="es-ES" sz="1200" dirty="0" smtClean="0">
                <a:solidFill>
                  <a:schemeClr val="accent2"/>
                </a:solidFill>
              </a:rPr>
              <a:t> </a:t>
            </a:r>
            <a:r>
              <a:rPr lang="es-ES" sz="12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s-ES" sz="1200" dirty="0" smtClean="0">
                <a:solidFill>
                  <a:schemeClr val="accent2"/>
                </a:solidFill>
              </a:rPr>
              <a:t> 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err="1" smtClean="0">
                <a:solidFill>
                  <a:schemeClr val="accent2"/>
                </a:solidFill>
              </a:rPr>
              <a:t>cambiarOpacityGrados</a:t>
            </a:r>
            <a:r>
              <a:rPr lang="es-ES" sz="1200" dirty="0" smtClean="0">
                <a:solidFill>
                  <a:schemeClr val="accent2"/>
                </a:solidFill>
              </a:rPr>
              <a:t>("0.5"), </a:t>
            </a:r>
            <a:r>
              <a:rPr lang="es-ES" sz="1200" dirty="0" smtClean="0">
                <a:solidFill>
                  <a:srgbClr val="7F7F7F"/>
                </a:solidFill>
              </a:rPr>
              <a:t>800</a:t>
            </a:r>
            <a:r>
              <a:rPr lang="es-ES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2243394" y="3060758"/>
            <a:ext cx="5377987" cy="325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200" dirty="0" smtClean="0">
                <a:solidFill>
                  <a:schemeClr val="accent2"/>
                </a:solidFill>
              </a:rPr>
              <a:t>$("#MI").</a:t>
            </a:r>
            <a:r>
              <a:rPr lang="sk-SK" sz="1200" dirty="0" smtClean="0">
                <a:solidFill>
                  <a:srgbClr val="3366FF"/>
                </a:solidFill>
              </a:rPr>
              <a:t>on</a:t>
            </a:r>
            <a:r>
              <a:rPr lang="sk-SK" sz="1200" dirty="0" smtClean="0">
                <a:solidFill>
                  <a:schemeClr val="accent2"/>
                </a:solidFill>
              </a:rPr>
              <a:t>("</a:t>
            </a:r>
            <a:r>
              <a:rPr lang="sk-SK" sz="1200" dirty="0" smtClean="0">
                <a:solidFill>
                  <a:srgbClr val="3366FF"/>
                </a:solidFill>
              </a:rPr>
              <a:t>click</a:t>
            </a:r>
            <a:r>
              <a:rPr lang="sk-SK" sz="1200" dirty="0" smtClean="0">
                <a:solidFill>
                  <a:schemeClr val="accent2"/>
                </a:solidFill>
              </a:rPr>
              <a:t>",   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>
                <a:solidFill>
                  <a:srgbClr val="4F6228"/>
                </a:solidFill>
              </a:rPr>
              <a:t>1</a:t>
            </a:r>
            <a:r>
              <a:rPr lang="pt-BR" sz="1200" dirty="0" smtClean="0">
                <a:solidFill>
                  <a:srgbClr val="4F6228"/>
                </a:solidFill>
              </a:rPr>
              <a:t> </a:t>
            </a:r>
            <a:r>
              <a:rPr lang="pt-BR" sz="1200" dirty="0">
                <a:solidFill>
                  <a:srgbClr val="4F6228"/>
                </a:solidFill>
              </a:rPr>
              <a:t>|</a:t>
            </a:r>
            <a:r>
              <a:rPr lang="pt-BR" sz="1200" dirty="0" smtClean="0">
                <a:solidFill>
                  <a:srgbClr val="4F6228"/>
                </a:solidFill>
              </a:rPr>
              <a:t>| 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 smtClean="0">
                <a:solidFill>
                  <a:srgbClr val="4F6228"/>
                </a:solidFill>
              </a:rPr>
              <a:t>3</a:t>
            </a:r>
            <a:r>
              <a:rPr lang="pt-BR" sz="1200" dirty="0" smtClean="0">
                <a:solidFill>
                  <a:schemeClr val="accent2"/>
                </a:solidFill>
              </a:rPr>
              <a:t>)  </a:t>
            </a:r>
            <a:r>
              <a:rPr lang="pt-BR" sz="1200" dirty="0" err="1" smtClean="0">
                <a:solidFill>
                  <a:schemeClr val="accent2"/>
                </a:solidFill>
              </a:rPr>
              <a:t>ajustarTonalidad</a:t>
            </a:r>
            <a:r>
              <a:rPr lang="pt-BR" sz="1200" dirty="0" smtClean="0">
                <a:solidFill>
                  <a:schemeClr val="accent2"/>
                </a:solidFill>
              </a:rPr>
              <a:t>(0, $(</a:t>
            </a:r>
            <a:r>
              <a:rPr lang="pt-BR" sz="1200" dirty="0" err="1" smtClean="0">
                <a:solidFill>
                  <a:schemeClr val="accent2"/>
                </a:solidFill>
              </a:rPr>
              <a:t>this</a:t>
            </a:r>
            <a:r>
              <a:rPr lang="pt-BR" sz="1200" dirty="0" smtClean="0">
                <a:solidFill>
                  <a:schemeClr val="accent2"/>
                </a:solidFill>
              </a:rPr>
              <a:t>));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1925527" y="4672045"/>
            <a:ext cx="5695854" cy="7500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200" dirty="0" smtClean="0">
                <a:solidFill>
                  <a:schemeClr val="accent2"/>
                </a:solidFill>
              </a:rPr>
              <a:t>$("nuevosonidoa1").</a:t>
            </a:r>
            <a:r>
              <a:rPr lang="cs-CZ" sz="1200" dirty="0" smtClean="0">
                <a:solidFill>
                  <a:srgbClr val="3366FF"/>
                </a:solidFill>
              </a:rPr>
              <a:t>on</a:t>
            </a:r>
            <a:r>
              <a:rPr lang="cs-CZ" sz="1200" dirty="0" smtClean="0">
                <a:solidFill>
                  <a:schemeClr val="accent2"/>
                </a:solidFill>
              </a:rPr>
              <a:t>("</a:t>
            </a:r>
            <a:r>
              <a:rPr lang="cs-CZ" sz="1200" dirty="0" err="1" smtClean="0">
                <a:solidFill>
                  <a:srgbClr val="3366FF"/>
                </a:solidFill>
              </a:rPr>
              <a:t>click</a:t>
            </a:r>
            <a:r>
              <a:rPr lang="cs-CZ" sz="1200" dirty="0" smtClean="0">
                <a:solidFill>
                  <a:schemeClr val="accent2"/>
                </a:solidFill>
              </a:rPr>
              <a:t>",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accent2"/>
                </a:solidFill>
              </a:rPr>
              <a:t>== </a:t>
            </a:r>
            <a:r>
              <a:rPr lang="pt-BR" sz="12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pt-BR" sz="1200" dirty="0" smtClean="0">
                <a:solidFill>
                  <a:schemeClr val="accent2"/>
                </a:solidFill>
              </a:rPr>
              <a:t>) </a:t>
            </a:r>
            <a:r>
              <a:rPr lang="pt-BR" sz="1200" dirty="0" err="1" smtClean="0">
                <a:solidFill>
                  <a:schemeClr val="accent2"/>
                </a:solidFill>
              </a:rPr>
              <a:t>oirNuevoSonido</a:t>
            </a:r>
            <a:r>
              <a:rPr lang="pt-BR" sz="1200" dirty="0" smtClean="0">
                <a:solidFill>
                  <a:schemeClr val="accent2"/>
                </a:solidFill>
              </a:rPr>
              <a:t>();</a:t>
            </a:r>
          </a:p>
          <a:p>
            <a:pPr algn="l"/>
            <a:r>
              <a:rPr lang="pt-BR" sz="1200" dirty="0" err="1" smtClean="0">
                <a:solidFill>
                  <a:schemeClr val="accent2"/>
                </a:solidFill>
              </a:rPr>
              <a:t>else</a:t>
            </a:r>
            <a:r>
              <a:rPr lang="pt-BR" sz="1200" dirty="0" smtClean="0">
                <a:solidFill>
                  <a:schemeClr val="accent2"/>
                </a:solidFill>
              </a:rPr>
              <a:t>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accent2"/>
                </a:solidFill>
              </a:rPr>
              <a:t>==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pt-BR" sz="1200" dirty="0" smtClean="0">
                <a:solidFill>
                  <a:schemeClr val="accent2"/>
                </a:solidFill>
              </a:rPr>
              <a:t>) 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 </a:t>
            </a:r>
            <a:r>
              <a:rPr lang="pt-BR" sz="1200" dirty="0" smtClean="0">
                <a:solidFill>
                  <a:schemeClr val="accent2"/>
                </a:solidFill>
              </a:rPr>
              <a:t>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200" dirty="0" err="1" smtClean="0">
                <a:solidFill>
                  <a:schemeClr val="accent1"/>
                </a:solidFill>
              </a:rPr>
              <a:t>confirm</a:t>
            </a:r>
            <a:r>
              <a:rPr lang="pt-BR" sz="1200" dirty="0" smtClean="0">
                <a:solidFill>
                  <a:schemeClr val="accent2"/>
                </a:solidFill>
              </a:rPr>
              <a:t>  </a:t>
            </a:r>
            <a:r>
              <a:rPr lang="pt-BR" sz="1200" dirty="0" err="1" smtClean="0">
                <a:solidFill>
                  <a:schemeClr val="accent2"/>
                </a:solidFill>
              </a:rPr>
              <a:t>oirNuevoSonido</a:t>
            </a:r>
            <a:r>
              <a:rPr lang="pt-BR" sz="1200" dirty="0" smtClean="0">
                <a:solidFill>
                  <a:schemeClr val="accent2"/>
                </a:solidFill>
              </a:rPr>
              <a:t>(); </a:t>
            </a:r>
            <a:r>
              <a:rPr lang="pt-BR" sz="1200" dirty="0" err="1" smtClean="0">
                <a:solidFill>
                  <a:schemeClr val="accent2"/>
                </a:solidFill>
              </a:rPr>
              <a:t>else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 err="1" smtClean="0">
                <a:solidFill>
                  <a:schemeClr val="accent2"/>
                </a:solidFill>
              </a:rPr>
              <a:t>esperaMoverGrado</a:t>
            </a:r>
            <a:r>
              <a:rPr lang="pt-BR" sz="1200" dirty="0" smtClean="0">
                <a:solidFill>
                  <a:schemeClr val="accent2"/>
                </a:solidFill>
              </a:rPr>
              <a:t>();    </a:t>
            </a:r>
          </a:p>
          <a:p>
            <a:pPr algn="l"/>
            <a:r>
              <a:rPr lang="pt-BR" sz="1200" dirty="0" err="1" smtClean="0">
                <a:solidFill>
                  <a:schemeClr val="accent2"/>
                </a:solidFill>
              </a:rPr>
              <a:t>else</a:t>
            </a:r>
            <a:r>
              <a:rPr lang="pt-BR" sz="1200" dirty="0" smtClean="0">
                <a:solidFill>
                  <a:schemeClr val="accent2"/>
                </a:solidFill>
              </a:rPr>
              <a:t>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 </a:t>
            </a:r>
            <a:r>
              <a:rPr lang="pt-BR" sz="1200" dirty="0" smtClean="0">
                <a:solidFill>
                  <a:schemeClr val="accent2"/>
                </a:solidFill>
              </a:rPr>
              <a:t>== </a:t>
            </a:r>
            <a:r>
              <a:rPr lang="pt-BR" sz="1200" dirty="0" smtClean="0">
                <a:solidFill>
                  <a:srgbClr val="4F6228"/>
                </a:solidFill>
              </a:rPr>
              <a:t>6</a:t>
            </a:r>
            <a:r>
              <a:rPr lang="pt-BR" sz="1200" dirty="0" smtClean="0">
                <a:solidFill>
                  <a:schemeClr val="accent2"/>
                </a:solidFill>
              </a:rPr>
              <a:t>) 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estado </a:t>
            </a:r>
            <a:r>
              <a:rPr lang="pt-BR" sz="1200" dirty="0" smtClean="0">
                <a:solidFill>
                  <a:schemeClr val="accent2"/>
                </a:solidFill>
              </a:rPr>
              <a:t>= 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200" dirty="0" err="1" smtClean="0">
                <a:solidFill>
                  <a:srgbClr val="4F81BD"/>
                </a:solidFill>
              </a:rPr>
              <a:t>confirm</a:t>
            </a:r>
            <a:r>
              <a:rPr lang="pt-BR" sz="1200" dirty="0" smtClean="0">
                <a:solidFill>
                  <a:schemeClr val="accent2"/>
                </a:solidFill>
              </a:rPr>
              <a:t>  </a:t>
            </a:r>
            <a:r>
              <a:rPr lang="pt-BR" sz="1200" dirty="0" err="1" smtClean="0">
                <a:solidFill>
                  <a:schemeClr val="accent2"/>
                </a:solidFill>
              </a:rPr>
              <a:t>oirNuevoSonido</a:t>
            </a:r>
            <a:r>
              <a:rPr lang="pt-BR" sz="1200" dirty="0" smtClean="0">
                <a:solidFill>
                  <a:schemeClr val="accent2"/>
                </a:solidFill>
              </a:rPr>
              <a:t>(); </a:t>
            </a:r>
            <a:r>
              <a:rPr lang="pt-BR" sz="1200" dirty="0" err="1" smtClean="0">
                <a:solidFill>
                  <a:schemeClr val="accent2"/>
                </a:solidFill>
              </a:rPr>
              <a:t>else</a:t>
            </a:r>
            <a:r>
              <a:rPr lang="pt-BR" sz="1200" dirty="0" smtClean="0">
                <a:solidFill>
                  <a:schemeClr val="accent2"/>
                </a:solidFill>
              </a:rPr>
              <a:t> </a:t>
            </a:r>
            <a:r>
              <a:rPr lang="pt-BR" sz="1200" dirty="0" err="1" smtClean="0">
                <a:solidFill>
                  <a:schemeClr val="accent2"/>
                </a:solidFill>
              </a:rPr>
              <a:t>esperaMoverGrado</a:t>
            </a:r>
            <a:r>
              <a:rPr lang="pt-BR" sz="1200" dirty="0" smtClean="0">
                <a:solidFill>
                  <a:schemeClr val="accent2"/>
                </a:solidFill>
              </a:rPr>
              <a:t>();						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2600607" y="1275500"/>
            <a:ext cx="344460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titulo3()   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err="1" smtClean="0">
                <a:solidFill>
                  <a:schemeClr val="accent2"/>
                </a:solidFill>
              </a:rPr>
              <a:t>mostrarMenuEscala</a:t>
            </a:r>
            <a:r>
              <a:rPr lang="es-ES" sz="1200" dirty="0" smtClean="0">
                <a:solidFill>
                  <a:schemeClr val="accent2"/>
                </a:solidFill>
              </a:rPr>
              <a:t>, </a:t>
            </a:r>
            <a:r>
              <a:rPr lang="es-ES" sz="12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lang="es-ES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41" name="Subtítulo 2"/>
          <p:cNvSpPr txBox="1">
            <a:spLocks/>
          </p:cNvSpPr>
          <p:nvPr/>
        </p:nvSpPr>
        <p:spPr>
          <a:xfrm>
            <a:off x="2764152" y="1656967"/>
            <a:ext cx="5097119" cy="325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200" dirty="0" smtClean="0">
                <a:solidFill>
                  <a:schemeClr val="accent2"/>
                </a:solidFill>
              </a:rPr>
              <a:t>$("#modo1").</a:t>
            </a:r>
            <a:r>
              <a:rPr lang="sk-SK" sz="1200" dirty="0" smtClean="0">
                <a:solidFill>
                  <a:srgbClr val="3366FF"/>
                </a:solidFill>
              </a:rPr>
              <a:t>on</a:t>
            </a:r>
            <a:r>
              <a:rPr lang="sk-SK" sz="1200" dirty="0" smtClean="0">
                <a:solidFill>
                  <a:schemeClr val="accent2"/>
                </a:solidFill>
              </a:rPr>
              <a:t>("</a:t>
            </a:r>
            <a:r>
              <a:rPr lang="sk-SK" sz="1200" dirty="0" smtClean="0">
                <a:solidFill>
                  <a:srgbClr val="3366FF"/>
                </a:solidFill>
              </a:rPr>
              <a:t>click</a:t>
            </a:r>
            <a:r>
              <a:rPr lang="sk-SK" sz="1200" dirty="0" smtClean="0">
                <a:solidFill>
                  <a:schemeClr val="accent2"/>
                </a:solidFill>
              </a:rPr>
              <a:t>",   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 smtClean="0">
                <a:solidFill>
                  <a:srgbClr val="4F6228"/>
                </a:solidFill>
              </a:rPr>
              <a:t>21 </a:t>
            </a:r>
            <a:r>
              <a:rPr lang="pt-BR" sz="1200" dirty="0" smtClean="0">
                <a:solidFill>
                  <a:schemeClr val="accent2"/>
                </a:solidFill>
              </a:rPr>
              <a:t>|| 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 smtClean="0">
                <a:solidFill>
                  <a:srgbClr val="4F6228"/>
                </a:solidFill>
              </a:rPr>
              <a:t>1</a:t>
            </a:r>
            <a:r>
              <a:rPr lang="pt-BR" sz="1200" dirty="0" smtClean="0">
                <a:solidFill>
                  <a:schemeClr val="accent2"/>
                </a:solidFill>
              </a:rPr>
              <a:t>)    </a:t>
            </a:r>
            <a:r>
              <a:rPr lang="pt-BR" sz="1200" dirty="0" err="1" smtClean="0">
                <a:solidFill>
                  <a:schemeClr val="accent2"/>
                </a:solidFill>
              </a:rPr>
              <a:t>ajustarModo</a:t>
            </a:r>
            <a:r>
              <a:rPr lang="pt-BR" sz="1200" dirty="0" smtClean="0">
                <a:solidFill>
                  <a:schemeClr val="accent2"/>
                </a:solidFill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</a:rPr>
              <a:t>this</a:t>
            </a:r>
            <a:r>
              <a:rPr lang="pt-BR" sz="1200" dirty="0" smtClean="0">
                <a:solidFill>
                  <a:schemeClr val="accent2"/>
                </a:solidFill>
              </a:rPr>
              <a:t>); 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42" name="Subtítulo 2"/>
          <p:cNvSpPr txBox="1">
            <a:spLocks/>
          </p:cNvSpPr>
          <p:nvPr/>
        </p:nvSpPr>
        <p:spPr>
          <a:xfrm>
            <a:off x="2700866" y="2035120"/>
            <a:ext cx="3860801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err="1" smtClean="0">
                <a:solidFill>
                  <a:schemeClr val="accent2"/>
                </a:solidFill>
              </a:rPr>
              <a:t>ajustarModo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err="1" smtClean="0">
                <a:solidFill>
                  <a:schemeClr val="accent2"/>
                </a:solidFill>
              </a:rPr>
              <a:t>obj</a:t>
            </a:r>
            <a:r>
              <a:rPr lang="es-ES" sz="1200" dirty="0" smtClean="0">
                <a:solidFill>
                  <a:schemeClr val="accent2"/>
                </a:solidFill>
              </a:rPr>
              <a:t>)    </a:t>
            </a:r>
            <a:r>
              <a:rPr lang="es-ES" sz="1200" dirty="0" err="1" smtClean="0">
                <a:solidFill>
                  <a:srgbClr val="3366FF"/>
                </a:solidFill>
              </a:rPr>
              <a:t>setTimeout</a:t>
            </a:r>
            <a:r>
              <a:rPr lang="es-ES" sz="1200" dirty="0" smtClean="0">
                <a:solidFill>
                  <a:schemeClr val="accent2"/>
                </a:solidFill>
              </a:rPr>
              <a:t>(</a:t>
            </a:r>
            <a:r>
              <a:rPr lang="es-ES" sz="1200" dirty="0" err="1" smtClean="0">
                <a:solidFill>
                  <a:schemeClr val="accent2"/>
                </a:solidFill>
              </a:rPr>
              <a:t>seleccionarTonalidad</a:t>
            </a:r>
            <a:r>
              <a:rPr lang="es-ES" sz="1200" dirty="0" smtClean="0">
                <a:solidFill>
                  <a:schemeClr val="accent2"/>
                </a:solidFill>
              </a:rPr>
              <a:t>, </a:t>
            </a:r>
            <a:r>
              <a:rPr lang="es-ES" sz="12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lang="es-ES" sz="1200" dirty="0" smtClean="0">
                <a:solidFill>
                  <a:schemeClr val="accent2"/>
                </a:solidFill>
              </a:rPr>
              <a:t>);</a:t>
            </a:r>
            <a:endParaRPr lang="es-E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4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63916"/>
            <a:ext cx="7664418" cy="322250"/>
          </a:xfrm>
        </p:spPr>
        <p:txBody>
          <a:bodyPr>
            <a:noAutofit/>
          </a:bodyPr>
          <a:lstStyle/>
          <a:p>
            <a:r>
              <a:rPr lang="es-ES" sz="2000" dirty="0" smtClean="0"/>
              <a:t>Flujo GradosWeb 2015</a:t>
            </a:r>
            <a:endParaRPr lang="es-ES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1925" y="686166"/>
            <a:ext cx="1533458" cy="318385"/>
          </a:xfrm>
        </p:spPr>
        <p:txBody>
          <a:bodyPr>
            <a:normAutofit/>
          </a:bodyPr>
          <a:lstStyle/>
          <a:p>
            <a:pPr algn="l"/>
            <a:r>
              <a:rPr lang="es-ES" sz="1400" dirty="0" smtClean="0"/>
              <a:t>Página de entrada</a:t>
            </a:r>
            <a:endParaRPr lang="es-ES" sz="1400" dirty="0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120476" y="39598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1120476" y="42850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1272876" y="41122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1272876" y="44374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1425276" y="42646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1425276" y="45898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577676" y="44170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1730076" y="45694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1577676" y="47422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1730076" y="48946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882476" y="47218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2" name="Subtítulo 2"/>
          <p:cNvSpPr txBox="1">
            <a:spLocks/>
          </p:cNvSpPr>
          <p:nvPr/>
        </p:nvSpPr>
        <p:spPr>
          <a:xfrm>
            <a:off x="1882476" y="50470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2034876" y="48742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2034876" y="51994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2187276" y="50266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6" name="Subtítulo 2"/>
          <p:cNvSpPr txBox="1">
            <a:spLocks/>
          </p:cNvSpPr>
          <p:nvPr/>
        </p:nvSpPr>
        <p:spPr>
          <a:xfrm>
            <a:off x="2187276" y="53518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2339676" y="51790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2339676" y="55042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29" name="Subtítulo 2"/>
          <p:cNvSpPr txBox="1">
            <a:spLocks/>
          </p:cNvSpPr>
          <p:nvPr/>
        </p:nvSpPr>
        <p:spPr>
          <a:xfrm>
            <a:off x="2492076" y="5331486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30" name="Subtítulo 2"/>
          <p:cNvSpPr txBox="1">
            <a:spLocks/>
          </p:cNvSpPr>
          <p:nvPr/>
        </p:nvSpPr>
        <p:spPr>
          <a:xfrm>
            <a:off x="2492076" y="5656664"/>
            <a:ext cx="1834242" cy="32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 smtClean="0">
                <a:solidFill>
                  <a:schemeClr val="accent2"/>
                </a:solidFill>
              </a:rPr>
              <a:t>seleccionarTamañoSerie()</a:t>
            </a:r>
            <a:endParaRPr lang="es-ES" sz="1200" dirty="0">
              <a:solidFill>
                <a:schemeClr val="accent2"/>
              </a:solidFill>
            </a:endParaRPr>
          </a:p>
        </p:txBody>
      </p:sp>
      <p:sp>
        <p:nvSpPr>
          <p:cNvPr id="31" name="Subtítulo 2"/>
          <p:cNvSpPr txBox="1">
            <a:spLocks/>
          </p:cNvSpPr>
          <p:nvPr/>
        </p:nvSpPr>
        <p:spPr>
          <a:xfrm>
            <a:off x="1882476" y="3377308"/>
            <a:ext cx="5335407" cy="325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200" dirty="0" smtClean="0">
                <a:solidFill>
                  <a:schemeClr val="accent2"/>
                </a:solidFill>
              </a:rPr>
              <a:t>$("#modo1").</a:t>
            </a:r>
            <a:r>
              <a:rPr lang="sk-SK" sz="1200" dirty="0" smtClean="0">
                <a:solidFill>
                  <a:srgbClr val="3366FF"/>
                </a:solidFill>
              </a:rPr>
              <a:t>on</a:t>
            </a:r>
            <a:r>
              <a:rPr lang="sk-SK" sz="1200" dirty="0" smtClean="0">
                <a:solidFill>
                  <a:schemeClr val="accent2"/>
                </a:solidFill>
              </a:rPr>
              <a:t>("</a:t>
            </a:r>
            <a:r>
              <a:rPr lang="sk-SK" sz="1200" dirty="0" smtClean="0">
                <a:solidFill>
                  <a:srgbClr val="3366FF"/>
                </a:solidFill>
              </a:rPr>
              <a:t>click</a:t>
            </a:r>
            <a:r>
              <a:rPr lang="sk-SK" sz="1200" dirty="0" smtClean="0">
                <a:solidFill>
                  <a:schemeClr val="accent2"/>
                </a:solidFill>
              </a:rPr>
              <a:t>",    </a:t>
            </a:r>
            <a:r>
              <a:rPr lang="pt-BR" sz="1200" dirty="0" err="1" smtClean="0">
                <a:solidFill>
                  <a:schemeClr val="accent2"/>
                </a:solidFill>
              </a:rPr>
              <a:t>if</a:t>
            </a:r>
            <a:r>
              <a:rPr lang="pt-BR" sz="1200" dirty="0" smtClean="0">
                <a:solidFill>
                  <a:schemeClr val="accent2"/>
                </a:solidFill>
              </a:rPr>
              <a:t> (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 smtClean="0">
                <a:solidFill>
                  <a:srgbClr val="4F6228"/>
                </a:solidFill>
              </a:rPr>
              <a:t>0 </a:t>
            </a:r>
            <a:r>
              <a:rPr lang="pt-BR" sz="1200" dirty="0" smtClean="0">
                <a:solidFill>
                  <a:schemeClr val="accent2"/>
                </a:solidFill>
              </a:rPr>
              <a:t>|| </a:t>
            </a:r>
            <a:r>
              <a:rPr lang="pt-BR" sz="1200" dirty="0" smtClean="0">
                <a:solidFill>
                  <a:srgbClr val="0D0D0D"/>
                </a:solidFill>
              </a:rPr>
              <a:t>estado</a:t>
            </a:r>
            <a:r>
              <a:rPr lang="pt-BR" sz="1200" dirty="0" smtClean="0">
                <a:solidFill>
                  <a:schemeClr val="accent2"/>
                </a:solidFill>
              </a:rPr>
              <a:t> == </a:t>
            </a:r>
            <a:r>
              <a:rPr lang="pt-BR" sz="1200" dirty="0" smtClean="0">
                <a:solidFill>
                  <a:srgbClr val="4F6228"/>
                </a:solidFill>
              </a:rPr>
              <a:t>1</a:t>
            </a:r>
            <a:r>
              <a:rPr lang="pt-BR" sz="1200" dirty="0" smtClean="0">
                <a:solidFill>
                  <a:schemeClr val="accent2"/>
                </a:solidFill>
              </a:rPr>
              <a:t>)    </a:t>
            </a:r>
            <a:r>
              <a:rPr lang="pt-BR" sz="1200" dirty="0" err="1" smtClean="0">
                <a:solidFill>
                  <a:schemeClr val="accent2"/>
                </a:solidFill>
              </a:rPr>
              <a:t>ajustarModo</a:t>
            </a:r>
            <a:r>
              <a:rPr lang="pt-BR" sz="1200" dirty="0" smtClean="0">
                <a:solidFill>
                  <a:schemeClr val="accent2"/>
                </a:solidFill>
              </a:rPr>
              <a:t>(</a:t>
            </a:r>
            <a:r>
              <a:rPr lang="pt-BR" sz="1200" dirty="0" err="1" smtClean="0">
                <a:solidFill>
                  <a:schemeClr val="accent2"/>
                </a:solidFill>
              </a:rPr>
              <a:t>this</a:t>
            </a:r>
            <a:r>
              <a:rPr lang="pt-BR" sz="1200" dirty="0" smtClean="0">
                <a:solidFill>
                  <a:schemeClr val="accent2"/>
                </a:solidFill>
              </a:rPr>
              <a:t>); </a:t>
            </a:r>
            <a:endParaRPr lang="es-E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35047" y="1176597"/>
            <a:ext cx="658016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s-ES" sz="1400" b="1" dirty="0" smtClean="0">
                <a:solidFill>
                  <a:schemeClr val="tx2"/>
                </a:solidFill>
              </a:rPr>
              <a:t>29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 Presentar créditos.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s-ES" sz="1400" b="1" dirty="0">
                <a:solidFill>
                  <a:schemeClr val="tx2"/>
                </a:solidFill>
              </a:rPr>
              <a:t>3</a:t>
            </a:r>
            <a:r>
              <a:rPr lang="es-ES" sz="1400" b="1" dirty="0" smtClean="0">
                <a:solidFill>
                  <a:schemeClr val="tx2"/>
                </a:solidFill>
              </a:rPr>
              <a:t>0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Activa botón ENTRAR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s-ES" sz="1400" b="1" dirty="0" smtClean="0">
                <a:solidFill>
                  <a:schemeClr val="tx2"/>
                </a:solidFill>
              </a:rPr>
              <a:t>31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Ajusta entrada, oculta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divs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entrada..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s-ES" sz="1400" b="1" dirty="0" smtClean="0">
                <a:solidFill>
                  <a:schemeClr val="tx2"/>
                </a:solidFill>
              </a:rPr>
              <a:t>20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Entrada al programa. Ajustar tamaño de serie de grados.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0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Ajustar meta inicial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dirty="0" smtClean="0">
                <a:solidFill>
                  <a:srgbClr val="984807"/>
                </a:solidFill>
              </a:rPr>
              <a:t>21 = Ajustar modo (estado faltante)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1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Seleccione una tonalidad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2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está sonando una tonalidad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3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esperando un nuevo sonido. Permite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oir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cada grado al pasar por encima el mouse.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4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oye nuevo sonido, entra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Permite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oir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tonalidad.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5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(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esta fuera de los grados) espera a que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 ubique en un grado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6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espera que usuario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evalue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no permite mover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otro grado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7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evalúa respuesta de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endParaRPr lang="es-E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8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escucha parte de tonalidad cuando no se ha elegido un nuevo sonido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9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escucha parte de tonalidad después de haber elegido un nuevo sonido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10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confirma si quiere un nuevo sonido, antes de ubicar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endParaRPr lang="es-E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11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escucha parte de tonalidad después de haber ubicado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en algún grado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12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repite sonido después de ubicar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endParaRPr lang="es-E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s-ES" sz="1400" b="1" dirty="0" smtClean="0">
                <a:solidFill>
                  <a:srgbClr val="1F497D"/>
                </a:solidFill>
              </a:rPr>
              <a:t>13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confirma si quiere un nuevo sonido, después de ubicar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gradop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53560" y="756558"/>
            <a:ext cx="92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1F497D"/>
                </a:solidFill>
              </a:rPr>
              <a:t>Estados</a:t>
            </a:r>
            <a:endParaRPr lang="es-E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7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26825</TotalTime>
  <Words>785</Words>
  <Application>Microsoft Macintosh PowerPoint</Application>
  <PresentationFormat>Presentación en pantalla 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Flujo GradosWeb 2015</vt:lpstr>
      <vt:lpstr>Flujo GradosWeb 2015</vt:lpstr>
      <vt:lpstr>Flujo GradosWeb 2015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Flujo GradosWeb 2015</dc:title>
  <dc:creator>Pedro Baracaldo</dc:creator>
  <cp:lastModifiedBy>Pedro Baracaldo</cp:lastModifiedBy>
  <cp:revision>41</cp:revision>
  <dcterms:created xsi:type="dcterms:W3CDTF">2015-10-04T00:28:57Z</dcterms:created>
  <dcterms:modified xsi:type="dcterms:W3CDTF">2015-10-25T04:34:54Z</dcterms:modified>
</cp:coreProperties>
</file>