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P.O.M.B.O.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Hacking Concepts:</a:t>
            </a:r>
            <a:br>
              <a:rPr lang="en"/>
            </a:br>
            <a:r>
              <a:rPr lang="en"/>
              <a:t>Wi-Fi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Black Hat Practice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Let’s hack, around you there are a few Wireless AP, try to crack one and get inside it:</a:t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 sz="1200">
                <a:solidFill>
                  <a:srgbClr val="F3F3F3"/>
                </a:solidFill>
              </a:rPr>
              <a:t>Cati-Jr 2.4Ghz</a:t>
            </a:r>
            <a:endParaRPr sz="1200">
              <a:solidFill>
                <a:srgbClr val="F3F3F3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F3F3F3"/>
                </a:solidFill>
              </a:rPr>
              <a:t>WPS Dictionary, PixieWPS + ARP</a:t>
            </a:r>
            <a:endParaRPr sz="1200">
              <a:solidFill>
                <a:srgbClr val="F3F3F3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■"/>
            </a:pPr>
            <a:r>
              <a:rPr lang="en" sz="1200">
                <a:solidFill>
                  <a:srgbClr val="F3F3F3"/>
                </a:solidFill>
              </a:rPr>
              <a:t>Evil-Twin + DNS</a:t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 sz="1200">
                <a:solidFill>
                  <a:srgbClr val="F3F3F3"/>
                </a:solidFill>
              </a:rPr>
              <a:t>AAACF</a:t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 sz="1200">
                <a:solidFill>
                  <a:srgbClr val="F3F3F3"/>
                </a:solidFill>
              </a:rPr>
              <a:t>PET*</a:t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 sz="1200">
                <a:solidFill>
                  <a:srgbClr val="F3F3F3"/>
                </a:solidFill>
              </a:rPr>
              <a:t>DC-{Grad,Prof,Pos}</a:t>
            </a:r>
            <a:endParaRPr sz="1200">
              <a:solidFill>
                <a:srgbClr val="F3F3F3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■"/>
            </a:pPr>
            <a:r>
              <a:rPr lang="en" sz="1200">
                <a:solidFill>
                  <a:srgbClr val="F3F3F3"/>
                </a:solidFill>
              </a:rPr>
              <a:t>WPE Evil Twin + Pseudo captive + DNS</a:t>
            </a:r>
            <a:endParaRPr sz="1200">
              <a:solidFill>
                <a:srgbClr val="F3F3F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Ferramentas:</a:t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 sz="1200">
                <a:solidFill>
                  <a:srgbClr val="F3F3F3"/>
                </a:solidFill>
              </a:rPr>
              <a:t>Linux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</a:pPr>
            <a:r>
              <a:rPr lang="en" sz="1200">
                <a:solidFill>
                  <a:srgbClr val="F3F3F3"/>
                </a:solidFill>
              </a:rPr>
              <a:t>CLI: airodump, reaver-wps, bully, aircrack-ng, hostapd-wpe, metasploit, wifiphisher, arpspoof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</a:pPr>
            <a:r>
              <a:rPr lang="en" sz="1200">
                <a:solidFill>
                  <a:srgbClr val="F3F3F3"/>
                </a:solidFill>
              </a:rPr>
              <a:t>Easy CLI: airgeddon, wifite, </a:t>
            </a:r>
            <a:r>
              <a:rPr lang="en" sz="1200">
                <a:solidFill>
                  <a:srgbClr val="F3F3F3"/>
                </a:solidFill>
              </a:rPr>
              <a:t>wifiphisher, linset</a:t>
            </a:r>
            <a:endParaRPr sz="1200">
              <a:solidFill>
                <a:srgbClr val="F3F3F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 sz="1200">
                <a:solidFill>
                  <a:srgbClr val="F3F3F3"/>
                </a:solidFill>
              </a:rPr>
              <a:t>Android</a:t>
            </a:r>
            <a:endParaRPr sz="1200">
              <a:solidFill>
                <a:srgbClr val="F3F3F3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</a:pPr>
            <a:r>
              <a:rPr lang="en" sz="1200">
                <a:solidFill>
                  <a:srgbClr val="F3F3F3"/>
                </a:solidFill>
              </a:rPr>
              <a:t>WiFiAnalyser, WPS WPA Tester, Termux+PRoot (Esse “P” eh intencional ou typo?)</a:t>
            </a:r>
            <a:endParaRPr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Entering the network: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 restriction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cracking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WEP/WPA </a:t>
            </a:r>
            <a:r>
              <a:rPr lang="en"/>
              <a:t>handshake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WPS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Brute-force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PixieWPS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WPS Dictionary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Evil-Twin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Pseudo captive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WPA2 Enterprise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the network: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Gathering intel: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Network scan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love SMB!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Let’s provide addresses: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ARP Spoof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DNS Server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Ataques “Man in the Middle” (pode ser [Woman/Person] in the Middle se vcs preferirem)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Phishing and phishing and a lot of phishing!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HTTPS and certificates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Captura e análise de tráfego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 by ignorance!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Step 1: Choose an approach!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BSSID ocultos (e.g. Asgard)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 abertas</a:t>
            </a:r>
            <a:r>
              <a:rPr lang="en"/>
              <a:t> (e.g. McDonalds)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 abertas com restrição de MAC (e.g. via rádios)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Cifra-te ou devoram-te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Redes com WPS desbloqueado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(e.g. vizinhos)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Ataques rápidos e eficientes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Dictionary, Belkin+Arcadyan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PixieWPS (5 min)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Brute-force (até 12 horas)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Redes WEP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(e.g. velhos shoppings)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Mal implementada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Muitos vetores de ataque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Obsoleta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Redes WPA/WPA2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Brute-force attacks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Novos ataques!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Redes WPA2 Enterprise (e.g. UFSCar/USP/Eduroam).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Usurpadora sem-fio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2209800"/>
            <a:ext cx="47625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@Live demo de Evil-Twin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TOPIC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ownar a Campus Party inteira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protocolo SMB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exploit EternalBlue (vazado da NSA)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Wanna cry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Poisoning/spoofing: Who are you in the fila do pao??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protocolo ARP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Nao possui criptografia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Server: Oi, voce pode me dizer onde esta o facebook?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DNS e sua importância na web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DNS e a pescaria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 Everywhere!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certified</a:t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Man-in-the-middle Attacks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Aprendendo a pescar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Phishing Attacks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how it connects every attack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Evil twins (fake ap’s or whatever you wanna call it)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Power of fake aps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get wifi password with fake captives and wifiphisher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u="sng"/>
              <a:t>“</a:t>
            </a:r>
            <a:r>
              <a:rPr i="1" lang="en" u="sng"/>
              <a:t>Quem ownar o paulo matias usando essas técnicas ganha um adesivo”</a:t>
            </a:r>
            <a:endParaRPr b="1" i="1" u="sng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/>
              <a:t>-Vrech, Matheus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