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exploit-db.com/exploits/37292/" TargetMode="External"/><Relationship Id="rId4" Type="http://schemas.openxmlformats.org/officeDocument/2006/relationships/hyperlink" Target="https://www.vulnhub.com/entry/billu-b0x,188/" TargetMode="External"/><Relationship Id="rId5" Type="http://schemas.openxmlformats.org/officeDocument/2006/relationships/hyperlink" Target="https://mrh4sh.github.io/billu-b0x-solu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ombo-ct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 é só o jeito fácil…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voltar pro c.php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25882" l="29650" r="30432" t="41420"/>
          <a:stretch/>
        </p:blipFill>
        <p:spPr>
          <a:xfrm>
            <a:off x="590700" y="603025"/>
            <a:ext cx="8022326" cy="3696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Continuar procurando por vulnerabilidades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É nessa hora que retornamos de exploitation para enumeration.</a:t>
            </a:r>
            <a:endParaRPr sz="1600"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 que podemos tentar</a:t>
            </a:r>
            <a:r>
              <a:rPr b="1" lang="en" sz="1800"/>
              <a:t>:</a:t>
            </a:r>
            <a:endParaRPr b="1" sz="18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Upload de uma shell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Encontrar RCE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Buscar outras vulnerabilidades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Versão desatualizada de algum serviço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●"/>
            </a:pPr>
            <a:r>
              <a:rPr lang="en" sz="1600">
                <a:solidFill>
                  <a:srgbClr val="A61C00"/>
                </a:solidFill>
              </a:rPr>
              <a:t>Enumeration</a:t>
            </a:r>
            <a:endParaRPr sz="1600">
              <a:solidFill>
                <a:srgbClr val="A61C00"/>
              </a:solidFill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podemos fazer?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shell?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exemplo de shell no formato .gif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397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'FFD8FFEo'</a:t>
            </a:r>
            <a:r>
              <a:rPr lang="en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xxd -r -p &gt; shell.gif</a:t>
            </a:r>
            <a:endParaRPr sz="14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1397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'&lt;?php passthru($_GET['</a:t>
            </a:r>
            <a:r>
              <a:rPr lang="en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sz="14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']); ?&gt;'</a:t>
            </a:r>
            <a:r>
              <a:rPr lang="en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shell.gif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uso: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9336" l="54010" r="4165" t="41653"/>
          <a:stretch/>
        </p:blipFill>
        <p:spPr>
          <a:xfrm>
            <a:off x="1945962" y="1177675"/>
            <a:ext cx="5252074" cy="34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406000" y="4114800"/>
            <a:ext cx="1057200" cy="5250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6225" y="1857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Não tem segredo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metodologia segue a seguinte linha, cada etapa do processo envolve a enumeração das informações da etapa anunciada seguida pela busca por brechas e vulnerabilidades.</a:t>
            </a:r>
            <a:endParaRPr sz="1600"/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Workflow</a:t>
            </a:r>
            <a:r>
              <a:rPr b="1" lang="en" sz="1800"/>
              <a:t>:</a:t>
            </a:r>
            <a:endParaRPr b="1" sz="18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600"/>
              <a:buChar char="●"/>
            </a:pPr>
            <a:r>
              <a:rPr lang="en" sz="1600">
                <a:solidFill>
                  <a:srgbClr val="A61C00"/>
                </a:solidFill>
              </a:rPr>
              <a:t>Enumeration</a:t>
            </a:r>
            <a:endParaRPr sz="1600">
              <a:solidFill>
                <a:srgbClr val="A61C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 possui alguma vuln conhecida? (Google)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Versão desatualizada de algum serviço?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Algum arquivo editável com permissão?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Cron job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Processos do sistema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Binários modificados</a:t>
            </a:r>
            <a:endParaRPr sz="1600"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Enumeration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714400"/>
            <a:ext cx="8520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Bíbliografia: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Exploit: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https://www.exploit-db.com/exploits/37292/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Billu Box: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https://www.vulnhub.com/entry/billu-b0x,188/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Walkthrough</a:t>
            </a:r>
            <a:r>
              <a:rPr lang="en" sz="2400"/>
              <a:t>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https://mrh4sh.github.io/billu-b0x-solution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úteis: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Grupo do Telegram: </a:t>
            </a:r>
            <a:r>
              <a:rPr lang="en">
                <a:solidFill>
                  <a:srgbClr val="A61C00"/>
                </a:solidFill>
              </a:rPr>
              <a:t>@pomboufscar</a:t>
            </a:r>
            <a:endParaRPr>
              <a:solidFill>
                <a:srgbClr val="A61C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Canal do Telegram: </a:t>
            </a:r>
            <a:r>
              <a:rPr lang="en">
                <a:solidFill>
                  <a:srgbClr val="A61C00"/>
                </a:solidFill>
              </a:rPr>
              <a:t>@pombocorreio</a:t>
            </a:r>
            <a:endParaRPr>
              <a:solidFill>
                <a:srgbClr val="A61C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https://github.com/pombo-ctf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os ataques acontecem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olhando de dentro</a:t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Enumeration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Privilege Escalation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52400"/>
            <a:ext cx="49486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6225" y="1857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Take a look around, you are not alone.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Nmap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lphaLcPeriod"/>
            </a:pPr>
            <a:r>
              <a:rPr lang="en" sz="1600">
                <a:solidFill>
                  <a:srgbClr val="A61C00"/>
                </a:solidFill>
              </a:rPr>
              <a:t>Netdiscover</a:t>
            </a:r>
            <a:endParaRPr sz="1600">
              <a:solidFill>
                <a:srgbClr val="A61C00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Toc. Toc. Who’s there?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lphaLcPeriod"/>
            </a:pPr>
            <a:r>
              <a:rPr lang="en" sz="1600">
                <a:solidFill>
                  <a:srgbClr val="A61C00"/>
                </a:solidFill>
              </a:rPr>
              <a:t>Nmap</a:t>
            </a:r>
            <a:endParaRPr sz="1600">
              <a:solidFill>
                <a:srgbClr val="A61C00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 wanna know you better.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lphaLcPeriod"/>
            </a:pPr>
            <a:r>
              <a:rPr lang="en" sz="1600">
                <a:solidFill>
                  <a:srgbClr val="A61C00"/>
                </a:solidFill>
              </a:rPr>
              <a:t>Dirsearch / dirb</a:t>
            </a:r>
            <a:endParaRPr sz="1600">
              <a:solidFill>
                <a:srgbClr val="A61C00"/>
              </a:solidFill>
            </a:endParaRPr>
          </a:p>
          <a:p>
            <a:pPr indent="-330200" lvl="1" marL="9144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Wpscan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descr="Overhead shot of hand holding cup of light-colored tea with lemon slices floating in it" id="88" name="Shape 88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89" name="Shape 89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90" name="Shape 90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3243" l="0" r="1536" t="16858"/>
          <a:stretch/>
        </p:blipFill>
        <p:spPr>
          <a:xfrm>
            <a:off x="4705200" y="2336175"/>
            <a:ext cx="4127100" cy="24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 b="0" l="1205" r="46372" t="9682"/>
          <a:stretch/>
        </p:blipFill>
        <p:spPr>
          <a:xfrm>
            <a:off x="4673700" y="305075"/>
            <a:ext cx="2067250" cy="19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b="0" l="47578" r="0" t="9682"/>
          <a:stretch/>
        </p:blipFill>
        <p:spPr>
          <a:xfrm>
            <a:off x="6780700" y="305075"/>
            <a:ext cx="2067250" cy="19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6225" y="1857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File Inclusion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Todos os arquivos ficam armazenados no sistema, a página inicial de um site é por padrão o index.php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 PHP permite que seja possível exibir outros arquivos dentro do atual, mas quando o usuário tem liberdade de escolher que arquivo é ele pode tentar acessar arquivos sensíveis do sistema </a:t>
            </a:r>
            <a:endParaRPr sz="1600"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Arquivos que não deveriam poder ser acessados:</a:t>
            </a:r>
            <a:endParaRPr b="1" sz="18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/etc/passwd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/etc/shadow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/proc/self/environ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●"/>
            </a:pPr>
            <a:r>
              <a:rPr lang="en" sz="1600">
                <a:solidFill>
                  <a:srgbClr val="A61C00"/>
                </a:solidFill>
              </a:rPr>
              <a:t>/var/www/phpmy/config.inc.php</a:t>
            </a:r>
            <a:endParaRPr sz="1600">
              <a:solidFill>
                <a:srgbClr val="A61C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○"/>
            </a:pPr>
            <a:r>
              <a:rPr lang="en" sz="1600">
                <a:solidFill>
                  <a:srgbClr val="A61C00"/>
                </a:solidFill>
              </a:rPr>
              <a:t>Postman</a:t>
            </a:r>
            <a:endParaRPr sz="1600">
              <a:solidFill>
                <a:srgbClr val="A61C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/proc/version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/var/log/apache/access.log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/var/log/sshd.log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/var/log/mail</a:t>
            </a:r>
            <a:endParaRPr sz="1600"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File Inclusion (LFI)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