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ñigo Larrea Pombo" userId="357ec2ea0994ad8c" providerId="LiveId" clId="{47D996A6-ED6C-4DCD-A4C6-04856EF9414F}"/>
    <pc:docChg chg="modSld">
      <pc:chgData name="Iñigo Larrea Pombo" userId="357ec2ea0994ad8c" providerId="LiveId" clId="{47D996A6-ED6C-4DCD-A4C6-04856EF9414F}" dt="2022-12-15T12:04:31.320" v="13" actId="20577"/>
      <pc:docMkLst>
        <pc:docMk/>
      </pc:docMkLst>
      <pc:sldChg chg="modSp mod">
        <pc:chgData name="Iñigo Larrea Pombo" userId="357ec2ea0994ad8c" providerId="LiveId" clId="{47D996A6-ED6C-4DCD-A4C6-04856EF9414F}" dt="2022-12-15T12:04:31.320" v="13" actId="20577"/>
        <pc:sldMkLst>
          <pc:docMk/>
          <pc:sldMk cId="3501347425" sldId="260"/>
        </pc:sldMkLst>
        <pc:spChg chg="mod">
          <ac:chgData name="Iñigo Larrea Pombo" userId="357ec2ea0994ad8c" providerId="LiveId" clId="{47D996A6-ED6C-4DCD-A4C6-04856EF9414F}" dt="2022-12-15T12:04:31.320" v="13" actId="20577"/>
          <ac:spMkLst>
            <pc:docMk/>
            <pc:sldMk cId="3501347425" sldId="260"/>
            <ac:spMk id="3" creationId="{A9CB511D-EA45-4336-847C-1252667143B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pombo7676@gmail.com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Iñigo Larrea Pombo</dc:creator>
  <cp:lastModifiedBy>Iñigo Larrea Pombo</cp:lastModifiedBy>
  <cp:revision>1</cp:revision>
  <dcterms:created xsi:type="dcterms:W3CDTF">2022-12-15T12:03:41Z</dcterms:created>
  <dcterms:modified xsi:type="dcterms:W3CDTF">2022-12-15T12:04:34Z</dcterms:modified>
</cp:coreProperties>
</file>