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ñigo Larrea Pombo" userId="357ec2ea0994ad8c" providerId="LiveId" clId="{47D996A6-ED6C-4DCD-A4C6-04856EF9414F}"/>
    <pc:docChg chg="custSel modSld">
      <pc:chgData name="Iñigo Larrea Pombo" userId="357ec2ea0994ad8c" providerId="LiveId" clId="{47D996A6-ED6C-4DCD-A4C6-04856EF9414F}" dt="2022-12-15T13:10:45.512" v="62" actId="20577"/>
      <pc:docMkLst>
        <pc:docMk/>
      </pc:docMkLst>
      <pc:sldChg chg="modSp mod">
        <pc:chgData name="Iñigo Larrea Pombo" userId="357ec2ea0994ad8c" providerId="LiveId" clId="{47D996A6-ED6C-4DCD-A4C6-04856EF9414F}" dt="2022-12-15T13:10:45.512" v="62" actId="20577"/>
        <pc:sldMkLst>
          <pc:docMk/>
          <pc:sldMk cId="1487700712" sldId="256"/>
        </pc:sldMkLst>
        <pc:spChg chg="mod">
          <ac:chgData name="Iñigo Larrea Pombo" userId="357ec2ea0994ad8c" providerId="LiveId" clId="{47D996A6-ED6C-4DCD-A4C6-04856EF9414F}" dt="2022-12-15T13:10:29.876" v="33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Iñigo Larrea Pombo" userId="357ec2ea0994ad8c" providerId="LiveId" clId="{47D996A6-ED6C-4DCD-A4C6-04856EF9414F}" dt="2022-12-15T13:10:45.512" v="62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">
        <pc:chgData name="Iñigo Larrea Pombo" userId="357ec2ea0994ad8c" providerId="LiveId" clId="{47D996A6-ED6C-4DCD-A4C6-04856EF9414F}" dt="2022-12-15T12:04:31.320" v="13" actId="20577"/>
        <pc:sldMkLst>
          <pc:docMk/>
          <pc:sldMk cId="3501347425" sldId="260"/>
        </pc:sldMkLst>
        <pc:spChg chg="mod">
          <ac:chgData name="Iñigo Larrea Pombo" userId="357ec2ea0994ad8c" providerId="LiveId" clId="{47D996A6-ED6C-4DCD-A4C6-04856EF9414F}" dt="2022-12-15T12:04:31.320" v="13" actId="20577"/>
          <ac:spMkLst>
            <pc:docMk/>
            <pc:sldMk cId="3501347425" sldId="260"/>
            <ac:spMk id="3" creationId="{A9CB511D-EA45-4336-847C-1252667143B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CRYPTO TRADING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7CEBFF"/>
                </a:solidFill>
              </a:rPr>
              <a:t>by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iñigo</a:t>
            </a:r>
            <a:r>
              <a:rPr lang="es-ES" dirty="0">
                <a:solidFill>
                  <a:srgbClr val="7CEBFF"/>
                </a:solidFill>
              </a:rPr>
              <a:t> Larrea </a:t>
            </a:r>
            <a:r>
              <a:rPr lang="es-ES" dirty="0" err="1">
                <a:solidFill>
                  <a:srgbClr val="7CEBFF"/>
                </a:solidFill>
              </a:rPr>
              <a:t>pombo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pombo7676@gmail.com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31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CRYPTO TRADING ROBOT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Iñigo Larrea Pombo</dc:creator>
  <cp:lastModifiedBy>Iñigo Larrea Pombo</cp:lastModifiedBy>
  <cp:revision>1</cp:revision>
  <dcterms:created xsi:type="dcterms:W3CDTF">2022-12-15T12:03:41Z</dcterms:created>
  <dcterms:modified xsi:type="dcterms:W3CDTF">2022-12-15T13:10:53Z</dcterms:modified>
</cp:coreProperties>
</file>