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ñigo Larrea Pombo" userId="357ec2ea0994ad8c" providerId="LiveId" clId="{64539BC9-7138-4C99-BABD-33A6C7D46CF7}"/>
    <pc:docChg chg="custSel addSld modSld">
      <pc:chgData name="Iñigo Larrea Pombo" userId="357ec2ea0994ad8c" providerId="LiveId" clId="{64539BC9-7138-4C99-BABD-33A6C7D46CF7}" dt="2022-12-06T09:26:47.397" v="2" actId="478"/>
      <pc:docMkLst>
        <pc:docMk/>
      </pc:docMkLst>
      <pc:sldChg chg="delSp new mod">
        <pc:chgData name="Iñigo Larrea Pombo" userId="357ec2ea0994ad8c" providerId="LiveId" clId="{64539BC9-7138-4C99-BABD-33A6C7D46CF7}" dt="2022-12-06T09:26:47.397" v="2" actId="478"/>
        <pc:sldMkLst>
          <pc:docMk/>
          <pc:sldMk cId="2763094194" sldId="256"/>
        </pc:sldMkLst>
        <pc:spChg chg="del">
          <ac:chgData name="Iñigo Larrea Pombo" userId="357ec2ea0994ad8c" providerId="LiveId" clId="{64539BC9-7138-4C99-BABD-33A6C7D46CF7}" dt="2022-12-06T09:26:47.397" v="2" actId="478"/>
          <ac:spMkLst>
            <pc:docMk/>
            <pc:sldMk cId="2763094194" sldId="256"/>
            <ac:spMk id="2" creationId="{9B94804C-B3DA-CDA2-96D1-3B64C2B458D7}"/>
          </ac:spMkLst>
        </pc:spChg>
        <pc:spChg chg="del">
          <ac:chgData name="Iñigo Larrea Pombo" userId="357ec2ea0994ad8c" providerId="LiveId" clId="{64539BC9-7138-4C99-BABD-33A6C7D46CF7}" dt="2022-12-06T09:26:44.384" v="1" actId="478"/>
          <ac:spMkLst>
            <pc:docMk/>
            <pc:sldMk cId="2763094194" sldId="256"/>
            <ac:spMk id="3" creationId="{34F250A7-4DE4-B75A-96CB-6AC52BD057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D2BE-F163-CA3D-6F4D-92EA7FBE8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A489B-490F-5A54-5FA6-78B05F618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ABB7-47A8-8105-BC55-35725CC3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266C-7ED9-A667-9991-092C7AFB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E68B-8E01-CB26-508D-6C0F87AB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CBDA-F8C0-ABF5-EF66-FC319803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A7711-0259-227C-E66D-3BF92D51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3E47-3CD7-DC1F-A307-26D0205A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364EB-A39A-D6E2-D5B9-EEC800FC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7FBA-4CB5-4F9E-C3C6-7D58A39C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9071C-DCF7-98CC-82C5-276BD0A21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54E8D-D7CE-1451-FA6D-165F5557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36A7-14F9-8DC5-34F5-86B709F7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7CC9F-B27B-97AB-F4B8-F3DFF388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1BC6-B4A7-94D6-7B0C-3831F9FF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2BDF-E2DE-7295-4AB7-8CDE047C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2850-EDA5-AD4D-C30B-4F013AC6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015F-A8B2-B14F-6ED3-1F6EC8A7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8DF8-E45D-71A7-1D34-CC1BFFBC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800A-F20A-C7D9-BFCA-D84135D8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1898-86DB-5A04-CA2B-68602553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91BA9-38B5-A5D9-587D-6668AC16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E324-8D24-1C4A-5C66-02BB85DB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742F-19C7-554C-AD61-EBA97CFD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974F-C38D-7F20-D1A4-6D905B5A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2C09-DF4E-FFA0-A64E-98EC40FB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F8F9-3C02-5828-8EEA-70655E35B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A06A4-20D0-9B21-8302-3364FAFF3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9FF27-5056-1344-0E93-FAF01EBB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0A208-C239-A496-06B7-006A87C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DBABD-4B3F-CF75-BAB8-3E72103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E4ED-3D66-60C6-503B-90A53545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A1FED-A010-22F6-1401-AB7E0C67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772A4-0B33-7810-BB70-431EEE58E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6E041-63FB-2CF2-52FB-B3572A0BF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7F973-DE9E-3A5C-07E5-EE692343B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F654E-C7A8-48F8-887D-B2CBEC90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0BFA1-FE63-0D44-32C1-AA0174B3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E006C-BEEF-E3D8-8606-D6CD8B72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FE0F-13F0-D656-3511-EB587C8B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D9D9E-89BA-EC49-B9A9-86B28FFF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6580C-E827-EA93-6226-E839F3D2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8FF1-AEC7-11E2-BB6E-1E70F67C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5A64E-E3A8-5605-91D1-C28AF361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29D3-77E1-9F02-7909-3E4BFDC9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C9779-EB48-AA08-171B-3F3B5C38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3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FE19-776A-9995-384B-12F1BE8C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E0D3-BC9C-DA71-8EB1-4EA59527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838F1-3CB3-CAAA-0AC0-CF1332AD2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6FEF5-A519-DD33-8A27-01011AD1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7222-3431-B44C-0974-9204BCD4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0E146-35AC-7808-B654-6CC7F19B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0C91-BD13-B539-855F-93F5D416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9952D-E389-01DB-0A32-B33BEB8B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A7DEC-940A-60D9-EDA2-BD65307D4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6B793-61FA-7047-8218-4CC5F65F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FA44-3E08-0C98-2E16-2F78CE34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CD155-2036-426F-583B-A4E9E156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9535A-25EB-1484-BD14-460EFB67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E8D53-23F0-EC74-F8AC-BAFB2D708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7578-9E3E-C2D1-47F9-D27B634A2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05AE-8DA3-462A-8A10-57D942BDA5E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1660-30A7-BDAF-09B6-C736D7E86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0102-48B3-B6A4-1CA3-0A171AF59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E5E1-C9A2-4CAB-B7BD-949A3C05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6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09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Iñigo Larrea Pombo</dc:creator>
  <cp:lastModifiedBy>Iñigo Larrea Pombo</cp:lastModifiedBy>
  <cp:revision>1</cp:revision>
  <dcterms:created xsi:type="dcterms:W3CDTF">2022-12-06T08:18:50Z</dcterms:created>
  <dcterms:modified xsi:type="dcterms:W3CDTF">2022-12-06T09:26:48Z</dcterms:modified>
</cp:coreProperties>
</file>