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9" r:id="rId12"/>
  </p:sldIdLst>
  <p:sldSz cx="9144000" cy="6858000" type="screen4x3"/>
  <p:notesSz cx="9939338" cy="6805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32D90-3A90-456B-A5ED-C04C7B2C9120}" type="datetimeFigureOut">
              <a:rPr kumimoji="1" lang="ja-JP" altLang="en-US" smtClean="0"/>
              <a:t>2011/9/22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6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4151"/>
            <a:ext cx="4307046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2460-A8EA-4DDA-9A72-F34A0FAD0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799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D46F-C231-4432-8748-74D6CD5250D7}" type="datetimeFigureOut">
              <a:rPr kumimoji="1" lang="ja-JP" altLang="en-US" smtClean="0"/>
              <a:t>2011/9/22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204-6C53-408C-9BF8-5539A0F80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61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D46F-C231-4432-8748-74D6CD5250D7}" type="datetimeFigureOut">
              <a:rPr kumimoji="1" lang="ja-JP" altLang="en-US" smtClean="0"/>
              <a:t>2011/9/22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204-6C53-408C-9BF8-5539A0F80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16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D46F-C231-4432-8748-74D6CD5250D7}" type="datetimeFigureOut">
              <a:rPr kumimoji="1" lang="ja-JP" altLang="en-US" smtClean="0"/>
              <a:t>2011/9/22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204-6C53-408C-9BF8-5539A0F80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18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D46F-C231-4432-8748-74D6CD5250D7}" type="datetimeFigureOut">
              <a:rPr kumimoji="1" lang="ja-JP" altLang="en-US" smtClean="0"/>
              <a:t>2011/9/22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204-6C53-408C-9BF8-5539A0F80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09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D46F-C231-4432-8748-74D6CD5250D7}" type="datetimeFigureOut">
              <a:rPr kumimoji="1" lang="ja-JP" altLang="en-US" smtClean="0"/>
              <a:t>2011/9/22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204-6C53-408C-9BF8-5539A0F80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39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D46F-C231-4432-8748-74D6CD5250D7}" type="datetimeFigureOut">
              <a:rPr kumimoji="1" lang="ja-JP" altLang="en-US" smtClean="0"/>
              <a:t>2011/9/22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204-6C53-408C-9BF8-5539A0F80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2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D46F-C231-4432-8748-74D6CD5250D7}" type="datetimeFigureOut">
              <a:rPr kumimoji="1" lang="ja-JP" altLang="en-US" smtClean="0"/>
              <a:t>2011/9/22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204-6C53-408C-9BF8-5539A0F80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34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D46F-C231-4432-8748-74D6CD5250D7}" type="datetimeFigureOut">
              <a:rPr kumimoji="1" lang="ja-JP" altLang="en-US" smtClean="0"/>
              <a:t>2011/9/22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204-6C53-408C-9BF8-5539A0F80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1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D46F-C231-4432-8748-74D6CD5250D7}" type="datetimeFigureOut">
              <a:rPr kumimoji="1" lang="ja-JP" altLang="en-US" smtClean="0"/>
              <a:t>2011/9/22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204-6C53-408C-9BF8-5539A0F80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95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D46F-C231-4432-8748-74D6CD5250D7}" type="datetimeFigureOut">
              <a:rPr kumimoji="1" lang="ja-JP" altLang="en-US" smtClean="0"/>
              <a:t>2011/9/22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204-6C53-408C-9BF8-5539A0F80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2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D46F-C231-4432-8748-74D6CD5250D7}" type="datetimeFigureOut">
              <a:rPr kumimoji="1" lang="ja-JP" altLang="en-US" smtClean="0"/>
              <a:t>2011/9/22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204-6C53-408C-9BF8-5539A0F80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02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4D46F-C231-4432-8748-74D6CD5250D7}" type="datetimeFigureOut">
              <a:rPr kumimoji="1" lang="ja-JP" altLang="en-US" smtClean="0"/>
              <a:t>2011/9/22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5204-6C53-408C-9BF8-5539A0F80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96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OpenCCFinder</a:t>
            </a:r>
            <a:r>
              <a:rPr kumimoji="1" lang="en-US" altLang="ja-JP" dirty="0" smtClean="0"/>
              <a:t>: A code clone search tool for open source repositories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Pei Xia</a:t>
            </a:r>
          </a:p>
          <a:p>
            <a:r>
              <a:rPr lang="en-US" altLang="ja-JP" dirty="0" smtClean="0"/>
              <a:t>Sep 8,2011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20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Sample Query and Results(4/4)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2818656" cy="4569371"/>
          </a:xfrm>
        </p:spPr>
        <p:txBody>
          <a:bodyPr/>
          <a:lstStyle/>
          <a:p>
            <a:r>
              <a:rPr kumimoji="1" lang="en-US" altLang="ja-JP" sz="2400" dirty="0" smtClean="0"/>
              <a:t>Input query</a:t>
            </a:r>
          </a:p>
          <a:p>
            <a:pPr lvl="1"/>
            <a:r>
              <a:rPr lang="en-US" altLang="ja-JP" sz="1200" dirty="0" err="1"/>
              <a:t>BluetoothChatService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.java,  Sample codes of Android</a:t>
            </a:r>
          </a:p>
          <a:p>
            <a:pPr lvl="1"/>
            <a:r>
              <a:rPr kumimoji="1" lang="en-US" altLang="ja-JP" sz="1200" dirty="0" smtClean="0"/>
              <a:t>Language: java</a:t>
            </a:r>
          </a:p>
          <a:p>
            <a:r>
              <a:rPr kumimoji="1" lang="en-US" altLang="ja-JP" sz="2400" dirty="0" smtClean="0"/>
              <a:t>Search for candidates</a:t>
            </a:r>
          </a:p>
          <a:p>
            <a:r>
              <a:rPr lang="en-US" altLang="ja-JP" sz="2400" dirty="0" smtClean="0"/>
              <a:t>Analysis results</a:t>
            </a:r>
          </a:p>
          <a:p>
            <a:pPr lvl="1"/>
            <a:r>
              <a:rPr kumimoji="1" lang="en-US" altLang="ja-JP" sz="1200" dirty="0" err="1" smtClean="0"/>
              <a:t>Url</a:t>
            </a:r>
            <a:endParaRPr kumimoji="1" lang="en-US" altLang="ja-JP" sz="1200" dirty="0" smtClean="0"/>
          </a:p>
          <a:p>
            <a:pPr lvl="1"/>
            <a:r>
              <a:rPr lang="en-US" altLang="ja-JP" sz="1200" dirty="0" smtClean="0"/>
              <a:t>License</a:t>
            </a:r>
          </a:p>
          <a:p>
            <a:pPr lvl="1"/>
            <a:r>
              <a:rPr kumimoji="1" lang="en-US" altLang="ja-JP" sz="1200" dirty="0" smtClean="0"/>
              <a:t>Copyright</a:t>
            </a:r>
          </a:p>
          <a:p>
            <a:pPr lvl="1"/>
            <a:r>
              <a:rPr lang="en-US" altLang="ja-JP" sz="1200" dirty="0" err="1" smtClean="0"/>
              <a:t>Loc</a:t>
            </a:r>
            <a:endParaRPr lang="en-US" altLang="ja-JP" sz="1200" dirty="0" smtClean="0"/>
          </a:p>
          <a:p>
            <a:pPr lvl="1"/>
            <a:r>
              <a:rPr kumimoji="1" lang="en-US" altLang="ja-JP" sz="1200" dirty="0" err="1" smtClean="0"/>
              <a:t>coverRatio</a:t>
            </a:r>
            <a:endParaRPr kumimoji="1" lang="en-US" altLang="ja-JP" sz="1200" dirty="0" smtClean="0"/>
          </a:p>
          <a:p>
            <a:pPr lvl="1"/>
            <a:r>
              <a:rPr kumimoji="1" lang="en-US" altLang="ja-JP" sz="1200" dirty="0" smtClean="0"/>
              <a:t>Last modified time</a:t>
            </a:r>
          </a:p>
          <a:p>
            <a:r>
              <a:rPr lang="en-US" altLang="ja-JP" sz="2400" dirty="0"/>
              <a:t>View cloned codes</a:t>
            </a:r>
            <a:endParaRPr lang="ja-JP" altLang="en-US" sz="2400" dirty="0"/>
          </a:p>
        </p:txBody>
      </p:sp>
      <p:pic>
        <p:nvPicPr>
          <p:cNvPr id="8193" name="Picture 1" descr="C:\Users\peixia\AppData\Roaming\Tencent\Users\172220884\QQ\WinTemp\RichOle\4_[LA{$_HZ9P52%6I(16(`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75" y="1556792"/>
            <a:ext cx="5395689" cy="474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Recall and Precision</a:t>
            </a:r>
            <a:endParaRPr lang="en-US" altLang="ja-JP" dirty="0" smtClean="0"/>
          </a:p>
          <a:p>
            <a:r>
              <a:rPr kumimoji="1" lang="en-US" altLang="ja-JP" dirty="0" smtClean="0"/>
              <a:t>Performance</a:t>
            </a:r>
          </a:p>
          <a:p>
            <a:r>
              <a:rPr lang="en-US" altLang="ja-JP" dirty="0" smtClean="0"/>
              <a:t>“Tools can find only evidence, no proof”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482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</a:p>
          <a:p>
            <a:r>
              <a:rPr lang="en-US" altLang="ja-JP" dirty="0" smtClean="0"/>
              <a:t>Overview of </a:t>
            </a:r>
            <a:r>
              <a:rPr lang="en-US" altLang="ja-JP" dirty="0" err="1" smtClean="0"/>
              <a:t>OpenCCFinder</a:t>
            </a:r>
            <a:endParaRPr lang="en-US" altLang="ja-JP" dirty="0" smtClean="0"/>
          </a:p>
          <a:p>
            <a:r>
              <a:rPr lang="en-US" altLang="ja-JP" dirty="0" smtClean="0"/>
              <a:t>Sample Query and Results</a:t>
            </a:r>
          </a:p>
          <a:p>
            <a:r>
              <a:rPr lang="en-US" altLang="ja-JP" dirty="0" smtClean="0"/>
              <a:t>Discussion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8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Open source repositories are growing fast</a:t>
            </a:r>
          </a:p>
          <a:p>
            <a:pPr lvl="1"/>
            <a:r>
              <a:rPr lang="en-US" altLang="ja-JP" sz="2400" dirty="0" smtClean="0"/>
              <a:t>Google code, </a:t>
            </a:r>
            <a:r>
              <a:rPr lang="en-US" altLang="ja-JP" sz="2400" dirty="0" err="1" smtClean="0"/>
              <a:t>Koders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sourceforge</a:t>
            </a:r>
            <a:r>
              <a:rPr lang="en-US" altLang="ja-JP" sz="2400" dirty="0" smtClean="0"/>
              <a:t> …</a:t>
            </a:r>
          </a:p>
          <a:p>
            <a:r>
              <a:rPr lang="en-US" altLang="ja-JP" dirty="0" smtClean="0"/>
              <a:t>Many developers reuse codes from existing open source projects</a:t>
            </a:r>
          </a:p>
          <a:p>
            <a:r>
              <a:rPr lang="en-US" altLang="ja-JP" dirty="0" smtClean="0"/>
              <a:t>But many problems happen</a:t>
            </a:r>
          </a:p>
          <a:p>
            <a:pPr lvl="1"/>
            <a:r>
              <a:rPr lang="en-US" altLang="ja-JP" sz="2400" dirty="0" smtClean="0"/>
              <a:t>License issues : Illegally reuse?</a:t>
            </a:r>
          </a:p>
          <a:p>
            <a:pPr lvl="1"/>
            <a:r>
              <a:rPr lang="en-US" altLang="ja-JP" sz="2400" dirty="0" smtClean="0"/>
              <a:t>Reused old code: Old codes may cause bugs.</a:t>
            </a:r>
          </a:p>
        </p:txBody>
      </p:sp>
    </p:spTree>
    <p:extLst>
      <p:ext uri="{BB962C8B-B14F-4D97-AF65-F5344CB8AC3E}">
        <p14:creationId xmlns:p14="http://schemas.microsoft.com/office/powerpoint/2010/main" val="1455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 of </a:t>
            </a:r>
            <a:r>
              <a:rPr kumimoji="1" lang="en-US" altLang="ja-JP" dirty="0" err="1" smtClean="0"/>
              <a:t>OpenCCFinder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5" name="Picture 1" descr="C:\Users\peixia\AppData\Roaming\Tencent\Users\172220884\QQ\WinTemp\RichOle\TK__5E7TAX[`OORN0TJ15{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562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7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Overview of </a:t>
            </a:r>
            <a:r>
              <a:rPr lang="en-US" altLang="ja-JP" dirty="0" err="1" smtClean="0"/>
              <a:t>OpenCCFinder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49" name="Picture 1" descr="C:\Users\peixia\AppData\Roaming\Tencent\Users\172220884\QQ\WinTemp\RichOle\KT$NGGU)_6EVN~DHJD_CZ{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5248275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Get Appropriate </a:t>
            </a:r>
            <a:r>
              <a:rPr lang="en-US" altLang="ja-JP" sz="1400" dirty="0" err="1" smtClean="0"/>
              <a:t>cadidates</a:t>
            </a:r>
            <a:r>
              <a:rPr lang="en-US" altLang="ja-JP" sz="1400" dirty="0" smtClean="0"/>
              <a:t> (</a:t>
            </a:r>
            <a:r>
              <a:rPr lang="en-US" altLang="ja-JP" sz="1400" dirty="0" err="1" smtClean="0"/>
              <a:t>keywordsList</a:t>
            </a:r>
            <a:r>
              <a:rPr lang="en-US" altLang="ja-JP" sz="1400" dirty="0" smtClean="0"/>
              <a:t>)</a:t>
            </a:r>
          </a:p>
          <a:p>
            <a:pPr>
              <a:buAutoNum type="arabicPeriod"/>
            </a:pPr>
            <a:r>
              <a:rPr lang="en-US" altLang="ja-JP" sz="1400" dirty="0" err="1" smtClean="0"/>
              <a:t>Cadidates</a:t>
            </a:r>
            <a:r>
              <a:rPr lang="en-US" altLang="ja-JP" sz="1400" dirty="0" smtClean="0"/>
              <a:t> = ɸ;</a:t>
            </a:r>
          </a:p>
          <a:p>
            <a:pPr>
              <a:buAutoNum type="arabicPeriod"/>
            </a:pPr>
            <a:r>
              <a:rPr lang="en-US" altLang="ja-JP" sz="1400" dirty="0" err="1" smtClean="0"/>
              <a:t>CurrentKeywords</a:t>
            </a:r>
            <a:r>
              <a:rPr lang="en-US" altLang="ja-JP" sz="1400" dirty="0" smtClean="0"/>
              <a:t> = </a:t>
            </a:r>
            <a:r>
              <a:rPr lang="en-US" altLang="ja-JP" sz="1400" dirty="0"/>
              <a:t>ɸ</a:t>
            </a:r>
            <a:r>
              <a:rPr lang="en-US" altLang="ja-JP" sz="1400" dirty="0" smtClean="0"/>
              <a:t>;</a:t>
            </a:r>
          </a:p>
          <a:p>
            <a:pPr>
              <a:buAutoNum type="arabicPeriod"/>
            </a:pPr>
            <a:r>
              <a:rPr lang="en-US" altLang="ja-JP" sz="1400" dirty="0" smtClean="0"/>
              <a:t>While </a:t>
            </a:r>
            <a:r>
              <a:rPr lang="en-US" altLang="ja-JP" sz="1400" dirty="0" err="1" smtClean="0"/>
              <a:t>IsAppropriateCadidates</a:t>
            </a:r>
            <a:r>
              <a:rPr lang="en-US" altLang="ja-JP" sz="1400" dirty="0" smtClean="0"/>
              <a:t>==false //Judged by human</a:t>
            </a:r>
          </a:p>
          <a:p>
            <a:pPr>
              <a:buAutoNum type="arabicPeriod"/>
            </a:pPr>
            <a:r>
              <a:rPr lang="en-US" altLang="ja-JP" sz="1400" dirty="0" smtClean="0"/>
              <a:t>    </a:t>
            </a:r>
            <a:r>
              <a:rPr lang="en-US" altLang="ja-JP" sz="1400" dirty="0" err="1" smtClean="0"/>
              <a:t>cadidatesOfLoop</a:t>
            </a:r>
            <a:r>
              <a:rPr lang="en-US" altLang="ja-JP" sz="1400" dirty="0" smtClean="0"/>
              <a:t> = </a:t>
            </a:r>
            <a:r>
              <a:rPr lang="en-US" altLang="ja-JP" sz="1400" dirty="0"/>
              <a:t>ɸ</a:t>
            </a:r>
            <a:r>
              <a:rPr lang="en-US" altLang="ja-JP" sz="1400" dirty="0" smtClean="0"/>
              <a:t>; </a:t>
            </a:r>
          </a:p>
          <a:p>
            <a:pPr>
              <a:buAutoNum type="arabicPeriod"/>
            </a:pPr>
            <a:r>
              <a:rPr lang="en-US" altLang="ja-JP" sz="1400" dirty="0" smtClean="0"/>
              <a:t>    While Size(</a:t>
            </a:r>
            <a:r>
              <a:rPr lang="en-US" altLang="ja-JP" sz="1400" dirty="0" err="1" smtClean="0"/>
              <a:t>cadidatesOfLoop</a:t>
            </a:r>
            <a:r>
              <a:rPr lang="en-US" altLang="ja-JP" sz="1400" dirty="0" smtClean="0"/>
              <a:t>)&gt;</a:t>
            </a:r>
            <a:r>
              <a:rPr lang="en-US" altLang="ja-JP" sz="1400" dirty="0" err="1" smtClean="0"/>
              <a:t>MaxResultsNumber</a:t>
            </a:r>
            <a:r>
              <a:rPr lang="en-US" altLang="ja-JP" sz="1400" dirty="0" smtClean="0"/>
              <a:t> || Size(</a:t>
            </a:r>
            <a:r>
              <a:rPr lang="en-US" altLang="ja-JP" sz="1400" dirty="0" err="1" smtClean="0"/>
              <a:t>cadidatesOfLoop</a:t>
            </a:r>
            <a:r>
              <a:rPr lang="en-US" altLang="ja-JP" sz="1400" dirty="0" smtClean="0"/>
              <a:t>)==0</a:t>
            </a:r>
          </a:p>
          <a:p>
            <a:pPr>
              <a:buAutoNum type="arabicPeriod"/>
            </a:pPr>
            <a:r>
              <a:rPr lang="en-US" altLang="ja-JP" sz="1400" dirty="0" smtClean="0"/>
              <a:t>         </a:t>
            </a:r>
            <a:r>
              <a:rPr lang="en-US" altLang="ja-JP" sz="1400" dirty="0" err="1" smtClean="0"/>
              <a:t>CurrentKeywords</a:t>
            </a:r>
            <a:r>
              <a:rPr lang="en-US" altLang="ja-JP" sz="1400" dirty="0" smtClean="0"/>
              <a:t> = </a:t>
            </a:r>
            <a:r>
              <a:rPr lang="en-US" altLang="ja-JP" sz="1400" dirty="0" err="1"/>
              <a:t>CurrentKeywords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U </a:t>
            </a:r>
            <a:r>
              <a:rPr lang="en-US" altLang="ja-JP" sz="1400" dirty="0" err="1" smtClean="0"/>
              <a:t>keywordsList.nextKeyword</a:t>
            </a:r>
            <a:endParaRPr lang="en-US" altLang="ja-JP" sz="1400" dirty="0" smtClean="0"/>
          </a:p>
          <a:p>
            <a:pPr>
              <a:buAutoNum type="arabicPeriod"/>
            </a:pPr>
            <a:r>
              <a:rPr lang="en-US" altLang="ja-JP" sz="1400" dirty="0"/>
              <a:t> </a:t>
            </a:r>
            <a:r>
              <a:rPr lang="en-US" altLang="ja-JP" sz="1400" dirty="0" smtClean="0"/>
              <a:t>        </a:t>
            </a:r>
            <a:r>
              <a:rPr lang="en-US" altLang="ja-JP" sz="1400" dirty="0" err="1" smtClean="0"/>
              <a:t>cadidatesOfLoop</a:t>
            </a:r>
            <a:r>
              <a:rPr lang="en-US" altLang="ja-JP" sz="1400" dirty="0" smtClean="0"/>
              <a:t> =  results that searched with </a:t>
            </a:r>
            <a:r>
              <a:rPr lang="en-US" altLang="ja-JP" sz="1400" dirty="0" err="1"/>
              <a:t>CurrentKeywords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;</a:t>
            </a:r>
          </a:p>
          <a:p>
            <a:pPr>
              <a:buAutoNum type="arabicPeriod"/>
            </a:pPr>
            <a:r>
              <a:rPr lang="en-US" altLang="ja-JP" sz="1400" dirty="0" smtClean="0"/>
              <a:t>    End while</a:t>
            </a:r>
          </a:p>
          <a:p>
            <a:pPr>
              <a:buAutoNum type="arabicPeriod"/>
            </a:pPr>
            <a:r>
              <a:rPr lang="en-US" altLang="ja-JP" sz="1400" dirty="0" smtClean="0"/>
              <a:t>    </a:t>
            </a:r>
            <a:r>
              <a:rPr lang="en-US" altLang="ja-JP" sz="1400" dirty="0" err="1" smtClean="0"/>
              <a:t>Cadidates</a:t>
            </a:r>
            <a:r>
              <a:rPr lang="en-US" altLang="ja-JP" sz="1400" dirty="0" smtClean="0"/>
              <a:t> = </a:t>
            </a:r>
            <a:r>
              <a:rPr lang="en-US" altLang="ja-JP" sz="1400" dirty="0" err="1"/>
              <a:t>Cadidates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U </a:t>
            </a:r>
            <a:r>
              <a:rPr lang="en-US" altLang="ja-JP" sz="1400" dirty="0" err="1" smtClean="0"/>
              <a:t>cadidatesOfLoop</a:t>
            </a:r>
            <a:r>
              <a:rPr lang="en-US" altLang="ja-JP" sz="1400" dirty="0" smtClean="0"/>
              <a:t> </a:t>
            </a:r>
          </a:p>
          <a:p>
            <a:pPr>
              <a:buAutoNum type="arabicPeriod"/>
            </a:pPr>
            <a:r>
              <a:rPr lang="en-US" altLang="ja-JP" sz="1400" dirty="0" smtClean="0"/>
              <a:t>    </a:t>
            </a:r>
            <a:r>
              <a:rPr lang="en-US" altLang="ja-JP" sz="1400" dirty="0" err="1" smtClean="0"/>
              <a:t>CurrentKeywords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= ɸ;</a:t>
            </a:r>
          </a:p>
          <a:p>
            <a:pPr>
              <a:buAutoNum type="arabicPeriod"/>
            </a:pPr>
            <a:r>
              <a:rPr lang="en-US" altLang="ja-JP" sz="1400" dirty="0" smtClean="0"/>
              <a:t>End while </a:t>
            </a:r>
          </a:p>
        </p:txBody>
      </p:sp>
    </p:spTree>
    <p:extLst>
      <p:ext uri="{BB962C8B-B14F-4D97-AF65-F5344CB8AC3E}">
        <p14:creationId xmlns:p14="http://schemas.microsoft.com/office/powerpoint/2010/main" val="100228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Sample Query and Results(1/4)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2818656" cy="4569371"/>
          </a:xfrm>
        </p:spPr>
        <p:txBody>
          <a:bodyPr/>
          <a:lstStyle/>
          <a:p>
            <a:r>
              <a:rPr kumimoji="1" lang="en-US" altLang="ja-JP" sz="2400" dirty="0" smtClean="0"/>
              <a:t>Input query</a:t>
            </a:r>
          </a:p>
          <a:p>
            <a:pPr lvl="1"/>
            <a:r>
              <a:rPr lang="en-US" altLang="ja-JP" sz="1200" dirty="0" err="1"/>
              <a:t>BluetoothChatService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.java,  Sample codes of Android</a:t>
            </a:r>
          </a:p>
          <a:p>
            <a:pPr lvl="1"/>
            <a:r>
              <a:rPr kumimoji="1" lang="en-US" altLang="ja-JP" sz="1200" dirty="0" smtClean="0"/>
              <a:t>Language: java</a:t>
            </a:r>
          </a:p>
          <a:p>
            <a:pPr lvl="1"/>
            <a:endParaRPr kumimoji="1" lang="ja-JP" altLang="en-US" sz="1200" dirty="0"/>
          </a:p>
        </p:txBody>
      </p:sp>
      <p:pic>
        <p:nvPicPr>
          <p:cNvPr id="3073" name="Picture 1" descr="C:\Users\peixia\AppData\Roaming\Tencent\Users\172220884\QQ\WinTemp\RichOle\U2)XOAJ(1BUH]{3{0NL4Z5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56792"/>
            <a:ext cx="542563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Sample Query and Results(2/4)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2818656" cy="4569371"/>
          </a:xfrm>
        </p:spPr>
        <p:txBody>
          <a:bodyPr/>
          <a:lstStyle/>
          <a:p>
            <a:r>
              <a:rPr kumimoji="1" lang="en-US" altLang="ja-JP" sz="2400" dirty="0" smtClean="0"/>
              <a:t>Input query</a:t>
            </a:r>
          </a:p>
          <a:p>
            <a:pPr lvl="1"/>
            <a:r>
              <a:rPr lang="en-US" altLang="ja-JP" sz="1200" dirty="0" err="1"/>
              <a:t>BluetoothChatService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.java,  Sample codes of Android</a:t>
            </a:r>
          </a:p>
          <a:p>
            <a:pPr lvl="1"/>
            <a:r>
              <a:rPr kumimoji="1" lang="en-US" altLang="ja-JP" sz="1200" dirty="0" smtClean="0"/>
              <a:t>Language: java</a:t>
            </a:r>
          </a:p>
          <a:p>
            <a:r>
              <a:rPr kumimoji="1" lang="en-US" altLang="ja-JP" sz="2400" dirty="0" smtClean="0"/>
              <a:t>Search for  candidates</a:t>
            </a:r>
          </a:p>
          <a:p>
            <a:pPr lvl="1"/>
            <a:endParaRPr kumimoji="1" lang="ja-JP" altLang="en-US" sz="1200" dirty="0"/>
          </a:p>
        </p:txBody>
      </p:sp>
      <p:pic>
        <p:nvPicPr>
          <p:cNvPr id="5121" name="Picture 1" descr="C:\Users\peixia\AppData\Roaming\Tencent\Users\172220884\QQ\WinTemp\RichOle\7RZ29~%[P%BYOE@81_E1@$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56793"/>
            <a:ext cx="5412035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4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Sample Query and Results(3/4)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2818656" cy="4569371"/>
          </a:xfrm>
        </p:spPr>
        <p:txBody>
          <a:bodyPr/>
          <a:lstStyle/>
          <a:p>
            <a:r>
              <a:rPr kumimoji="1" lang="en-US" altLang="ja-JP" sz="2400" dirty="0" smtClean="0"/>
              <a:t>Input query</a:t>
            </a:r>
          </a:p>
          <a:p>
            <a:pPr lvl="1"/>
            <a:r>
              <a:rPr lang="en-US" altLang="ja-JP" sz="1200" dirty="0" err="1"/>
              <a:t>BluetoothChatService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.java,  Sample codes of Android</a:t>
            </a:r>
          </a:p>
          <a:p>
            <a:pPr lvl="1"/>
            <a:r>
              <a:rPr kumimoji="1" lang="en-US" altLang="ja-JP" sz="1200" dirty="0" smtClean="0"/>
              <a:t>Language: java</a:t>
            </a:r>
          </a:p>
          <a:p>
            <a:r>
              <a:rPr kumimoji="1" lang="en-US" altLang="ja-JP" sz="2400" dirty="0" smtClean="0"/>
              <a:t>Search for candidates</a:t>
            </a:r>
          </a:p>
          <a:p>
            <a:r>
              <a:rPr lang="en-US" altLang="ja-JP" sz="2400" dirty="0" smtClean="0"/>
              <a:t>Analysis results</a:t>
            </a:r>
          </a:p>
          <a:p>
            <a:pPr lvl="1"/>
            <a:r>
              <a:rPr kumimoji="1" lang="en-US" altLang="ja-JP" sz="1200" dirty="0" err="1" smtClean="0"/>
              <a:t>Url</a:t>
            </a:r>
            <a:endParaRPr kumimoji="1" lang="en-US" altLang="ja-JP" sz="1200" dirty="0" smtClean="0"/>
          </a:p>
          <a:p>
            <a:pPr lvl="1"/>
            <a:r>
              <a:rPr lang="en-US" altLang="ja-JP" sz="1200" dirty="0" smtClean="0"/>
              <a:t>License</a:t>
            </a:r>
          </a:p>
          <a:p>
            <a:pPr lvl="1"/>
            <a:r>
              <a:rPr kumimoji="1" lang="en-US" altLang="ja-JP" sz="1200" dirty="0" smtClean="0"/>
              <a:t>Copyright</a:t>
            </a:r>
          </a:p>
          <a:p>
            <a:pPr lvl="1"/>
            <a:r>
              <a:rPr lang="en-US" altLang="ja-JP" sz="1200" dirty="0" err="1" smtClean="0"/>
              <a:t>Loc</a:t>
            </a:r>
            <a:endParaRPr lang="en-US" altLang="ja-JP" sz="1200" dirty="0" smtClean="0"/>
          </a:p>
          <a:p>
            <a:pPr lvl="1"/>
            <a:r>
              <a:rPr kumimoji="1" lang="en-US" altLang="ja-JP" sz="1200" dirty="0" err="1" smtClean="0"/>
              <a:t>coverRatio</a:t>
            </a:r>
            <a:endParaRPr kumimoji="1" lang="en-US" altLang="ja-JP" sz="1200" dirty="0" smtClean="0"/>
          </a:p>
          <a:p>
            <a:pPr lvl="1"/>
            <a:r>
              <a:rPr kumimoji="1" lang="en-US" altLang="ja-JP" sz="1200" dirty="0" smtClean="0"/>
              <a:t>Last modified time</a:t>
            </a:r>
          </a:p>
          <a:p>
            <a:pPr lvl="1"/>
            <a:endParaRPr kumimoji="1" lang="ja-JP" altLang="en-US" sz="1200" dirty="0"/>
          </a:p>
        </p:txBody>
      </p:sp>
      <p:pic>
        <p:nvPicPr>
          <p:cNvPr id="6145" name="Picture 1" descr="C:\Users\peixia\AppData\Roaming\Tencent\Users\172220884\QQ\WinTemp\RichOle\S`OBY8_(S{T[{Y)H_0J($K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50" y="1581451"/>
            <a:ext cx="5405214" cy="472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262</Words>
  <Application>Microsoft Office PowerPoint</Application>
  <PresentationFormat>画面に合わせる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OpenCCFinder: A code clone search tool for open source repositories</vt:lpstr>
      <vt:lpstr>Outline</vt:lpstr>
      <vt:lpstr>Background</vt:lpstr>
      <vt:lpstr>Overview of OpenCCFinder(1/2)</vt:lpstr>
      <vt:lpstr>Overview of OpenCCFinder(2/2)</vt:lpstr>
      <vt:lpstr>PowerPoint プレゼンテーション</vt:lpstr>
      <vt:lpstr>Sample Query and Results(1/4)</vt:lpstr>
      <vt:lpstr>Sample Query and Results(2/4)</vt:lpstr>
      <vt:lpstr>Sample Query and Results(3/4)</vt:lpstr>
      <vt:lpstr>Sample Query and Results(4/4)</vt:lpstr>
      <vt:lpstr>Discussion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OpenCCFinder: A code clone search tool for open source repositories</dc:title>
  <dc:creator>peixia</dc:creator>
  <cp:lastModifiedBy>peixia</cp:lastModifiedBy>
  <cp:revision>19</cp:revision>
  <cp:lastPrinted>2011-09-08T00:43:09Z</cp:lastPrinted>
  <dcterms:created xsi:type="dcterms:W3CDTF">2011-09-07T10:35:42Z</dcterms:created>
  <dcterms:modified xsi:type="dcterms:W3CDTF">2011-09-22T03:45:17Z</dcterms:modified>
</cp:coreProperties>
</file>