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66" r:id="rId6"/>
    <p:sldId id="261" r:id="rId7"/>
    <p:sldId id="265" r:id="rId8"/>
    <p:sldId id="262" r:id="rId9"/>
    <p:sldId id="264" r:id="rId10"/>
    <p:sldId id="267" r:id="rId11"/>
    <p:sldId id="263" r:id="rId12"/>
    <p:sldId id="25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EBFC2-488F-4EDF-99C4-705DFC8BCC10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F1135-3418-4CB6-BCD3-A14922F4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F1135-3418-4CB6-BCD3-A14922F49B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7436-05E0-4544-A365-24C1D6F61DE0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A64-4CE7-4237-971A-12FC18F0E3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7436-05E0-4544-A365-24C1D6F61DE0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A64-4CE7-4237-971A-12FC18F0E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7436-05E0-4544-A365-24C1D6F61DE0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A64-4CE7-4237-971A-12FC18F0E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7436-05E0-4544-A365-24C1D6F61DE0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A64-4CE7-4237-971A-12FC18F0E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7436-05E0-4544-A365-24C1D6F61DE0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A64-4CE7-4237-971A-12FC18F0E3E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7436-05E0-4544-A365-24C1D6F61DE0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A64-4CE7-4237-971A-12FC18F0E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7436-05E0-4544-A365-24C1D6F61DE0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A64-4CE7-4237-971A-12FC18F0E3E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7436-05E0-4544-A365-24C1D6F61DE0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A64-4CE7-4237-971A-12FC18F0E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7436-05E0-4544-A365-24C1D6F61DE0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A64-4CE7-4237-971A-12FC18F0E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7436-05E0-4544-A365-24C1D6F61DE0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A64-4CE7-4237-971A-12FC18F0E3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7436-05E0-4544-A365-24C1D6F61DE0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A64-4CE7-4237-971A-12FC18F0E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6827436-05E0-4544-A365-24C1D6F61DE0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C0A64-4CE7-4237-971A-12FC18F0E3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pdx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wmcfarland/SPDXDash" TargetMode="External"/><Relationship Id="rId2" Type="http://schemas.openxmlformats.org/officeDocument/2006/relationships/hyperlink" Target="https://github.com/zwmcfarland/DoSPDX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SPDX Tooling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Zachary McFarland</a:t>
            </a:r>
          </a:p>
          <a:p>
            <a:r>
              <a:rPr lang="en-US" dirty="0" smtClean="0"/>
              <a:t>GSOC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5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Uploading pre-existing documents to your SPDX repo.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Ability to download your documents in JSON format.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Further enhance performance of </a:t>
            </a:r>
            <a:r>
              <a:rPr lang="en-US" dirty="0" err="1" smtClean="0"/>
              <a:t>DoSPDX</a:t>
            </a:r>
            <a:r>
              <a:rPr lang="en-US" dirty="0" smtClean="0"/>
              <a:t> scanning process.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modifications based on future user feedback.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"SPDX | Software Package Data Exchange." </a:t>
            </a:r>
            <a:r>
              <a:rPr lang="en-US" i="1" dirty="0"/>
              <a:t>SPDX | Software Package Data Exchange</a:t>
            </a:r>
            <a:r>
              <a:rPr lang="en-US" dirty="0"/>
              <a:t>. Linux Foundation, 2013. Web. 15 Aug. 2014.</a:t>
            </a:r>
            <a:endParaRPr lang="en-US" i="1" dirty="0" smtClean="0"/>
          </a:p>
          <a:p>
            <a:r>
              <a:rPr lang="en-US" i="1" dirty="0" smtClean="0"/>
              <a:t>SPDX </a:t>
            </a:r>
            <a:r>
              <a:rPr lang="en-US" i="1" dirty="0"/>
              <a:t>Logo</a:t>
            </a:r>
            <a:r>
              <a:rPr lang="en-US" dirty="0"/>
              <a:t>. Digital image. </a:t>
            </a:r>
            <a:r>
              <a:rPr lang="en-US" i="1" dirty="0"/>
              <a:t>SPDX</a:t>
            </a:r>
            <a:r>
              <a:rPr lang="en-US" dirty="0"/>
              <a:t>. Linux Foundation, 2013. Web. 15 Aug. 2014</a:t>
            </a:r>
            <a:r>
              <a:rPr lang="en-US" dirty="0" smtClean="0"/>
              <a:t>.</a:t>
            </a:r>
          </a:p>
          <a:p>
            <a:r>
              <a:rPr lang="en-US" dirty="0"/>
              <a:t>"</a:t>
            </a:r>
            <a:r>
              <a:rPr lang="en-US" dirty="0" err="1"/>
              <a:t>FOSSology</a:t>
            </a:r>
            <a:r>
              <a:rPr lang="en-US" dirty="0"/>
              <a:t>." </a:t>
            </a:r>
            <a:r>
              <a:rPr lang="en-US" i="1" dirty="0"/>
              <a:t>- About Us -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2011. Web. 17 Aug. 2014</a:t>
            </a:r>
            <a:r>
              <a:rPr lang="en-US" dirty="0" smtClean="0"/>
              <a:t>.</a:t>
            </a:r>
          </a:p>
          <a:p>
            <a:r>
              <a:rPr lang="en-US" dirty="0"/>
              <a:t>German, Daniel M., and Yuki </a:t>
            </a:r>
            <a:r>
              <a:rPr lang="en-US" dirty="0" err="1"/>
              <a:t>Manabe</a:t>
            </a:r>
            <a:r>
              <a:rPr lang="en-US" dirty="0"/>
              <a:t>. "</a:t>
            </a:r>
            <a:r>
              <a:rPr lang="en-US" dirty="0" err="1"/>
              <a:t>Ninka</a:t>
            </a:r>
            <a:r>
              <a:rPr lang="en-US" dirty="0"/>
              <a:t>, a License Identification Tool for Source Code." </a:t>
            </a:r>
            <a:r>
              <a:rPr lang="en-US" i="1" dirty="0" err="1"/>
              <a:t>Ninka</a:t>
            </a:r>
            <a:r>
              <a:rPr lang="en-US" i="1" dirty="0"/>
              <a:t>, a License Identification Tool for Source Code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22 Jan. 2011. Web. 17 Aug. 2014.</a:t>
            </a:r>
          </a:p>
        </p:txBody>
      </p:sp>
    </p:spTree>
    <p:extLst>
      <p:ext uri="{BB962C8B-B14F-4D97-AF65-F5344CB8AC3E}">
        <p14:creationId xmlns:p14="http://schemas.microsoft.com/office/powerpoint/2010/main" val="23626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Licensed Under Creative Commons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Attribution-</a:t>
            </a:r>
            <a:r>
              <a:rPr lang="en-US" dirty="0" err="1"/>
              <a:t>ShareAlike</a:t>
            </a:r>
            <a:r>
              <a:rPr lang="en-US" dirty="0"/>
              <a:t> 3.0 </a:t>
            </a:r>
            <a:r>
              <a:rPr lang="en-US" dirty="0" err="1"/>
              <a:t>Unported</a:t>
            </a:r>
            <a:r>
              <a:rPr lang="en-US" dirty="0"/>
              <a:t> (CC </a:t>
            </a:r>
            <a:r>
              <a:rPr lang="en-US" dirty="0" smtClean="0"/>
              <a:t>BY-SA 3.0)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Users of this material are able remix, tweak, and build upon this </a:t>
            </a:r>
            <a:r>
              <a:rPr lang="en-US" dirty="0" smtClean="0"/>
              <a:t>work even </a:t>
            </a:r>
            <a:r>
              <a:rPr lang="en-US" dirty="0"/>
              <a:t>for commercial purposes, as long as they credit the </a:t>
            </a:r>
            <a:r>
              <a:rPr lang="en-US" dirty="0" smtClean="0"/>
              <a:t>contributors and </a:t>
            </a:r>
            <a:r>
              <a:rPr lang="en-US" dirty="0"/>
              <a:t>license their new creations under the identical terms. All </a:t>
            </a:r>
            <a:r>
              <a:rPr lang="en-US" dirty="0" smtClean="0"/>
              <a:t>new works </a:t>
            </a:r>
            <a:r>
              <a:rPr lang="en-US" dirty="0"/>
              <a:t>based on this material will carry the same license, so </a:t>
            </a:r>
            <a:r>
              <a:rPr lang="en-US" dirty="0" smtClean="0"/>
              <a:t>any derivatives </a:t>
            </a:r>
            <a:r>
              <a:rPr lang="en-US" dirty="0"/>
              <a:t>will also allow commercial use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http://creativecommons.org/licenses/by-sa/3.0/</a:t>
            </a:r>
          </a:p>
        </p:txBody>
      </p:sp>
    </p:spTree>
    <p:extLst>
      <p:ext uri="{BB962C8B-B14F-4D97-AF65-F5344CB8AC3E}">
        <p14:creationId xmlns:p14="http://schemas.microsoft.com/office/powerpoint/2010/main" val="56368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SPDX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Package Data Exchange® (SPDX®) specification is a standard format for communicating the components, licenses and copyrights associated with a software package</a:t>
            </a:r>
            <a:r>
              <a:rPr lang="en-US" dirty="0" smtClean="0"/>
              <a:t>. (</a:t>
            </a:r>
            <a:r>
              <a:rPr lang="en-US" dirty="0" smtClean="0">
                <a:hlinkClick r:id="rId2"/>
              </a:rPr>
              <a:t>SPDX.org</a:t>
            </a:r>
            <a:r>
              <a:rPr lang="en-US" dirty="0"/>
              <a:t>)</a:t>
            </a:r>
          </a:p>
        </p:txBody>
      </p:sp>
      <p:pic>
        <p:nvPicPr>
          <p:cNvPr id="4" name="Picture 2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91000"/>
            <a:ext cx="43529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9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</a:t>
            </a:r>
            <a:r>
              <a:rPr lang="en-US" dirty="0" err="1" smtClean="0"/>
              <a:t>GSoC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Create a user friendly interface to ease companies adoption of the SPDX standard.</a:t>
            </a:r>
          </a:p>
          <a:p>
            <a:r>
              <a:rPr lang="en-US" dirty="0" smtClean="0"/>
              <a:t>Provide companies with an internal repository to manage SPDX documents.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Combine multiple scanning utilities to create higher definition SPDX documents.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DoSPDX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line program that scans software packages for license and copyright declarations.</a:t>
            </a: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err="1" smtClean="0">
                <a:hlinkClick r:id="rId2"/>
              </a:rPr>
              <a:t>DoSPDX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Repo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dirty="0" err="1" smtClean="0"/>
              <a:t>SPDXDash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Web based SPDX repo used to manage and maintain internal SPDX docs.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hlinkClick r:id="rId3"/>
              </a:rPr>
              <a:t>SPDXDash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Github</a:t>
            </a:r>
            <a:r>
              <a:rPr lang="en-US" dirty="0" smtClean="0">
                <a:hlinkClick r:id="rId3"/>
              </a:rPr>
              <a:t>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FOSSology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 </a:t>
            </a:r>
            <a:r>
              <a:rPr lang="en-US" dirty="0"/>
              <a:t>s</a:t>
            </a:r>
            <a:r>
              <a:rPr lang="en-US" dirty="0" smtClean="0"/>
              <a:t>canning utility originally developed by Hewlett Packard.</a:t>
            </a:r>
          </a:p>
          <a:p>
            <a:r>
              <a:rPr lang="en-US" dirty="0" smtClean="0"/>
              <a:t>Analyzes all of the source code for a project and intelligently reports all of the licenses being used.</a:t>
            </a:r>
          </a:p>
          <a:p>
            <a:r>
              <a:rPr lang="en-US" dirty="0" smtClean="0"/>
              <a:t>Uses license declarations and common phrases that identify software licenses.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dirty="0" smtClean="0"/>
              <a:t>Ninka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Ninka</a:t>
            </a:r>
            <a:r>
              <a:rPr lang="en-US" dirty="0"/>
              <a:t> is a lightweight license identification tool for source code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apable </a:t>
            </a:r>
            <a:r>
              <a:rPr lang="en-US" dirty="0"/>
              <a:t>of identifying several dozen different licenses (and their variations</a:t>
            </a:r>
            <a:r>
              <a:rPr lang="en-US" dirty="0" smtClean="0"/>
              <a:t>).</a:t>
            </a:r>
          </a:p>
          <a:p>
            <a:r>
              <a:rPr lang="en-US" dirty="0" err="1"/>
              <a:t>Ninka</a:t>
            </a:r>
            <a:r>
              <a:rPr lang="en-US" dirty="0"/>
              <a:t> is the result of a research project aimed at identifying licenses in source code.</a:t>
            </a:r>
          </a:p>
        </p:txBody>
      </p:sp>
    </p:spTree>
    <p:extLst>
      <p:ext uri="{BB962C8B-B14F-4D97-AF65-F5344CB8AC3E}">
        <p14:creationId xmlns:p14="http://schemas.microsoft.com/office/powerpoint/2010/main" val="6616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DoSPDX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Scans software packages with both </a:t>
            </a:r>
            <a:r>
              <a:rPr lang="en-US" dirty="0" err="1" smtClean="0"/>
              <a:t>FOSSology</a:t>
            </a:r>
            <a:r>
              <a:rPr lang="en-US" dirty="0" smtClean="0"/>
              <a:t> and </a:t>
            </a:r>
            <a:r>
              <a:rPr lang="en-US" dirty="0" err="1" smtClean="0"/>
              <a:t>Ninka</a:t>
            </a:r>
            <a:r>
              <a:rPr lang="en-US" dirty="0" smtClean="0"/>
              <a:t> to produce a higher definition SPDX document.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Prints SPDX documents in either RDF or TAG formats.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Caches document, license, and file information in a database, to increase the speed of future scans.</a:t>
            </a:r>
          </a:p>
        </p:txBody>
      </p:sp>
    </p:spTree>
    <p:extLst>
      <p:ext uri="{BB962C8B-B14F-4D97-AF65-F5344CB8AC3E}">
        <p14:creationId xmlns:p14="http://schemas.microsoft.com/office/powerpoint/2010/main" val="30108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DoSPDX</a:t>
            </a:r>
            <a:r>
              <a:rPr lang="en-US" dirty="0" smtClean="0"/>
              <a:t>: How It works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7315200" cy="5486400"/>
          </a:xfrm>
        </p:spPr>
      </p:pic>
    </p:spTree>
    <p:extLst>
      <p:ext uri="{BB962C8B-B14F-4D97-AF65-F5344CB8AC3E}">
        <p14:creationId xmlns:p14="http://schemas.microsoft.com/office/powerpoint/2010/main" val="160632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SPDXDash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interface for browsing and searching SPDX Documents scanned by </a:t>
            </a:r>
            <a:r>
              <a:rPr lang="en-US" dirty="0" err="1" smtClean="0"/>
              <a:t>DoSPDX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Provides the capability for uploading software packages to be scanned by </a:t>
            </a:r>
            <a:r>
              <a:rPr lang="en-US" dirty="0" err="1" smtClean="0"/>
              <a:t>DoSPDX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High definition editing of SPDX documents.</a:t>
            </a:r>
          </a:p>
          <a:p>
            <a:endParaRPr lang="en-US" dirty="0"/>
          </a:p>
          <a:p>
            <a:r>
              <a:rPr lang="en-US" dirty="0" smtClean="0"/>
              <a:t>Allows for downloading of SPDX documents in RDF or TAG format.</a:t>
            </a:r>
          </a:p>
        </p:txBody>
      </p:sp>
    </p:spTree>
    <p:extLst>
      <p:ext uri="{BB962C8B-B14F-4D97-AF65-F5344CB8AC3E}">
        <p14:creationId xmlns:p14="http://schemas.microsoft.com/office/powerpoint/2010/main" val="26475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SPDXDash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1800" y="838200"/>
            <a:ext cx="5715000" cy="197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Clean, Easy to read and use interface.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SPDX Dashboard you can search and browse all of your cached documents.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Edit every field of your documents.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Download your documents in RDF or 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95600"/>
            <a:ext cx="5806350" cy="32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22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401</TotalTime>
  <Words>383</Words>
  <Application>Microsoft Office PowerPoint</Application>
  <PresentationFormat>On-screen Show (4:3)</PresentationFormat>
  <Paragraphs>77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SPDX Tooling </vt:lpstr>
      <vt:lpstr>SPDX</vt:lpstr>
      <vt:lpstr>Purpose of the GSoC Project</vt:lpstr>
      <vt:lpstr>Components</vt:lpstr>
      <vt:lpstr>Components</vt:lpstr>
      <vt:lpstr>DoSPDX</vt:lpstr>
      <vt:lpstr>DoSPDX: How It works</vt:lpstr>
      <vt:lpstr>SPDXDash</vt:lpstr>
      <vt:lpstr>SPDXDash</vt:lpstr>
      <vt:lpstr>Future Work</vt:lpstr>
      <vt:lpstr>Questions</vt:lpstr>
      <vt:lpstr>Sources</vt:lpstr>
      <vt:lpstr>Licensed Under Creative Commons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SPDX Tooling</dc:title>
  <dc:creator>Zac</dc:creator>
  <cp:lastModifiedBy>Zac</cp:lastModifiedBy>
  <cp:revision>17</cp:revision>
  <dcterms:created xsi:type="dcterms:W3CDTF">2014-08-15T18:46:05Z</dcterms:created>
  <dcterms:modified xsi:type="dcterms:W3CDTF">2014-08-18T22:10:51Z</dcterms:modified>
</cp:coreProperties>
</file>