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CF4541-0EF2-2046-A78F-508F71B4CCF9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1E48F6-9550-034C-8C1A-860D7D42E2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License Plate Recognition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1394653"/>
          </a:xfrm>
        </p:spPr>
        <p:txBody>
          <a:bodyPr>
            <a:normAutofit/>
          </a:bodyPr>
          <a:lstStyle/>
          <a:p>
            <a:r>
              <a:rPr lang="en-US" dirty="0" smtClean="0"/>
              <a:t>By: Tyler Boraski</a:t>
            </a:r>
          </a:p>
          <a:p>
            <a:r>
              <a:rPr lang="en-US" dirty="0" smtClean="0"/>
              <a:t>CSCI Major/Math Minor</a:t>
            </a:r>
          </a:p>
          <a:p>
            <a:r>
              <a:rPr lang="en-US" dirty="0" smtClean="0"/>
              <a:t>Clark University</a:t>
            </a:r>
          </a:p>
          <a:p>
            <a:r>
              <a:rPr lang="en-US" dirty="0" smtClean="0"/>
              <a:t>12/14/12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read characters off a license plate from a webcam feed. </a:t>
            </a:r>
          </a:p>
          <a:p>
            <a:r>
              <a:rPr lang="en-US" dirty="0" smtClean="0"/>
              <a:t>This is a difficult problem for computers, because they can’t read words like we do.</a:t>
            </a:r>
          </a:p>
          <a:p>
            <a:r>
              <a:rPr lang="en-US" dirty="0" smtClean="0"/>
              <a:t>I simply wanted to challenge myself to see if I could actually do it.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 system</a:t>
            </a:r>
          </a:p>
          <a:p>
            <a:r>
              <a:rPr lang="en-US" dirty="0" smtClean="0"/>
              <a:t>License plate locator</a:t>
            </a:r>
          </a:p>
          <a:p>
            <a:pPr lvl="1"/>
            <a:r>
              <a:rPr lang="en-US" dirty="0" smtClean="0"/>
              <a:t>Uses color edge detection to find a Massachusetts license plate.</a:t>
            </a:r>
          </a:p>
          <a:p>
            <a:r>
              <a:rPr lang="en-US" dirty="0" smtClean="0"/>
              <a:t>Character reader</a:t>
            </a:r>
          </a:p>
          <a:p>
            <a:pPr lvl="1"/>
            <a:r>
              <a:rPr lang="en-US" dirty="0" smtClean="0"/>
              <a:t>License plate is cropped and sent through </a:t>
            </a:r>
            <a:r>
              <a:rPr lang="en-US" dirty="0" err="1" smtClean="0"/>
              <a:t>Tesseract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 Plate Locator</a:t>
            </a:r>
          </a:p>
          <a:p>
            <a:pPr lvl="1"/>
            <a:r>
              <a:rPr lang="en-US" dirty="0" smtClean="0"/>
              <a:t>Get image from web feed</a:t>
            </a:r>
          </a:p>
          <a:p>
            <a:pPr lvl="1"/>
            <a:r>
              <a:rPr lang="en-US" dirty="0" smtClean="0"/>
              <a:t>Image is converted to HSV </a:t>
            </a:r>
          </a:p>
          <a:p>
            <a:pPr lvl="1"/>
            <a:r>
              <a:rPr lang="en-US" dirty="0" smtClean="0"/>
              <a:t>Image is then run through a </a:t>
            </a:r>
            <a:r>
              <a:rPr lang="en-US" dirty="0" err="1" smtClean="0"/>
              <a:t>Sobel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If there are teal edges in the resulting image, then we have a license plate candidate.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recognizer</a:t>
            </a:r>
          </a:p>
          <a:p>
            <a:pPr lvl="1"/>
            <a:r>
              <a:rPr lang="en-US" dirty="0" smtClean="0"/>
              <a:t>Once our license plate candidate is found, we try to crop it out of the image.</a:t>
            </a:r>
          </a:p>
          <a:p>
            <a:pPr lvl="1"/>
            <a:r>
              <a:rPr lang="en-US" dirty="0" smtClean="0"/>
              <a:t>This is then sent through </a:t>
            </a:r>
            <a:r>
              <a:rPr lang="en-US" dirty="0" err="1" smtClean="0"/>
              <a:t>Tesseract</a:t>
            </a:r>
            <a:r>
              <a:rPr lang="en-US" dirty="0" smtClean="0"/>
              <a:t>-OCR</a:t>
            </a:r>
          </a:p>
          <a:p>
            <a:pPr lvl="1"/>
            <a:r>
              <a:rPr lang="en-US" dirty="0" smtClean="0"/>
              <a:t>Hopefully, the string of the license plate is then returned.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two sample license plates online to test my program. </a:t>
            </a:r>
          </a:p>
          <a:p>
            <a:r>
              <a:rPr lang="en-US" dirty="0" smtClean="0"/>
              <a:t>I simply moved them both around my webcam feed to see how well it worked.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4554889"/>
            <a:ext cx="3590273" cy="1815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738" y="4554889"/>
            <a:ext cx="254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works!!!!.....</a:t>
            </a:r>
            <a:r>
              <a:rPr lang="en-US" dirty="0" err="1" smtClean="0"/>
              <a:t>sorta</a:t>
            </a:r>
            <a:endParaRPr lang="en-US" dirty="0" smtClean="0"/>
          </a:p>
          <a:p>
            <a:r>
              <a:rPr lang="en-US" dirty="0" err="1" smtClean="0"/>
              <a:t>Tesseract</a:t>
            </a:r>
            <a:r>
              <a:rPr lang="en-US" dirty="0" smtClean="0"/>
              <a:t> is VERY sensitive to it’s input image.</a:t>
            </a:r>
          </a:p>
          <a:p>
            <a:r>
              <a:rPr lang="en-US" dirty="0" smtClean="0"/>
              <a:t>It produces incorrect results the majority of the time.</a:t>
            </a:r>
          </a:p>
          <a:p>
            <a:r>
              <a:rPr lang="en-US" dirty="0" smtClean="0"/>
              <a:t>But, it CAN produce correct results, which is a step in the right direction.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 only works if license plate is still or almost still.</a:t>
            </a:r>
          </a:p>
          <a:p>
            <a:r>
              <a:rPr lang="en-US" dirty="0" err="1" smtClean="0"/>
              <a:t>Tesseract</a:t>
            </a:r>
            <a:r>
              <a:rPr lang="en-US" dirty="0" smtClean="0"/>
              <a:t> only produces the correct output when the license plate is held a certain distance from the webcam.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much more difficult task that I had imagined.</a:t>
            </a:r>
          </a:p>
          <a:p>
            <a:r>
              <a:rPr lang="en-US" dirty="0" smtClean="0"/>
              <a:t>The locator module is what is causing </a:t>
            </a:r>
            <a:r>
              <a:rPr lang="en-US" dirty="0" err="1" smtClean="0"/>
              <a:t>T</a:t>
            </a:r>
            <a:r>
              <a:rPr lang="en-US" dirty="0" err="1" smtClean="0"/>
              <a:t>esseract</a:t>
            </a:r>
            <a:r>
              <a:rPr lang="en-US" dirty="0" smtClean="0"/>
              <a:t> to output weird strings. </a:t>
            </a:r>
          </a:p>
          <a:p>
            <a:r>
              <a:rPr lang="en-US" dirty="0" smtClean="0"/>
              <a:t>If rewritten using contours and connected-component analysis, the result can be greatly improved.</a:t>
            </a:r>
          </a:p>
          <a:p>
            <a:r>
              <a:rPr lang="en-US" dirty="0" smtClean="0"/>
              <a:t>Time for a demo!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264</TotalTime>
  <Words>337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License Plate Recognition</vt:lpstr>
      <vt:lpstr>Goal</vt:lpstr>
      <vt:lpstr>Overview</vt:lpstr>
      <vt:lpstr>Methods</vt:lpstr>
      <vt:lpstr>Methods</vt:lpstr>
      <vt:lpstr>Experiments</vt:lpstr>
      <vt:lpstr>Results</vt:lpstr>
      <vt:lpstr>Resulting Limitations</vt:lpstr>
      <vt:lpstr>Conclusion</vt:lpstr>
    </vt:vector>
  </TitlesOfParts>
  <Company>Clark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</dc:title>
  <dc:creator>Tyler Boraski</dc:creator>
  <cp:lastModifiedBy>Tyler Boraski</cp:lastModifiedBy>
  <cp:revision>5</cp:revision>
  <dcterms:created xsi:type="dcterms:W3CDTF">2012-12-14T13:51:35Z</dcterms:created>
  <dcterms:modified xsi:type="dcterms:W3CDTF">2012-12-14T18:16:04Z</dcterms:modified>
</cp:coreProperties>
</file>