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743075" cy="1743075"/>
  <p:notesSz cx="6858000" cy="9144000"/>
  <p:defaultTextStyle>
    <a:defPPr>
      <a:defRPr lang="es-ES"/>
    </a:defPPr>
    <a:lvl1pPr marL="0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9532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9061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98590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98121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97651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97181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96710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96241" algn="l" defTabSz="19906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E97"/>
    <a:srgbClr val="03D4A8"/>
    <a:srgbClr val="00DA63"/>
    <a:srgbClr val="03D3A6"/>
    <a:srgbClr val="029475"/>
    <a:srgbClr val="6699FF"/>
    <a:srgbClr val="E4E4E4"/>
    <a:srgbClr val="E0E0E0"/>
    <a:srgbClr val="E5E2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31" autoAdjust="0"/>
  </p:normalViewPr>
  <p:slideViewPr>
    <p:cSldViewPr>
      <p:cViewPr>
        <p:scale>
          <a:sx n="300" d="100"/>
          <a:sy n="300" d="100"/>
        </p:scale>
        <p:origin x="-882" y="-78"/>
      </p:cViewPr>
      <p:guideLst>
        <p:guide orient="horz" pos="549"/>
        <p:guide pos="5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5B25-B13E-4310-959D-2F1A03E8E3D5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5B057-59AE-4E00-AAB7-0524FAA5B3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1pPr>
    <a:lvl2pPr marL="99532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2pPr>
    <a:lvl3pPr marL="199061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3pPr>
    <a:lvl4pPr marL="298590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4pPr>
    <a:lvl5pPr marL="398121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5pPr>
    <a:lvl6pPr marL="497651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6pPr>
    <a:lvl7pPr marL="597181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7pPr>
    <a:lvl8pPr marL="696710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8pPr>
    <a:lvl9pPr marL="796241" algn="l" defTabSz="199061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0734" y="541485"/>
            <a:ext cx="1481615" cy="3736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1463" y="987742"/>
            <a:ext cx="1220152" cy="4454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6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6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234" y="49631"/>
            <a:ext cx="209109" cy="10579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601" y="49631"/>
            <a:ext cx="598577" cy="10579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694" y="1120087"/>
            <a:ext cx="1481615" cy="346193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694" y="738789"/>
            <a:ext cx="1481615" cy="381299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95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90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2985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3981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49765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5971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6967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7962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606" y="289304"/>
            <a:ext cx="403692" cy="81827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9347" y="289304"/>
            <a:ext cx="403994" cy="81827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157" y="69805"/>
            <a:ext cx="1568769" cy="29051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156" y="390176"/>
            <a:ext cx="770161" cy="162605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9532" indent="0">
              <a:buNone/>
              <a:defRPr sz="400" b="1"/>
            </a:lvl2pPr>
            <a:lvl3pPr marL="199061" indent="0">
              <a:buNone/>
              <a:defRPr sz="400" b="1"/>
            </a:lvl3pPr>
            <a:lvl4pPr marL="298590" indent="0">
              <a:buNone/>
              <a:defRPr sz="400" b="1"/>
            </a:lvl4pPr>
            <a:lvl5pPr marL="398121" indent="0">
              <a:buNone/>
              <a:defRPr sz="400" b="1"/>
            </a:lvl5pPr>
            <a:lvl6pPr marL="497651" indent="0">
              <a:buNone/>
              <a:defRPr sz="400" b="1"/>
            </a:lvl6pPr>
            <a:lvl7pPr marL="597181" indent="0">
              <a:buNone/>
              <a:defRPr sz="400" b="1"/>
            </a:lvl7pPr>
            <a:lvl8pPr marL="696710" indent="0">
              <a:buNone/>
              <a:defRPr sz="400" b="1"/>
            </a:lvl8pPr>
            <a:lvl9pPr marL="796241" indent="0">
              <a:buNone/>
              <a:defRPr sz="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7156" y="552783"/>
            <a:ext cx="770161" cy="10042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885458" y="390176"/>
            <a:ext cx="770463" cy="162605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9532" indent="0">
              <a:buNone/>
              <a:defRPr sz="400" b="1"/>
            </a:lvl2pPr>
            <a:lvl3pPr marL="199061" indent="0">
              <a:buNone/>
              <a:defRPr sz="400" b="1"/>
            </a:lvl3pPr>
            <a:lvl4pPr marL="298590" indent="0">
              <a:buNone/>
              <a:defRPr sz="400" b="1"/>
            </a:lvl4pPr>
            <a:lvl5pPr marL="398121" indent="0">
              <a:buNone/>
              <a:defRPr sz="400" b="1"/>
            </a:lvl5pPr>
            <a:lvl6pPr marL="497651" indent="0">
              <a:buNone/>
              <a:defRPr sz="400" b="1"/>
            </a:lvl6pPr>
            <a:lvl7pPr marL="597181" indent="0">
              <a:buNone/>
              <a:defRPr sz="400" b="1"/>
            </a:lvl7pPr>
            <a:lvl8pPr marL="696710" indent="0">
              <a:buNone/>
              <a:defRPr sz="400" b="1"/>
            </a:lvl8pPr>
            <a:lvl9pPr marL="796241" indent="0">
              <a:buNone/>
              <a:defRPr sz="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885458" y="552783"/>
            <a:ext cx="770463" cy="10042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154" y="69402"/>
            <a:ext cx="573460" cy="295354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1496" y="69401"/>
            <a:ext cx="974427" cy="1487666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7154" y="364757"/>
            <a:ext cx="573460" cy="1192311"/>
          </a:xfrm>
        </p:spPr>
        <p:txBody>
          <a:bodyPr/>
          <a:lstStyle>
            <a:lvl1pPr marL="0" indent="0">
              <a:buNone/>
              <a:defRPr sz="400"/>
            </a:lvl1pPr>
            <a:lvl2pPr marL="99532" indent="0">
              <a:buNone/>
              <a:defRPr sz="100"/>
            </a:lvl2pPr>
            <a:lvl3pPr marL="199061" indent="0">
              <a:buNone/>
              <a:defRPr sz="100"/>
            </a:lvl3pPr>
            <a:lvl4pPr marL="298590" indent="0">
              <a:buNone/>
              <a:defRPr sz="100"/>
            </a:lvl4pPr>
            <a:lvl5pPr marL="398121" indent="0">
              <a:buNone/>
              <a:defRPr sz="100"/>
            </a:lvl5pPr>
            <a:lvl6pPr marL="497651" indent="0">
              <a:buNone/>
              <a:defRPr sz="100"/>
            </a:lvl6pPr>
            <a:lvl7pPr marL="597181" indent="0">
              <a:buNone/>
              <a:defRPr sz="100"/>
            </a:lvl7pPr>
            <a:lvl8pPr marL="696710" indent="0">
              <a:buNone/>
              <a:defRPr sz="100"/>
            </a:lvl8pPr>
            <a:lvl9pPr marL="796241" indent="0">
              <a:buNone/>
              <a:defRPr sz="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654" y="1220155"/>
            <a:ext cx="1045845" cy="144046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41654" y="155747"/>
            <a:ext cx="1045845" cy="1045845"/>
          </a:xfrm>
        </p:spPr>
        <p:txBody>
          <a:bodyPr/>
          <a:lstStyle>
            <a:lvl1pPr marL="0" indent="0">
              <a:buNone/>
              <a:defRPr sz="600"/>
            </a:lvl1pPr>
            <a:lvl2pPr marL="99532" indent="0">
              <a:buNone/>
              <a:defRPr sz="600"/>
            </a:lvl2pPr>
            <a:lvl3pPr marL="199061" indent="0">
              <a:buNone/>
              <a:defRPr sz="500"/>
            </a:lvl3pPr>
            <a:lvl4pPr marL="298590" indent="0">
              <a:buNone/>
              <a:defRPr sz="400"/>
            </a:lvl4pPr>
            <a:lvl5pPr marL="398121" indent="0">
              <a:buNone/>
              <a:defRPr sz="400"/>
            </a:lvl5pPr>
            <a:lvl6pPr marL="497651" indent="0">
              <a:buNone/>
              <a:defRPr sz="400"/>
            </a:lvl6pPr>
            <a:lvl7pPr marL="597181" indent="0">
              <a:buNone/>
              <a:defRPr sz="400"/>
            </a:lvl7pPr>
            <a:lvl8pPr marL="696710" indent="0">
              <a:buNone/>
              <a:defRPr sz="400"/>
            </a:lvl8pPr>
            <a:lvl9pPr marL="796241" indent="0">
              <a:buNone/>
              <a:defRPr sz="4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1654" y="1364200"/>
            <a:ext cx="1045845" cy="204569"/>
          </a:xfrm>
        </p:spPr>
        <p:txBody>
          <a:bodyPr/>
          <a:lstStyle>
            <a:lvl1pPr marL="0" indent="0">
              <a:buNone/>
              <a:defRPr sz="400"/>
            </a:lvl1pPr>
            <a:lvl2pPr marL="99532" indent="0">
              <a:buNone/>
              <a:defRPr sz="100"/>
            </a:lvl2pPr>
            <a:lvl3pPr marL="199061" indent="0">
              <a:buNone/>
              <a:defRPr sz="100"/>
            </a:lvl3pPr>
            <a:lvl4pPr marL="298590" indent="0">
              <a:buNone/>
              <a:defRPr sz="100"/>
            </a:lvl4pPr>
            <a:lvl5pPr marL="398121" indent="0">
              <a:buNone/>
              <a:defRPr sz="100"/>
            </a:lvl5pPr>
            <a:lvl6pPr marL="497651" indent="0">
              <a:buNone/>
              <a:defRPr sz="100"/>
            </a:lvl6pPr>
            <a:lvl7pPr marL="597181" indent="0">
              <a:buNone/>
              <a:defRPr sz="100"/>
            </a:lvl7pPr>
            <a:lvl8pPr marL="696710" indent="0">
              <a:buNone/>
              <a:defRPr sz="100"/>
            </a:lvl8pPr>
            <a:lvl9pPr marL="796241" indent="0">
              <a:buNone/>
              <a:defRPr sz="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87157" y="69805"/>
            <a:ext cx="1568769" cy="290514"/>
          </a:xfrm>
          <a:prstGeom prst="rect">
            <a:avLst/>
          </a:prstGeom>
        </p:spPr>
        <p:txBody>
          <a:bodyPr vert="horz" lIns="19906" tIns="9952" rIns="19906" bIns="995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157" y="406720"/>
            <a:ext cx="1568769" cy="1150350"/>
          </a:xfrm>
          <a:prstGeom prst="rect">
            <a:avLst/>
          </a:prstGeom>
        </p:spPr>
        <p:txBody>
          <a:bodyPr vert="horz" lIns="19906" tIns="9952" rIns="19906" bIns="995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87155" y="1615575"/>
            <a:ext cx="406717" cy="92803"/>
          </a:xfrm>
          <a:prstGeom prst="rect">
            <a:avLst/>
          </a:prstGeom>
        </p:spPr>
        <p:txBody>
          <a:bodyPr vert="horz" lIns="19906" tIns="9952" rIns="19906" bIns="9952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5552" y="1615575"/>
            <a:ext cx="551974" cy="92803"/>
          </a:xfrm>
          <a:prstGeom prst="rect">
            <a:avLst/>
          </a:prstGeom>
        </p:spPr>
        <p:txBody>
          <a:bodyPr vert="horz" lIns="19906" tIns="9952" rIns="19906" bIns="9952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49205" y="1615575"/>
            <a:ext cx="406717" cy="92803"/>
          </a:xfrm>
          <a:prstGeom prst="rect">
            <a:avLst/>
          </a:prstGeom>
        </p:spPr>
        <p:txBody>
          <a:bodyPr vert="horz" lIns="19906" tIns="9952" rIns="19906" bIns="9952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9061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649" indent="-74649" algn="l" defTabSz="19906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1737" indent="-62207" algn="l" defTabSz="199061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8826" indent="-49765" algn="l" defTabSz="19906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8356" indent="-49765" algn="l" defTabSz="199061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47885" indent="-49765" algn="l" defTabSz="199061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47415" indent="-49765" algn="l" defTabSz="19906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46946" indent="-49765" algn="l" defTabSz="19906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46478" indent="-49765" algn="l" defTabSz="19906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46006" indent="-49765" algn="l" defTabSz="19906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9532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9061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98590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98121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97651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97181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96710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96241" algn="l" defTabSz="19906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3175" y="0"/>
            <a:ext cx="1743075" cy="2048770"/>
            <a:chOff x="3175" y="0"/>
            <a:chExt cx="1743075" cy="2048770"/>
          </a:xfrm>
        </p:grpSpPr>
        <p:sp>
          <p:nvSpPr>
            <p:cNvPr id="5" name="4 Elipse"/>
            <p:cNvSpPr/>
            <p:nvPr/>
          </p:nvSpPr>
          <p:spPr>
            <a:xfrm>
              <a:off x="87014" y="191503"/>
              <a:ext cx="1569408" cy="1358313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ln w="952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623" tIns="34812" rIns="69623" bIns="34812" rtlCol="0" anchor="ctr"/>
            <a:lstStyle/>
            <a:p>
              <a:pPr algn="ctr"/>
              <a:endParaRPr lang="es-ES"/>
            </a:p>
          </p:txBody>
        </p:sp>
        <p:sp>
          <p:nvSpPr>
            <p:cNvPr id="34" name="33 Arco de bloque"/>
            <p:cNvSpPr>
              <a:spLocks/>
            </p:cNvSpPr>
            <p:nvPr/>
          </p:nvSpPr>
          <p:spPr>
            <a:xfrm>
              <a:off x="265669" y="630602"/>
              <a:ext cx="1215553" cy="1215552"/>
            </a:xfrm>
            <a:prstGeom prst="blockArc">
              <a:avLst>
                <a:gd name="adj1" fmla="val 13491699"/>
                <a:gd name="adj2" fmla="val 18905062"/>
                <a:gd name="adj3" fmla="val 8363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" name="34 Arco de bloque"/>
            <p:cNvSpPr>
              <a:spLocks/>
            </p:cNvSpPr>
            <p:nvPr/>
          </p:nvSpPr>
          <p:spPr>
            <a:xfrm>
              <a:off x="468283" y="833172"/>
              <a:ext cx="810367" cy="810368"/>
            </a:xfrm>
            <a:prstGeom prst="blockArc">
              <a:avLst>
                <a:gd name="adj1" fmla="val 13491682"/>
                <a:gd name="adj2" fmla="val 19002156"/>
                <a:gd name="adj3" fmla="val 12544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6" name="35 Arco de bloque"/>
            <p:cNvSpPr>
              <a:spLocks/>
            </p:cNvSpPr>
            <p:nvPr/>
          </p:nvSpPr>
          <p:spPr>
            <a:xfrm>
              <a:off x="63054" y="428032"/>
              <a:ext cx="1620736" cy="1620738"/>
            </a:xfrm>
            <a:prstGeom prst="blockArc">
              <a:avLst>
                <a:gd name="adj1" fmla="val 13501131"/>
                <a:gd name="adj2" fmla="val 18904200"/>
                <a:gd name="adj3" fmla="val 6293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7" name="36 Elipse"/>
            <p:cNvSpPr/>
            <p:nvPr/>
          </p:nvSpPr>
          <p:spPr>
            <a:xfrm>
              <a:off x="1356213" y="648953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1216171" y="792720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9" name="38 Elipse"/>
            <p:cNvSpPr/>
            <p:nvPr/>
          </p:nvSpPr>
          <p:spPr>
            <a:xfrm>
              <a:off x="1072553" y="936793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 rot="16200000">
              <a:off x="287717" y="648942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1" name="40 Elipse"/>
            <p:cNvSpPr/>
            <p:nvPr/>
          </p:nvSpPr>
          <p:spPr>
            <a:xfrm rot="16200000">
              <a:off x="431484" y="791666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 rot="16200000">
              <a:off x="574664" y="934389"/>
              <a:ext cx="101297" cy="101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175" y="0"/>
              <a:ext cx="1743075" cy="1743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Arco de bloque"/>
            <p:cNvSpPr>
              <a:spLocks noChangeAspect="1"/>
            </p:cNvSpPr>
            <p:nvPr/>
          </p:nvSpPr>
          <p:spPr>
            <a:xfrm rot="10800000">
              <a:off x="723999" y="1024453"/>
              <a:ext cx="302400" cy="302400"/>
            </a:xfrm>
            <a:prstGeom prst="blockArc">
              <a:avLst>
                <a:gd name="adj1" fmla="val 7737942"/>
                <a:gd name="adj2" fmla="val 2911740"/>
                <a:gd name="adj3" fmla="val 17725"/>
              </a:avLst>
            </a:prstGeom>
            <a:solidFill>
              <a:schemeClr val="bg2">
                <a:lumMod val="90000"/>
              </a:schemeClr>
            </a:solidFill>
            <a:ln w="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44950" y="1047175"/>
              <a:ext cx="57600" cy="1332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277</cp:revision>
  <dcterms:created xsi:type="dcterms:W3CDTF">2012-01-11T19:07:14Z</dcterms:created>
  <dcterms:modified xsi:type="dcterms:W3CDTF">2012-10-12T19:10:46Z</dcterms:modified>
</cp:coreProperties>
</file>