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106738" cy="3106738"/>
  <p:notesSz cx="6858000" cy="9144000"/>
  <p:defaultTextStyle>
    <a:defPPr>
      <a:defRPr lang="es-ES"/>
    </a:defPPr>
    <a:lvl1pPr marL="0" algn="l" defTabSz="35478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177396" algn="l" defTabSz="35478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354786" algn="l" defTabSz="35478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532177" algn="l" defTabSz="35478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709571" algn="l" defTabSz="35478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886963" algn="l" defTabSz="35478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064356" algn="l" defTabSz="35478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241746" algn="l" defTabSz="35478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1419140" algn="l" defTabSz="354786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BE97"/>
    <a:srgbClr val="03D4A8"/>
    <a:srgbClr val="00DA63"/>
    <a:srgbClr val="03D3A6"/>
    <a:srgbClr val="029475"/>
    <a:srgbClr val="6699FF"/>
    <a:srgbClr val="E4E4E4"/>
    <a:srgbClr val="E0E0E0"/>
    <a:srgbClr val="E5E2D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9831" autoAdjust="0"/>
  </p:normalViewPr>
  <p:slideViewPr>
    <p:cSldViewPr>
      <p:cViewPr varScale="1">
        <p:scale>
          <a:sx n="150" d="100"/>
          <a:sy n="150" d="100"/>
        </p:scale>
        <p:origin x="-1284" y="-90"/>
      </p:cViewPr>
      <p:guideLst>
        <p:guide orient="horz" pos="979"/>
        <p:guide pos="9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2171838" cy="9217183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885B25-B13E-4310-959D-2F1A03E8E3D5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5B057-59AE-4E00-AAB7-0524FAA5B3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35478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177396" algn="l" defTabSz="35478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354786" algn="l" defTabSz="35478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532177" algn="l" defTabSz="35478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709571" algn="l" defTabSz="35478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886963" algn="l" defTabSz="35478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1064356" algn="l" defTabSz="35478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1241746" algn="l" defTabSz="35478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1419140" algn="l" defTabSz="354786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714500" y="685800"/>
            <a:ext cx="3429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E5B057-59AE-4E00-AAB7-0524FAA5B303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33012" y="965106"/>
            <a:ext cx="2640730" cy="66593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6014" y="1760485"/>
            <a:ext cx="2174716" cy="7939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73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4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2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09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86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64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41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201709" y="88460"/>
            <a:ext cx="372702" cy="188561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83059" y="88460"/>
            <a:ext cx="1066863" cy="188561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5417" y="1996367"/>
            <a:ext cx="2640730" cy="617031"/>
          </a:xfrm>
        </p:spPr>
        <p:txBody>
          <a:bodyPr anchor="t"/>
          <a:lstStyle>
            <a:lvl1pPr algn="l">
              <a:defRPr sz="16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45417" y="1316768"/>
            <a:ext cx="2640730" cy="679601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7739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5478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53217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70957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88696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06435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241746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41914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3067" y="515636"/>
            <a:ext cx="719513" cy="145844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854356" y="515636"/>
            <a:ext cx="720051" cy="145844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5344" y="124416"/>
            <a:ext cx="2796067" cy="517792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5342" y="695424"/>
            <a:ext cx="1372682" cy="289816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7396" indent="0">
              <a:buNone/>
              <a:defRPr sz="700" b="1"/>
            </a:lvl2pPr>
            <a:lvl3pPr marL="354786" indent="0">
              <a:buNone/>
              <a:defRPr sz="700" b="1"/>
            </a:lvl3pPr>
            <a:lvl4pPr marL="532177" indent="0">
              <a:buNone/>
              <a:defRPr sz="700" b="1"/>
            </a:lvl4pPr>
            <a:lvl5pPr marL="709571" indent="0">
              <a:buNone/>
              <a:defRPr sz="700" b="1"/>
            </a:lvl5pPr>
            <a:lvl6pPr marL="886963" indent="0">
              <a:buNone/>
              <a:defRPr sz="700" b="1"/>
            </a:lvl6pPr>
            <a:lvl7pPr marL="1064356" indent="0">
              <a:buNone/>
              <a:defRPr sz="700" b="1"/>
            </a:lvl7pPr>
            <a:lvl8pPr marL="1241746" indent="0">
              <a:buNone/>
              <a:defRPr sz="700" b="1"/>
            </a:lvl8pPr>
            <a:lvl9pPr marL="1419140" indent="0">
              <a:buNone/>
              <a:defRPr sz="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5342" y="985243"/>
            <a:ext cx="1372682" cy="1789973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578181" y="695424"/>
            <a:ext cx="1373221" cy="289816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7396" indent="0">
              <a:buNone/>
              <a:defRPr sz="700" b="1"/>
            </a:lvl2pPr>
            <a:lvl3pPr marL="354786" indent="0">
              <a:buNone/>
              <a:defRPr sz="700" b="1"/>
            </a:lvl3pPr>
            <a:lvl4pPr marL="532177" indent="0">
              <a:buNone/>
              <a:defRPr sz="700" b="1"/>
            </a:lvl4pPr>
            <a:lvl5pPr marL="709571" indent="0">
              <a:buNone/>
              <a:defRPr sz="700" b="1"/>
            </a:lvl5pPr>
            <a:lvl6pPr marL="886963" indent="0">
              <a:buNone/>
              <a:defRPr sz="700" b="1"/>
            </a:lvl6pPr>
            <a:lvl7pPr marL="1064356" indent="0">
              <a:buNone/>
              <a:defRPr sz="700" b="1"/>
            </a:lvl7pPr>
            <a:lvl8pPr marL="1241746" indent="0">
              <a:buNone/>
              <a:defRPr sz="700" b="1"/>
            </a:lvl8pPr>
            <a:lvl9pPr marL="1419140" indent="0">
              <a:buNone/>
              <a:defRPr sz="7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578181" y="985243"/>
            <a:ext cx="1373221" cy="1789973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5337" y="123697"/>
            <a:ext cx="1022096" cy="526419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14653" y="123696"/>
            <a:ext cx="1736752" cy="2651514"/>
          </a:xfrm>
        </p:spPr>
        <p:txBody>
          <a:bodyPr/>
          <a:lstStyle>
            <a:lvl1pPr>
              <a:defRPr sz="1100"/>
            </a:lvl1pPr>
            <a:lvl2pPr>
              <a:defRPr sz="1100"/>
            </a:lvl2pPr>
            <a:lvl3pPr>
              <a:defRPr sz="9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5337" y="650119"/>
            <a:ext cx="1022096" cy="2125094"/>
          </a:xfrm>
        </p:spPr>
        <p:txBody>
          <a:bodyPr/>
          <a:lstStyle>
            <a:lvl1pPr marL="0" indent="0">
              <a:buNone/>
              <a:defRPr sz="700"/>
            </a:lvl1pPr>
            <a:lvl2pPr marL="177396" indent="0">
              <a:buNone/>
              <a:defRPr sz="200"/>
            </a:lvl2pPr>
            <a:lvl3pPr marL="354786" indent="0">
              <a:buNone/>
              <a:defRPr sz="200"/>
            </a:lvl3pPr>
            <a:lvl4pPr marL="532177" indent="0">
              <a:buNone/>
              <a:defRPr sz="200"/>
            </a:lvl4pPr>
            <a:lvl5pPr marL="709571" indent="0">
              <a:buNone/>
              <a:defRPr sz="200"/>
            </a:lvl5pPr>
            <a:lvl6pPr marL="886963" indent="0">
              <a:buNone/>
              <a:defRPr sz="200"/>
            </a:lvl6pPr>
            <a:lvl7pPr marL="1064356" indent="0">
              <a:buNone/>
              <a:defRPr sz="200"/>
            </a:lvl7pPr>
            <a:lvl8pPr marL="1241746" indent="0">
              <a:buNone/>
              <a:defRPr sz="200"/>
            </a:lvl8pPr>
            <a:lvl9pPr marL="1419140" indent="0">
              <a:buNone/>
              <a:defRPr sz="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8942" y="2174721"/>
            <a:ext cx="1864043" cy="25673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08942" y="277594"/>
            <a:ext cx="1864043" cy="1864043"/>
          </a:xfrm>
        </p:spPr>
        <p:txBody>
          <a:bodyPr/>
          <a:lstStyle>
            <a:lvl1pPr marL="0" indent="0">
              <a:buNone/>
              <a:defRPr sz="1100"/>
            </a:lvl1pPr>
            <a:lvl2pPr marL="177396" indent="0">
              <a:buNone/>
              <a:defRPr sz="1100"/>
            </a:lvl2pPr>
            <a:lvl3pPr marL="354786" indent="0">
              <a:buNone/>
              <a:defRPr sz="900"/>
            </a:lvl3pPr>
            <a:lvl4pPr marL="532177" indent="0">
              <a:buNone/>
              <a:defRPr sz="700"/>
            </a:lvl4pPr>
            <a:lvl5pPr marL="709571" indent="0">
              <a:buNone/>
              <a:defRPr sz="700"/>
            </a:lvl5pPr>
            <a:lvl6pPr marL="886963" indent="0">
              <a:buNone/>
              <a:defRPr sz="700"/>
            </a:lvl6pPr>
            <a:lvl7pPr marL="1064356" indent="0">
              <a:buNone/>
              <a:defRPr sz="700"/>
            </a:lvl7pPr>
            <a:lvl8pPr marL="1241746" indent="0">
              <a:buNone/>
              <a:defRPr sz="700"/>
            </a:lvl8pPr>
            <a:lvl9pPr marL="1419140" indent="0">
              <a:buNone/>
              <a:defRPr sz="7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942" y="2431458"/>
            <a:ext cx="1864043" cy="364610"/>
          </a:xfrm>
        </p:spPr>
        <p:txBody>
          <a:bodyPr/>
          <a:lstStyle>
            <a:lvl1pPr marL="0" indent="0">
              <a:buNone/>
              <a:defRPr sz="700"/>
            </a:lvl1pPr>
            <a:lvl2pPr marL="177396" indent="0">
              <a:buNone/>
              <a:defRPr sz="200"/>
            </a:lvl2pPr>
            <a:lvl3pPr marL="354786" indent="0">
              <a:buNone/>
              <a:defRPr sz="200"/>
            </a:lvl3pPr>
            <a:lvl4pPr marL="532177" indent="0">
              <a:buNone/>
              <a:defRPr sz="200"/>
            </a:lvl4pPr>
            <a:lvl5pPr marL="709571" indent="0">
              <a:buNone/>
              <a:defRPr sz="200"/>
            </a:lvl5pPr>
            <a:lvl6pPr marL="886963" indent="0">
              <a:buNone/>
              <a:defRPr sz="200"/>
            </a:lvl6pPr>
            <a:lvl7pPr marL="1064356" indent="0">
              <a:buNone/>
              <a:defRPr sz="200"/>
            </a:lvl7pPr>
            <a:lvl8pPr marL="1241746" indent="0">
              <a:buNone/>
              <a:defRPr sz="200"/>
            </a:lvl8pPr>
            <a:lvl9pPr marL="1419140" indent="0">
              <a:buNone/>
              <a:defRPr sz="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55344" y="124416"/>
            <a:ext cx="2796067" cy="517792"/>
          </a:xfrm>
          <a:prstGeom prst="rect">
            <a:avLst/>
          </a:prstGeom>
        </p:spPr>
        <p:txBody>
          <a:bodyPr vert="horz" lIns="35478" tIns="17737" rIns="35478" bIns="1773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5344" y="724910"/>
            <a:ext cx="2796067" cy="2050305"/>
          </a:xfrm>
          <a:prstGeom prst="rect">
            <a:avLst/>
          </a:prstGeom>
        </p:spPr>
        <p:txBody>
          <a:bodyPr vert="horz" lIns="35478" tIns="17737" rIns="35478" bIns="1773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55340" y="2879491"/>
            <a:ext cx="724905" cy="165406"/>
          </a:xfrm>
          <a:prstGeom prst="rect">
            <a:avLst/>
          </a:prstGeom>
        </p:spPr>
        <p:txBody>
          <a:bodyPr vert="horz" lIns="35478" tIns="17737" rIns="35478" bIns="17737" rtlCol="0" anchor="ctr"/>
          <a:lstStyle>
            <a:lvl1pPr algn="l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594B4-F070-4D02-97CB-8D2C4AFFB59E}" type="datetimeFigureOut">
              <a:rPr lang="es-ES" smtClean="0"/>
              <a:pPr/>
              <a:t>12/10/2012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061471" y="2879491"/>
            <a:ext cx="983801" cy="165406"/>
          </a:xfrm>
          <a:prstGeom prst="rect">
            <a:avLst/>
          </a:prstGeom>
        </p:spPr>
        <p:txBody>
          <a:bodyPr vert="horz" lIns="35478" tIns="17737" rIns="35478" bIns="17737" rtlCol="0" anchor="ctr"/>
          <a:lstStyle>
            <a:lvl1pPr algn="ct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226499" y="2879491"/>
            <a:ext cx="724905" cy="165406"/>
          </a:xfrm>
          <a:prstGeom prst="rect">
            <a:avLst/>
          </a:prstGeom>
        </p:spPr>
        <p:txBody>
          <a:bodyPr vert="horz" lIns="35478" tIns="17737" rIns="35478" bIns="17737" rtlCol="0" anchor="ctr"/>
          <a:lstStyle>
            <a:lvl1pPr algn="r">
              <a:defRPr sz="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63AF3-7149-42AE-9948-DD7E4832E3C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4786" rtl="0" eaLnBrk="1" latinLnBrk="0" hangingPunct="1"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047" indent="-133047" algn="l" defTabSz="354786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8264" indent="-110872" algn="l" defTabSz="354786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443483" indent="-88696" algn="l" defTabSz="354786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20875" indent="-88696" algn="l" defTabSz="354786" rtl="0" eaLnBrk="1" latinLnBrk="0" hangingPunct="1">
        <a:spcBef>
          <a:spcPct val="20000"/>
        </a:spcBef>
        <a:buFont typeface="Arial" pitchFamily="34" charset="0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98265" indent="-88696" algn="l" defTabSz="354786" rtl="0" eaLnBrk="1" latinLnBrk="0" hangingPunct="1">
        <a:spcBef>
          <a:spcPct val="20000"/>
        </a:spcBef>
        <a:buFont typeface="Arial" pitchFamily="34" charset="0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975658" indent="-88696" algn="l" defTabSz="35478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153052" indent="-88696" algn="l" defTabSz="35478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330448" indent="-88696" algn="l" defTabSz="35478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507836" indent="-88696" algn="l" defTabSz="354786" rtl="0" eaLnBrk="1" latinLnBrk="0" hangingPunct="1">
        <a:spcBef>
          <a:spcPct val="20000"/>
        </a:spcBef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5478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7396" algn="l" defTabSz="35478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54786" algn="l" defTabSz="35478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32177" algn="l" defTabSz="35478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709571" algn="l" defTabSz="35478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86963" algn="l" defTabSz="35478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64356" algn="l" defTabSz="35478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41746" algn="l" defTabSz="35478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419140" algn="l" defTabSz="354786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16 Grupo"/>
          <p:cNvGrpSpPr/>
          <p:nvPr/>
        </p:nvGrpSpPr>
        <p:grpSpPr>
          <a:xfrm>
            <a:off x="5660" y="0"/>
            <a:ext cx="3106738" cy="3651588"/>
            <a:chOff x="5660" y="0"/>
            <a:chExt cx="3106738" cy="3651588"/>
          </a:xfrm>
        </p:grpSpPr>
        <p:sp>
          <p:nvSpPr>
            <p:cNvPr id="5" name="4 Elipse"/>
            <p:cNvSpPr/>
            <p:nvPr/>
          </p:nvSpPr>
          <p:spPr>
            <a:xfrm>
              <a:off x="155089" y="341322"/>
              <a:ext cx="2797206" cy="2420965"/>
            </a:xfrm>
            <a:prstGeom prst="ellipse">
              <a:avLst/>
            </a:prstGeom>
            <a:gradFill flip="none" rotWithShape="1">
              <a:gsLst>
                <a:gs pos="0">
                  <a:srgbClr val="03D4A8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5400000" scaled="1"/>
              <a:tileRect/>
            </a:gradFill>
            <a:ln w="17780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9623" tIns="34812" rIns="69623" bIns="34812" rtlCol="0" anchor="ctr"/>
            <a:lstStyle/>
            <a:p>
              <a:pPr algn="ctr"/>
              <a:endParaRPr lang="es-ES"/>
            </a:p>
          </p:txBody>
        </p:sp>
        <p:sp>
          <p:nvSpPr>
            <p:cNvPr id="34" name="33 Arco de bloque"/>
            <p:cNvSpPr>
              <a:spLocks/>
            </p:cNvSpPr>
            <p:nvPr/>
          </p:nvSpPr>
          <p:spPr>
            <a:xfrm>
              <a:off x="473511" y="1123942"/>
              <a:ext cx="2166519" cy="2166517"/>
            </a:xfrm>
            <a:prstGeom prst="blockArc">
              <a:avLst>
                <a:gd name="adj1" fmla="val 13491699"/>
                <a:gd name="adj2" fmla="val 18905062"/>
                <a:gd name="adj3" fmla="val 8363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5" name="34 Arco de bloque"/>
            <p:cNvSpPr>
              <a:spLocks/>
            </p:cNvSpPr>
            <p:nvPr/>
          </p:nvSpPr>
          <p:spPr>
            <a:xfrm>
              <a:off x="834637" y="1484989"/>
              <a:ext cx="1444343" cy="1444345"/>
            </a:xfrm>
            <a:prstGeom prst="blockArc">
              <a:avLst>
                <a:gd name="adj1" fmla="val 13491682"/>
                <a:gd name="adj2" fmla="val 19002156"/>
                <a:gd name="adj3" fmla="val 12544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6" name="35 Arco de bloque"/>
            <p:cNvSpPr>
              <a:spLocks/>
            </p:cNvSpPr>
            <p:nvPr/>
          </p:nvSpPr>
          <p:spPr>
            <a:xfrm>
              <a:off x="112384" y="762895"/>
              <a:ext cx="2888689" cy="2888693"/>
            </a:xfrm>
            <a:prstGeom prst="blockArc">
              <a:avLst>
                <a:gd name="adj1" fmla="val 13501131"/>
                <a:gd name="adj2" fmla="val 18904200"/>
                <a:gd name="adj3" fmla="val 6293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7" name="36 Elipse"/>
            <p:cNvSpPr/>
            <p:nvPr/>
          </p:nvSpPr>
          <p:spPr>
            <a:xfrm>
              <a:off x="2417223" y="1156650"/>
              <a:ext cx="180545" cy="18054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38" name="37 Elipse"/>
            <p:cNvSpPr/>
            <p:nvPr/>
          </p:nvSpPr>
          <p:spPr>
            <a:xfrm>
              <a:off x="2167621" y="1412890"/>
              <a:ext cx="180545" cy="18054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39" name="38 Elipse"/>
            <p:cNvSpPr/>
            <p:nvPr/>
          </p:nvSpPr>
          <p:spPr>
            <a:xfrm>
              <a:off x="1911646" y="1669676"/>
              <a:ext cx="180545" cy="18054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40" name="39 Elipse"/>
            <p:cNvSpPr/>
            <p:nvPr/>
          </p:nvSpPr>
          <p:spPr>
            <a:xfrm rot="16200000">
              <a:off x="512808" y="1156630"/>
              <a:ext cx="180545" cy="18054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41" name="40 Elipse"/>
            <p:cNvSpPr/>
            <p:nvPr/>
          </p:nvSpPr>
          <p:spPr>
            <a:xfrm rot="16200000">
              <a:off x="769049" y="1411012"/>
              <a:ext cx="180545" cy="18054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42" name="41 Elipse"/>
            <p:cNvSpPr/>
            <p:nvPr/>
          </p:nvSpPr>
          <p:spPr>
            <a:xfrm rot="16200000">
              <a:off x="1024243" y="1665391"/>
              <a:ext cx="180545" cy="18054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704" tIns="12852" rIns="25704" bIns="12852" rtlCol="0" anchor="ctr"/>
            <a:lstStyle/>
            <a:p>
              <a:pPr algn="ctr"/>
              <a:endParaRPr lang="es-ES"/>
            </a:p>
          </p:txBody>
        </p:sp>
        <p:sp>
          <p:nvSpPr>
            <p:cNvPr id="16" name="15 Rectángulo"/>
            <p:cNvSpPr/>
            <p:nvPr/>
          </p:nvSpPr>
          <p:spPr>
            <a:xfrm>
              <a:off x="5660" y="0"/>
              <a:ext cx="3106738" cy="31067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Arco de bloque"/>
            <p:cNvSpPr>
              <a:spLocks noChangeAspect="1"/>
            </p:cNvSpPr>
            <p:nvPr/>
          </p:nvSpPr>
          <p:spPr>
            <a:xfrm rot="10800000">
              <a:off x="1290408" y="1825915"/>
              <a:ext cx="538977" cy="538977"/>
            </a:xfrm>
            <a:prstGeom prst="blockArc">
              <a:avLst>
                <a:gd name="adj1" fmla="val 7737942"/>
                <a:gd name="adj2" fmla="val 2911740"/>
                <a:gd name="adj3" fmla="val 17725"/>
              </a:avLst>
            </a:prstGeom>
            <a:solidFill>
              <a:schemeClr val="bg2">
                <a:lumMod val="90000"/>
              </a:schemeClr>
            </a:solidFill>
            <a:ln w="0" cap="rnd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1" name="30 Rectángulo redondeado"/>
            <p:cNvSpPr/>
            <p:nvPr/>
          </p:nvSpPr>
          <p:spPr>
            <a:xfrm>
              <a:off x="1505982" y="1866413"/>
              <a:ext cx="102662" cy="237407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0" cap="rnd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1</Words>
  <Application>Microsoft Office PowerPoint</Application>
  <PresentationFormat>Personalizado</PresentationFormat>
  <Paragraphs>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Carlos</dc:creator>
  <cp:lastModifiedBy>Carlos</cp:lastModifiedBy>
  <cp:revision>278</cp:revision>
  <dcterms:created xsi:type="dcterms:W3CDTF">2012-01-11T19:07:14Z</dcterms:created>
  <dcterms:modified xsi:type="dcterms:W3CDTF">2012-10-12T19:28:39Z</dcterms:modified>
</cp:coreProperties>
</file>