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3086100" cy="3086100"/>
  <p:notesSz cx="6858000" cy="9144000"/>
  <p:defaultTextStyle>
    <a:defPPr>
      <a:defRPr lang="es-ES"/>
    </a:defPPr>
    <a:lvl1pPr marL="0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6153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2303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8453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04603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80755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56903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33052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09202" algn="l" defTabSz="3523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2D1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31" autoAdjust="0"/>
  </p:normalViewPr>
  <p:slideViewPr>
    <p:cSldViewPr>
      <p:cViewPr varScale="1">
        <p:scale>
          <a:sx n="173" d="100"/>
          <a:sy n="173" d="100"/>
        </p:scale>
        <p:origin x="-1746" y="-90"/>
      </p:cViewPr>
      <p:guideLst>
        <p:guide orient="horz" pos="973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5B25-B13E-4310-959D-2F1A03E8E3D5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5B057-59AE-4E00-AAB7-0524FAA5B3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76153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352303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528453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704603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880755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1056903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1233052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1409202" algn="l" defTabSz="352303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1462" y="958696"/>
            <a:ext cx="2623186" cy="6615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2918" y="1748792"/>
            <a:ext cx="2160270" cy="788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0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6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93727" y="87871"/>
            <a:ext cx="370226" cy="187309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2509" y="87871"/>
            <a:ext cx="1059778" cy="18730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788" y="1983107"/>
            <a:ext cx="2623186" cy="6129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43788" y="1308024"/>
            <a:ext cx="2623186" cy="67508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61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23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284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046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8807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0569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23305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4092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517" y="512209"/>
            <a:ext cx="714733" cy="1448757"/>
          </a:xfrm>
        </p:spPr>
        <p:txBody>
          <a:bodyPr/>
          <a:lstStyle>
            <a:lvl1pPr>
              <a:defRPr sz="12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48681" y="512209"/>
            <a:ext cx="715268" cy="1448757"/>
          </a:xfrm>
        </p:spPr>
        <p:txBody>
          <a:bodyPr/>
          <a:lstStyle>
            <a:lvl1pPr>
              <a:defRPr sz="12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311" y="123591"/>
            <a:ext cx="2777491" cy="51435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310" y="690803"/>
            <a:ext cx="1363562" cy="28789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6153" indent="0">
              <a:buNone/>
              <a:defRPr sz="700" b="1"/>
            </a:lvl2pPr>
            <a:lvl3pPr marL="352303" indent="0">
              <a:buNone/>
              <a:defRPr sz="700" b="1"/>
            </a:lvl3pPr>
            <a:lvl4pPr marL="528453" indent="0">
              <a:buNone/>
              <a:defRPr sz="700" b="1"/>
            </a:lvl4pPr>
            <a:lvl5pPr marL="704603" indent="0">
              <a:buNone/>
              <a:defRPr sz="700" b="1"/>
            </a:lvl5pPr>
            <a:lvl6pPr marL="880755" indent="0">
              <a:buNone/>
              <a:defRPr sz="700" b="1"/>
            </a:lvl6pPr>
            <a:lvl7pPr marL="1056903" indent="0">
              <a:buNone/>
              <a:defRPr sz="700" b="1"/>
            </a:lvl7pPr>
            <a:lvl8pPr marL="1233052" indent="0">
              <a:buNone/>
              <a:defRPr sz="700" b="1"/>
            </a:lvl8pPr>
            <a:lvl9pPr marL="1409202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4310" y="978697"/>
            <a:ext cx="1363562" cy="1778081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67696" y="690803"/>
            <a:ext cx="1364099" cy="28789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6153" indent="0">
              <a:buNone/>
              <a:defRPr sz="700" b="1"/>
            </a:lvl2pPr>
            <a:lvl3pPr marL="352303" indent="0">
              <a:buNone/>
              <a:defRPr sz="700" b="1"/>
            </a:lvl3pPr>
            <a:lvl4pPr marL="528453" indent="0">
              <a:buNone/>
              <a:defRPr sz="700" b="1"/>
            </a:lvl4pPr>
            <a:lvl5pPr marL="704603" indent="0">
              <a:buNone/>
              <a:defRPr sz="700" b="1"/>
            </a:lvl5pPr>
            <a:lvl6pPr marL="880755" indent="0">
              <a:buNone/>
              <a:defRPr sz="700" b="1"/>
            </a:lvl6pPr>
            <a:lvl7pPr marL="1056903" indent="0">
              <a:buNone/>
              <a:defRPr sz="700" b="1"/>
            </a:lvl7pPr>
            <a:lvl8pPr marL="1233052" indent="0">
              <a:buNone/>
              <a:defRPr sz="700" b="1"/>
            </a:lvl8pPr>
            <a:lvl9pPr marL="1409202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67696" y="978697"/>
            <a:ext cx="1364099" cy="1778081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308" y="122876"/>
            <a:ext cx="1015304" cy="52292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6585" y="122877"/>
            <a:ext cx="1725214" cy="26339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4308" y="645801"/>
            <a:ext cx="1015304" cy="2110976"/>
          </a:xfrm>
        </p:spPr>
        <p:txBody>
          <a:bodyPr/>
          <a:lstStyle>
            <a:lvl1pPr marL="0" indent="0">
              <a:buNone/>
              <a:defRPr sz="700"/>
            </a:lvl1pPr>
            <a:lvl2pPr marL="176153" indent="0">
              <a:buNone/>
              <a:defRPr sz="300"/>
            </a:lvl2pPr>
            <a:lvl3pPr marL="352303" indent="0">
              <a:buNone/>
              <a:defRPr sz="300"/>
            </a:lvl3pPr>
            <a:lvl4pPr marL="528453" indent="0">
              <a:buNone/>
              <a:defRPr sz="300"/>
            </a:lvl4pPr>
            <a:lvl5pPr marL="704603" indent="0">
              <a:buNone/>
              <a:defRPr sz="300"/>
            </a:lvl5pPr>
            <a:lvl6pPr marL="880755" indent="0">
              <a:buNone/>
              <a:defRPr sz="300"/>
            </a:lvl6pPr>
            <a:lvl7pPr marL="1056903" indent="0">
              <a:buNone/>
              <a:defRPr sz="300"/>
            </a:lvl7pPr>
            <a:lvl8pPr marL="1233052" indent="0">
              <a:buNone/>
              <a:defRPr sz="300"/>
            </a:lvl8pPr>
            <a:lvl9pPr marL="1409202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4897" y="2160277"/>
            <a:ext cx="1851660" cy="25503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4897" y="275752"/>
            <a:ext cx="1851660" cy="1851660"/>
          </a:xfrm>
        </p:spPr>
        <p:txBody>
          <a:bodyPr/>
          <a:lstStyle>
            <a:lvl1pPr marL="0" indent="0">
              <a:buNone/>
              <a:defRPr sz="1200"/>
            </a:lvl1pPr>
            <a:lvl2pPr marL="176153" indent="0">
              <a:buNone/>
              <a:defRPr sz="1200"/>
            </a:lvl2pPr>
            <a:lvl3pPr marL="352303" indent="0">
              <a:buNone/>
              <a:defRPr sz="900"/>
            </a:lvl3pPr>
            <a:lvl4pPr marL="528453" indent="0">
              <a:buNone/>
              <a:defRPr sz="700"/>
            </a:lvl4pPr>
            <a:lvl5pPr marL="704603" indent="0">
              <a:buNone/>
              <a:defRPr sz="700"/>
            </a:lvl5pPr>
            <a:lvl6pPr marL="880755" indent="0">
              <a:buNone/>
              <a:defRPr sz="700"/>
            </a:lvl6pPr>
            <a:lvl7pPr marL="1056903" indent="0">
              <a:buNone/>
              <a:defRPr sz="700"/>
            </a:lvl7pPr>
            <a:lvl8pPr marL="1233052" indent="0">
              <a:buNone/>
              <a:defRPr sz="700"/>
            </a:lvl8pPr>
            <a:lvl9pPr marL="1409202" indent="0">
              <a:buNone/>
              <a:defRPr sz="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4897" y="2415307"/>
            <a:ext cx="1851660" cy="362186"/>
          </a:xfrm>
        </p:spPr>
        <p:txBody>
          <a:bodyPr/>
          <a:lstStyle>
            <a:lvl1pPr marL="0" indent="0">
              <a:buNone/>
              <a:defRPr sz="700"/>
            </a:lvl1pPr>
            <a:lvl2pPr marL="176153" indent="0">
              <a:buNone/>
              <a:defRPr sz="300"/>
            </a:lvl2pPr>
            <a:lvl3pPr marL="352303" indent="0">
              <a:buNone/>
              <a:defRPr sz="300"/>
            </a:lvl3pPr>
            <a:lvl4pPr marL="528453" indent="0">
              <a:buNone/>
              <a:defRPr sz="300"/>
            </a:lvl4pPr>
            <a:lvl5pPr marL="704603" indent="0">
              <a:buNone/>
              <a:defRPr sz="300"/>
            </a:lvl5pPr>
            <a:lvl6pPr marL="880755" indent="0">
              <a:buNone/>
              <a:defRPr sz="300"/>
            </a:lvl6pPr>
            <a:lvl7pPr marL="1056903" indent="0">
              <a:buNone/>
              <a:defRPr sz="300"/>
            </a:lvl7pPr>
            <a:lvl8pPr marL="1233052" indent="0">
              <a:buNone/>
              <a:defRPr sz="300"/>
            </a:lvl8pPr>
            <a:lvl9pPr marL="1409202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4311" y="123591"/>
            <a:ext cx="2777491" cy="514353"/>
          </a:xfrm>
          <a:prstGeom prst="rect">
            <a:avLst/>
          </a:prstGeom>
        </p:spPr>
        <p:txBody>
          <a:bodyPr vert="horz" lIns="35231" tIns="17613" rIns="35231" bIns="176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311" y="720095"/>
            <a:ext cx="2777491" cy="2036685"/>
          </a:xfrm>
          <a:prstGeom prst="rect">
            <a:avLst/>
          </a:prstGeom>
        </p:spPr>
        <p:txBody>
          <a:bodyPr vert="horz" lIns="35231" tIns="17613" rIns="35231" bIns="176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4309" y="2860362"/>
            <a:ext cx="720089" cy="164306"/>
          </a:xfrm>
          <a:prstGeom prst="rect">
            <a:avLst/>
          </a:prstGeom>
        </p:spPr>
        <p:txBody>
          <a:bodyPr vert="horz" lIns="35231" tIns="17613" rIns="35231" bIns="1761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94B4-F070-4D02-97CB-8D2C4AFFB59E}" type="datetimeFigureOut">
              <a:rPr lang="es-ES" smtClean="0"/>
              <a:pPr/>
              <a:t>06/12/2012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54420" y="2860362"/>
            <a:ext cx="977266" cy="164306"/>
          </a:xfrm>
          <a:prstGeom prst="rect">
            <a:avLst/>
          </a:prstGeom>
        </p:spPr>
        <p:txBody>
          <a:bodyPr vert="horz" lIns="35231" tIns="17613" rIns="35231" bIns="1761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211709" y="2860362"/>
            <a:ext cx="720089" cy="164306"/>
          </a:xfrm>
          <a:prstGeom prst="rect">
            <a:avLst/>
          </a:prstGeom>
        </p:spPr>
        <p:txBody>
          <a:bodyPr vert="horz" lIns="35231" tIns="17613" rIns="35231" bIns="1761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303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15" indent="-132115" algn="l" defTabSz="35230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6244" indent="-110095" algn="l" defTabSz="352303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0378" indent="-88075" algn="l" defTabSz="35230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6528" indent="-88075" algn="l" defTabSz="352303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92676" indent="-88075" algn="l" defTabSz="352303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68828" indent="-88075" algn="l" defTabSz="3523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978" indent="-88075" algn="l" defTabSz="3523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21131" indent="-88075" algn="l" defTabSz="3523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7279" indent="-88075" algn="l" defTabSz="3523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6153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2303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8453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4603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0755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56903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3052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09202" algn="l" defTabSz="3523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54 Grupo"/>
          <p:cNvGrpSpPr>
            <a:grpSpLocks noChangeAspect="1"/>
          </p:cNvGrpSpPr>
          <p:nvPr/>
        </p:nvGrpSpPr>
        <p:grpSpPr>
          <a:xfrm>
            <a:off x="1257908" y="1256774"/>
            <a:ext cx="568800" cy="568800"/>
            <a:chOff x="1329512" y="1327767"/>
            <a:chExt cx="424800" cy="424800"/>
          </a:xfrm>
        </p:grpSpPr>
        <p:sp>
          <p:nvSpPr>
            <p:cNvPr id="43" name="42 Rectángulo"/>
            <p:cNvSpPr/>
            <p:nvPr/>
          </p:nvSpPr>
          <p:spPr>
            <a:xfrm>
              <a:off x="1329512" y="1327767"/>
              <a:ext cx="42480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Arco de bloque"/>
            <p:cNvSpPr>
              <a:spLocks noChangeAspect="1"/>
            </p:cNvSpPr>
            <p:nvPr/>
          </p:nvSpPr>
          <p:spPr>
            <a:xfrm>
              <a:off x="1363313" y="1364321"/>
              <a:ext cx="359949" cy="359949"/>
            </a:xfrm>
            <a:prstGeom prst="blockArc">
              <a:avLst>
                <a:gd name="adj1" fmla="val 17921044"/>
                <a:gd name="adj2" fmla="val 14349432"/>
                <a:gd name="adj3" fmla="val 17071"/>
              </a:avLst>
            </a:prstGeom>
            <a:solidFill>
              <a:schemeClr val="bg1">
                <a:lumMod val="65000"/>
              </a:schemeClr>
            </a:solidFill>
            <a:ln w="6350" cap="rnd">
              <a:noFill/>
              <a:bevel/>
            </a:ln>
            <a:effectLst>
              <a:innerShdw blurRad="63500" dist="254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8003" tIns="104001" rIns="208003" bIns="104001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7" name="46 Proceso alternativo"/>
            <p:cNvSpPr/>
            <p:nvPr/>
          </p:nvSpPr>
          <p:spPr>
            <a:xfrm>
              <a:off x="1515471" y="1376821"/>
              <a:ext cx="57141" cy="16200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 w="6350" cap="rnd">
              <a:noFill/>
              <a:bevel/>
            </a:ln>
            <a:effectLst>
              <a:innerShdw blurRad="63500" dist="254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8003" tIns="104001" rIns="208003" bIns="104001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4 Grupo"/>
          <p:cNvGrpSpPr/>
          <p:nvPr/>
        </p:nvGrpSpPr>
        <p:grpSpPr>
          <a:xfrm>
            <a:off x="1329512" y="1327767"/>
            <a:ext cx="424800" cy="424800"/>
            <a:chOff x="1329512" y="1327767"/>
            <a:chExt cx="424800" cy="424800"/>
          </a:xfrm>
        </p:grpSpPr>
        <p:sp>
          <p:nvSpPr>
            <p:cNvPr id="43" name="42 Rectángulo"/>
            <p:cNvSpPr/>
            <p:nvPr/>
          </p:nvSpPr>
          <p:spPr>
            <a:xfrm>
              <a:off x="1329512" y="1327767"/>
              <a:ext cx="42480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Arco de bloque"/>
            <p:cNvSpPr>
              <a:spLocks noChangeAspect="1"/>
            </p:cNvSpPr>
            <p:nvPr/>
          </p:nvSpPr>
          <p:spPr>
            <a:xfrm>
              <a:off x="1363313" y="1364321"/>
              <a:ext cx="359949" cy="359949"/>
            </a:xfrm>
            <a:prstGeom prst="blockArc">
              <a:avLst>
                <a:gd name="adj1" fmla="val 17921044"/>
                <a:gd name="adj2" fmla="val 14349432"/>
                <a:gd name="adj3" fmla="val 17071"/>
              </a:avLst>
            </a:prstGeom>
            <a:solidFill>
              <a:schemeClr val="bg1">
                <a:lumMod val="65000"/>
              </a:schemeClr>
            </a:solidFill>
            <a:ln w="6350" cap="rnd">
              <a:noFill/>
              <a:bevel/>
            </a:ln>
            <a:effectLst>
              <a:innerShdw blurRad="63500" dist="254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8003" tIns="104001" rIns="208003" bIns="104001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7" name="46 Proceso alternativo"/>
            <p:cNvSpPr/>
            <p:nvPr/>
          </p:nvSpPr>
          <p:spPr>
            <a:xfrm>
              <a:off x="1515471" y="1376821"/>
              <a:ext cx="57141" cy="16200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 w="6350" cap="rnd">
              <a:noFill/>
              <a:bevel/>
            </a:ln>
            <a:effectLst>
              <a:innerShdw blurRad="63500" dist="254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8003" tIns="104001" rIns="208003" bIns="104001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</Words>
  <Application>Microsoft Office PowerPoint</Application>
  <PresentationFormat>Personalizado</PresentationFormat>
  <Paragraphs>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81</cp:revision>
  <dcterms:created xsi:type="dcterms:W3CDTF">2012-01-11T19:07:14Z</dcterms:created>
  <dcterms:modified xsi:type="dcterms:W3CDTF">2012-12-06T21:09:35Z</dcterms:modified>
</cp:coreProperties>
</file>