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371600" cy="1371600"/>
  <p:notesSz cx="6858000" cy="9144000"/>
  <p:defaultTextStyle>
    <a:defPPr>
      <a:defRPr lang="es-ES"/>
    </a:defPPr>
    <a:lvl1pPr marL="0" algn="l" defTabSz="15665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78327" algn="l" defTabSz="15665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156652" algn="l" defTabSz="15665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234977" algn="l" defTabSz="15665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313303" algn="l" defTabSz="15665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391629" algn="l" defTabSz="15665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469954" algn="l" defTabSz="15665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548279" algn="l" defTabSz="15665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626605" algn="l" defTabSz="15665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2D1"/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831" autoAdjust="0"/>
  </p:normalViewPr>
  <p:slideViewPr>
    <p:cSldViewPr>
      <p:cViewPr varScale="1">
        <p:scale>
          <a:sx n="390" d="100"/>
          <a:sy n="390" d="100"/>
        </p:scale>
        <p:origin x="-1884" y="-90"/>
      </p:cViewPr>
      <p:guideLst>
        <p:guide orient="horz" pos="433"/>
        <p:guide pos="4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85B25-B13E-4310-959D-2F1A03E8E3D5}" type="datetimeFigureOut">
              <a:rPr lang="es-ES" smtClean="0"/>
              <a:pPr/>
              <a:t>17/12/2012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5B057-59AE-4E00-AAB7-0524FAA5B3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56652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1pPr>
    <a:lvl2pPr marL="78327" algn="l" defTabSz="156652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2pPr>
    <a:lvl3pPr marL="156652" algn="l" defTabSz="156652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3pPr>
    <a:lvl4pPr marL="234977" algn="l" defTabSz="156652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4pPr>
    <a:lvl5pPr marL="313303" algn="l" defTabSz="156652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5pPr>
    <a:lvl6pPr marL="391629" algn="l" defTabSz="156652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6pPr>
    <a:lvl7pPr marL="469954" algn="l" defTabSz="156652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7pPr>
    <a:lvl8pPr marL="548279" algn="l" defTabSz="156652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8pPr>
    <a:lvl9pPr marL="626605" algn="l" defTabSz="156652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5B057-59AE-4E00-AAB7-0524FAA5B303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5B057-59AE-4E00-AAB7-0524FAA5B303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2871" y="426086"/>
            <a:ext cx="1165861" cy="2940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05741" y="777240"/>
            <a:ext cx="960120" cy="350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17/12/2012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17/12/2012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30544" y="39053"/>
            <a:ext cx="164545" cy="83248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6670" y="39053"/>
            <a:ext cx="471012" cy="83248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17/12/2012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17/12/2012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8348" y="881380"/>
            <a:ext cx="1165861" cy="272414"/>
          </a:xfrm>
        </p:spPr>
        <p:txBody>
          <a:bodyPr anchor="t"/>
          <a:lstStyle>
            <a:lvl1pPr algn="l">
              <a:defRPr sz="7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8348" y="581342"/>
            <a:ext cx="1165861" cy="300038"/>
          </a:xfrm>
        </p:spPr>
        <p:txBody>
          <a:bodyPr anchor="b"/>
          <a:lstStyle>
            <a:lvl1pPr marL="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1pPr>
            <a:lvl2pPr marL="7832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5665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349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1330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39162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46995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54827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62660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17/12/2012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6673" y="227648"/>
            <a:ext cx="317659" cy="643891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77191" y="227648"/>
            <a:ext cx="317897" cy="643891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17/12/2012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1" y="54928"/>
            <a:ext cx="1234441" cy="228601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1" y="307023"/>
            <a:ext cx="606028" cy="127952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78327" indent="0">
              <a:buNone/>
              <a:defRPr sz="300" b="1"/>
            </a:lvl2pPr>
            <a:lvl3pPr marL="156652" indent="0">
              <a:buNone/>
              <a:defRPr sz="300" b="1"/>
            </a:lvl3pPr>
            <a:lvl4pPr marL="234977" indent="0">
              <a:buNone/>
              <a:defRPr sz="300" b="1"/>
            </a:lvl4pPr>
            <a:lvl5pPr marL="313303" indent="0">
              <a:buNone/>
              <a:defRPr sz="300" b="1"/>
            </a:lvl5pPr>
            <a:lvl6pPr marL="391629" indent="0">
              <a:buNone/>
              <a:defRPr sz="300" b="1"/>
            </a:lvl6pPr>
            <a:lvl7pPr marL="469954" indent="0">
              <a:buNone/>
              <a:defRPr sz="300" b="1"/>
            </a:lvl7pPr>
            <a:lvl8pPr marL="548279" indent="0">
              <a:buNone/>
              <a:defRPr sz="300" b="1"/>
            </a:lvl8pPr>
            <a:lvl9pPr marL="626605" indent="0">
              <a:buNone/>
              <a:defRPr sz="3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581" y="434976"/>
            <a:ext cx="606028" cy="790258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96754" y="307023"/>
            <a:ext cx="606266" cy="127952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78327" indent="0">
              <a:buNone/>
              <a:defRPr sz="300" b="1"/>
            </a:lvl2pPr>
            <a:lvl3pPr marL="156652" indent="0">
              <a:buNone/>
              <a:defRPr sz="300" b="1"/>
            </a:lvl3pPr>
            <a:lvl4pPr marL="234977" indent="0">
              <a:buNone/>
              <a:defRPr sz="300" b="1"/>
            </a:lvl4pPr>
            <a:lvl5pPr marL="313303" indent="0">
              <a:buNone/>
              <a:defRPr sz="300" b="1"/>
            </a:lvl5pPr>
            <a:lvl6pPr marL="391629" indent="0">
              <a:buNone/>
              <a:defRPr sz="300" b="1"/>
            </a:lvl6pPr>
            <a:lvl7pPr marL="469954" indent="0">
              <a:buNone/>
              <a:defRPr sz="300" b="1"/>
            </a:lvl7pPr>
            <a:lvl8pPr marL="548279" indent="0">
              <a:buNone/>
              <a:defRPr sz="300" b="1"/>
            </a:lvl8pPr>
            <a:lvl9pPr marL="626605" indent="0">
              <a:buNone/>
              <a:defRPr sz="3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96754" y="434976"/>
            <a:ext cx="606266" cy="790258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17/12/2012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17/12/2012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17/12/2012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" y="54611"/>
            <a:ext cx="451247" cy="232410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6259" y="54610"/>
            <a:ext cx="766762" cy="1170623"/>
          </a:xfrm>
        </p:spPr>
        <p:txBody>
          <a:bodyPr/>
          <a:lstStyle>
            <a:lvl1pPr>
              <a:defRPr sz="500"/>
            </a:lvl1pPr>
            <a:lvl2pPr>
              <a:defRPr sz="5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8580" y="287022"/>
            <a:ext cx="451247" cy="938212"/>
          </a:xfrm>
        </p:spPr>
        <p:txBody>
          <a:bodyPr/>
          <a:lstStyle>
            <a:lvl1pPr marL="0" indent="0">
              <a:buNone/>
              <a:defRPr sz="300"/>
            </a:lvl1pPr>
            <a:lvl2pPr marL="78327" indent="0">
              <a:buNone/>
              <a:defRPr sz="100"/>
            </a:lvl2pPr>
            <a:lvl3pPr marL="156652" indent="0">
              <a:buNone/>
              <a:defRPr sz="100"/>
            </a:lvl3pPr>
            <a:lvl4pPr marL="234977" indent="0">
              <a:buNone/>
              <a:defRPr sz="100"/>
            </a:lvl4pPr>
            <a:lvl5pPr marL="313303" indent="0">
              <a:buNone/>
              <a:defRPr sz="100"/>
            </a:lvl5pPr>
            <a:lvl6pPr marL="391629" indent="0">
              <a:buNone/>
              <a:defRPr sz="100"/>
            </a:lvl6pPr>
            <a:lvl7pPr marL="469954" indent="0">
              <a:buNone/>
              <a:defRPr sz="100"/>
            </a:lvl7pPr>
            <a:lvl8pPr marL="548279" indent="0">
              <a:buNone/>
              <a:defRPr sz="100"/>
            </a:lvl8pPr>
            <a:lvl9pPr marL="626605" indent="0">
              <a:buNone/>
              <a:defRPr sz="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17/12/2012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8843" y="960122"/>
            <a:ext cx="822960" cy="113347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68843" y="122555"/>
            <a:ext cx="822960" cy="822960"/>
          </a:xfrm>
        </p:spPr>
        <p:txBody>
          <a:bodyPr/>
          <a:lstStyle>
            <a:lvl1pPr marL="0" indent="0">
              <a:buNone/>
              <a:defRPr sz="500"/>
            </a:lvl1pPr>
            <a:lvl2pPr marL="78327" indent="0">
              <a:buNone/>
              <a:defRPr sz="500"/>
            </a:lvl2pPr>
            <a:lvl3pPr marL="156652" indent="0">
              <a:buNone/>
              <a:defRPr sz="400"/>
            </a:lvl3pPr>
            <a:lvl4pPr marL="234977" indent="0">
              <a:buNone/>
              <a:defRPr sz="300"/>
            </a:lvl4pPr>
            <a:lvl5pPr marL="313303" indent="0">
              <a:buNone/>
              <a:defRPr sz="300"/>
            </a:lvl5pPr>
            <a:lvl6pPr marL="391629" indent="0">
              <a:buNone/>
              <a:defRPr sz="300"/>
            </a:lvl6pPr>
            <a:lvl7pPr marL="469954" indent="0">
              <a:buNone/>
              <a:defRPr sz="300"/>
            </a:lvl7pPr>
            <a:lvl8pPr marL="548279" indent="0">
              <a:buNone/>
              <a:defRPr sz="300"/>
            </a:lvl8pPr>
            <a:lvl9pPr marL="626605" indent="0">
              <a:buNone/>
              <a:defRPr sz="3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8843" y="1073469"/>
            <a:ext cx="822960" cy="160972"/>
          </a:xfrm>
        </p:spPr>
        <p:txBody>
          <a:bodyPr/>
          <a:lstStyle>
            <a:lvl1pPr marL="0" indent="0">
              <a:buNone/>
              <a:defRPr sz="300"/>
            </a:lvl1pPr>
            <a:lvl2pPr marL="78327" indent="0">
              <a:buNone/>
              <a:defRPr sz="100"/>
            </a:lvl2pPr>
            <a:lvl3pPr marL="156652" indent="0">
              <a:buNone/>
              <a:defRPr sz="100"/>
            </a:lvl3pPr>
            <a:lvl4pPr marL="234977" indent="0">
              <a:buNone/>
              <a:defRPr sz="100"/>
            </a:lvl4pPr>
            <a:lvl5pPr marL="313303" indent="0">
              <a:buNone/>
              <a:defRPr sz="100"/>
            </a:lvl5pPr>
            <a:lvl6pPr marL="391629" indent="0">
              <a:buNone/>
              <a:defRPr sz="100"/>
            </a:lvl6pPr>
            <a:lvl7pPr marL="469954" indent="0">
              <a:buNone/>
              <a:defRPr sz="100"/>
            </a:lvl7pPr>
            <a:lvl8pPr marL="548279" indent="0">
              <a:buNone/>
              <a:defRPr sz="100"/>
            </a:lvl8pPr>
            <a:lvl9pPr marL="626605" indent="0">
              <a:buNone/>
              <a:defRPr sz="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17/12/2012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8581" y="54928"/>
            <a:ext cx="1234441" cy="228601"/>
          </a:xfrm>
          <a:prstGeom prst="rect">
            <a:avLst/>
          </a:prstGeom>
        </p:spPr>
        <p:txBody>
          <a:bodyPr vert="horz" lIns="15665" tIns="7832" rIns="15665" bIns="7832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1" y="320042"/>
            <a:ext cx="1234441" cy="905193"/>
          </a:xfrm>
          <a:prstGeom prst="rect">
            <a:avLst/>
          </a:prstGeom>
        </p:spPr>
        <p:txBody>
          <a:bodyPr vert="horz" lIns="15665" tIns="7832" rIns="15665" bIns="7832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8581" y="1271271"/>
            <a:ext cx="320040" cy="73025"/>
          </a:xfrm>
          <a:prstGeom prst="rect">
            <a:avLst/>
          </a:prstGeom>
        </p:spPr>
        <p:txBody>
          <a:bodyPr vert="horz" lIns="15665" tIns="7832" rIns="15665" bIns="7832" rtlCol="0" anchor="ctr"/>
          <a:lstStyle>
            <a:lvl1pPr algn="l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594B4-F070-4D02-97CB-8D2C4AFFB59E}" type="datetimeFigureOut">
              <a:rPr lang="es-ES" smtClean="0"/>
              <a:pPr/>
              <a:t>17/12/2012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68631" y="1271271"/>
            <a:ext cx="434340" cy="73025"/>
          </a:xfrm>
          <a:prstGeom prst="rect">
            <a:avLst/>
          </a:prstGeom>
        </p:spPr>
        <p:txBody>
          <a:bodyPr vert="horz" lIns="15665" tIns="7832" rIns="15665" bIns="7832" rtlCol="0" anchor="ctr"/>
          <a:lstStyle>
            <a:lvl1pPr algn="ct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982981" y="1271271"/>
            <a:ext cx="320040" cy="73025"/>
          </a:xfrm>
          <a:prstGeom prst="rect">
            <a:avLst/>
          </a:prstGeom>
        </p:spPr>
        <p:txBody>
          <a:bodyPr vert="horz" lIns="15665" tIns="7832" rIns="15665" bIns="7832" rtlCol="0" anchor="ctr"/>
          <a:lstStyle>
            <a:lvl1pPr algn="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652" rtl="0" eaLnBrk="1" latinLnBrk="0" hangingPunct="1">
        <a:spcBef>
          <a:spcPct val="0"/>
        </a:spcBef>
        <a:buNone/>
        <a:defRPr sz="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45" indent="-58745" algn="l" defTabSz="156652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279" indent="-48954" algn="l" defTabSz="156652" rtl="0" eaLnBrk="1" latinLnBrk="0" hangingPunct="1">
        <a:spcBef>
          <a:spcPct val="20000"/>
        </a:spcBef>
        <a:buFont typeface="Arial" pitchFamily="34" charset="0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195815" indent="-39163" algn="l" defTabSz="156652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74140" indent="-39163" algn="l" defTabSz="156652" rtl="0" eaLnBrk="1" latinLnBrk="0" hangingPunct="1">
        <a:spcBef>
          <a:spcPct val="20000"/>
        </a:spcBef>
        <a:buFont typeface="Arial" pitchFamily="34" charset="0"/>
        <a:buChar char="–"/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52465" indent="-39163" algn="l" defTabSz="156652" rtl="0" eaLnBrk="1" latinLnBrk="0" hangingPunct="1">
        <a:spcBef>
          <a:spcPct val="20000"/>
        </a:spcBef>
        <a:buFont typeface="Arial" pitchFamily="34" charset="0"/>
        <a:buChar char="»"/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430791" indent="-39163" algn="l" defTabSz="156652" rtl="0" eaLnBrk="1" latinLnBrk="0" hangingPunct="1">
        <a:spcBef>
          <a:spcPct val="20000"/>
        </a:spcBef>
        <a:buFont typeface="Arial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509117" indent="-39163" algn="l" defTabSz="156652" rtl="0" eaLnBrk="1" latinLnBrk="0" hangingPunct="1">
        <a:spcBef>
          <a:spcPct val="20000"/>
        </a:spcBef>
        <a:buFont typeface="Arial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587444" indent="-39163" algn="l" defTabSz="156652" rtl="0" eaLnBrk="1" latinLnBrk="0" hangingPunct="1">
        <a:spcBef>
          <a:spcPct val="20000"/>
        </a:spcBef>
        <a:buFont typeface="Arial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665768" indent="-39163" algn="l" defTabSz="156652" rtl="0" eaLnBrk="1" latinLnBrk="0" hangingPunct="1">
        <a:spcBef>
          <a:spcPct val="20000"/>
        </a:spcBef>
        <a:buFont typeface="Arial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56652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78327" algn="l" defTabSz="156652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56652" algn="l" defTabSz="156652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34977" algn="l" defTabSz="156652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13303" algn="l" defTabSz="156652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391629" algn="l" defTabSz="156652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469954" algn="l" defTabSz="156652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548279" algn="l" defTabSz="156652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626605" algn="l" defTabSz="156652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4 Grupo"/>
          <p:cNvGrpSpPr/>
          <p:nvPr/>
        </p:nvGrpSpPr>
        <p:grpSpPr>
          <a:xfrm>
            <a:off x="-252335" y="144483"/>
            <a:ext cx="1877122" cy="1877122"/>
            <a:chOff x="-252335" y="144483"/>
            <a:chExt cx="1877122" cy="1877122"/>
          </a:xfrm>
        </p:grpSpPr>
        <p:sp>
          <p:nvSpPr>
            <p:cNvPr id="26" name="25 Elipse"/>
            <p:cNvSpPr>
              <a:spLocks noChangeAspect="1"/>
            </p:cNvSpPr>
            <p:nvPr/>
          </p:nvSpPr>
          <p:spPr>
            <a:xfrm>
              <a:off x="504228" y="905441"/>
              <a:ext cx="351960" cy="3519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34" name="33 Arco de bloque"/>
            <p:cNvSpPr>
              <a:spLocks/>
            </p:cNvSpPr>
            <p:nvPr/>
          </p:nvSpPr>
          <p:spPr>
            <a:xfrm>
              <a:off x="-17668" y="379098"/>
              <a:ext cx="1407842" cy="1407842"/>
            </a:xfrm>
            <a:prstGeom prst="blockArc">
              <a:avLst>
                <a:gd name="adj1" fmla="val 13491699"/>
                <a:gd name="adj2" fmla="val 18905062"/>
                <a:gd name="adj3" fmla="val 8363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35" name="34 Arco de bloque"/>
            <p:cNvSpPr>
              <a:spLocks/>
            </p:cNvSpPr>
            <p:nvPr/>
          </p:nvSpPr>
          <p:spPr>
            <a:xfrm>
              <a:off x="216998" y="613711"/>
              <a:ext cx="938561" cy="938561"/>
            </a:xfrm>
            <a:prstGeom prst="blockArc">
              <a:avLst>
                <a:gd name="adj1" fmla="val 13491682"/>
                <a:gd name="adj2" fmla="val 19002156"/>
                <a:gd name="adj3" fmla="val 1254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37" name="36 Elipse"/>
            <p:cNvSpPr/>
            <p:nvPr/>
          </p:nvSpPr>
          <p:spPr>
            <a:xfrm>
              <a:off x="1247835" y="397906"/>
              <a:ext cx="117321" cy="11732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/>
            </a:p>
          </p:txBody>
        </p:sp>
        <p:sp>
          <p:nvSpPr>
            <p:cNvPr id="38" name="37 Elipse"/>
            <p:cNvSpPr/>
            <p:nvPr/>
          </p:nvSpPr>
          <p:spPr>
            <a:xfrm>
              <a:off x="1083194" y="566860"/>
              <a:ext cx="117321" cy="11732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/>
            </a:p>
          </p:txBody>
        </p:sp>
        <p:sp>
          <p:nvSpPr>
            <p:cNvPr id="39" name="38 Elipse"/>
            <p:cNvSpPr/>
            <p:nvPr/>
          </p:nvSpPr>
          <p:spPr>
            <a:xfrm>
              <a:off x="916858" y="733724"/>
              <a:ext cx="117321" cy="11732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/>
            </a:p>
          </p:txBody>
        </p:sp>
        <p:sp>
          <p:nvSpPr>
            <p:cNvPr id="40" name="39 Elipse"/>
            <p:cNvSpPr/>
            <p:nvPr/>
          </p:nvSpPr>
          <p:spPr>
            <a:xfrm rot="16200000">
              <a:off x="7868" y="400337"/>
              <a:ext cx="117321" cy="11732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1" name="40 Elipse"/>
            <p:cNvSpPr/>
            <p:nvPr/>
          </p:nvSpPr>
          <p:spPr>
            <a:xfrm rot="16200000">
              <a:off x="174377" y="565639"/>
              <a:ext cx="117321" cy="11732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/>
            </a:p>
          </p:txBody>
        </p:sp>
        <p:sp>
          <p:nvSpPr>
            <p:cNvPr id="42" name="41 Elipse"/>
            <p:cNvSpPr/>
            <p:nvPr/>
          </p:nvSpPr>
          <p:spPr>
            <a:xfrm rot="16200000">
              <a:off x="340207" y="730940"/>
              <a:ext cx="117321" cy="11732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/>
            </a:p>
          </p:txBody>
        </p:sp>
        <p:sp>
          <p:nvSpPr>
            <p:cNvPr id="36" name="35 Arco de bloque"/>
            <p:cNvSpPr>
              <a:spLocks/>
            </p:cNvSpPr>
            <p:nvPr/>
          </p:nvSpPr>
          <p:spPr>
            <a:xfrm>
              <a:off x="-252335" y="144483"/>
              <a:ext cx="1877122" cy="1877122"/>
            </a:xfrm>
            <a:prstGeom prst="blockArc">
              <a:avLst>
                <a:gd name="adj1" fmla="val 13501131"/>
                <a:gd name="adj2" fmla="val 18904200"/>
                <a:gd name="adj3" fmla="val 6293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12 Grupo"/>
          <p:cNvGrpSpPr/>
          <p:nvPr/>
        </p:nvGrpSpPr>
        <p:grpSpPr>
          <a:xfrm>
            <a:off x="-252335" y="144483"/>
            <a:ext cx="1877122" cy="1877122"/>
            <a:chOff x="-252335" y="144483"/>
            <a:chExt cx="1877122" cy="1877122"/>
          </a:xfrm>
        </p:grpSpPr>
        <p:sp>
          <p:nvSpPr>
            <p:cNvPr id="26" name="25 Elipse"/>
            <p:cNvSpPr>
              <a:spLocks noChangeAspect="1"/>
            </p:cNvSpPr>
            <p:nvPr/>
          </p:nvSpPr>
          <p:spPr>
            <a:xfrm>
              <a:off x="504228" y="905441"/>
              <a:ext cx="351960" cy="3519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34" name="33 Arco de bloque"/>
            <p:cNvSpPr>
              <a:spLocks/>
            </p:cNvSpPr>
            <p:nvPr/>
          </p:nvSpPr>
          <p:spPr>
            <a:xfrm>
              <a:off x="-17668" y="379098"/>
              <a:ext cx="1407842" cy="1407842"/>
            </a:xfrm>
            <a:prstGeom prst="blockArc">
              <a:avLst>
                <a:gd name="adj1" fmla="val 13491699"/>
                <a:gd name="adj2" fmla="val 18905062"/>
                <a:gd name="adj3" fmla="val 836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35" name="34 Arco de bloque"/>
            <p:cNvSpPr>
              <a:spLocks/>
            </p:cNvSpPr>
            <p:nvPr/>
          </p:nvSpPr>
          <p:spPr>
            <a:xfrm>
              <a:off x="216998" y="613711"/>
              <a:ext cx="938561" cy="938561"/>
            </a:xfrm>
            <a:prstGeom prst="blockArc">
              <a:avLst>
                <a:gd name="adj1" fmla="val 13491682"/>
                <a:gd name="adj2" fmla="val 19002156"/>
                <a:gd name="adj3" fmla="val 1254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37" name="36 Elipse"/>
            <p:cNvSpPr/>
            <p:nvPr/>
          </p:nvSpPr>
          <p:spPr>
            <a:xfrm>
              <a:off x="1247835" y="397906"/>
              <a:ext cx="117321" cy="11732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/>
            </a:p>
          </p:txBody>
        </p:sp>
        <p:sp>
          <p:nvSpPr>
            <p:cNvPr id="38" name="37 Elipse"/>
            <p:cNvSpPr/>
            <p:nvPr/>
          </p:nvSpPr>
          <p:spPr>
            <a:xfrm>
              <a:off x="1083194" y="566860"/>
              <a:ext cx="117321" cy="11732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/>
            </a:p>
          </p:txBody>
        </p:sp>
        <p:sp>
          <p:nvSpPr>
            <p:cNvPr id="39" name="38 Elipse"/>
            <p:cNvSpPr/>
            <p:nvPr/>
          </p:nvSpPr>
          <p:spPr>
            <a:xfrm>
              <a:off x="916858" y="733724"/>
              <a:ext cx="117321" cy="11732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/>
            </a:p>
          </p:txBody>
        </p:sp>
        <p:sp>
          <p:nvSpPr>
            <p:cNvPr id="40" name="39 Elipse"/>
            <p:cNvSpPr/>
            <p:nvPr/>
          </p:nvSpPr>
          <p:spPr>
            <a:xfrm rot="16200000">
              <a:off x="7868" y="400337"/>
              <a:ext cx="117321" cy="11732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1" name="40 Elipse"/>
            <p:cNvSpPr/>
            <p:nvPr/>
          </p:nvSpPr>
          <p:spPr>
            <a:xfrm rot="16200000">
              <a:off x="174377" y="565639"/>
              <a:ext cx="117321" cy="11732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/>
            </a:p>
          </p:txBody>
        </p:sp>
        <p:sp>
          <p:nvSpPr>
            <p:cNvPr id="42" name="41 Elipse"/>
            <p:cNvSpPr/>
            <p:nvPr/>
          </p:nvSpPr>
          <p:spPr>
            <a:xfrm rot="16200000">
              <a:off x="340207" y="730940"/>
              <a:ext cx="117321" cy="11732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/>
            </a:p>
          </p:txBody>
        </p:sp>
        <p:sp>
          <p:nvSpPr>
            <p:cNvPr id="36" name="35 Arco de bloque"/>
            <p:cNvSpPr>
              <a:spLocks/>
            </p:cNvSpPr>
            <p:nvPr/>
          </p:nvSpPr>
          <p:spPr>
            <a:xfrm>
              <a:off x="-252335" y="144483"/>
              <a:ext cx="1877122" cy="1877122"/>
            </a:xfrm>
            <a:prstGeom prst="blockArc">
              <a:avLst>
                <a:gd name="adj1" fmla="val 13501131"/>
                <a:gd name="adj2" fmla="val 18904200"/>
                <a:gd name="adj3" fmla="val 62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</Words>
  <Application>Microsoft Office PowerPoint</Application>
  <PresentationFormat>Personalizado</PresentationFormat>
  <Paragraphs>2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Carlos</dc:creator>
  <cp:lastModifiedBy>Carlos</cp:lastModifiedBy>
  <cp:revision>69</cp:revision>
  <dcterms:created xsi:type="dcterms:W3CDTF">2012-01-11T19:07:14Z</dcterms:created>
  <dcterms:modified xsi:type="dcterms:W3CDTF">2012-12-17T09:12:28Z</dcterms:modified>
</cp:coreProperties>
</file>