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3" r:id="rId1"/>
  </p:sldMasterIdLst>
  <p:notesMasterIdLst>
    <p:notesMasterId r:id="rId22"/>
  </p:notesMasterIdLst>
  <p:handoutMasterIdLst>
    <p:handoutMasterId r:id="rId23"/>
  </p:handoutMasterIdLst>
  <p:sldIdLst>
    <p:sldId id="350" r:id="rId2"/>
    <p:sldId id="464" r:id="rId3"/>
    <p:sldId id="466" r:id="rId4"/>
    <p:sldId id="396" r:id="rId5"/>
    <p:sldId id="426" r:id="rId6"/>
    <p:sldId id="429" r:id="rId7"/>
    <p:sldId id="431" r:id="rId8"/>
    <p:sldId id="434" r:id="rId9"/>
    <p:sldId id="465" r:id="rId10"/>
    <p:sldId id="435" r:id="rId11"/>
    <p:sldId id="449" r:id="rId12"/>
    <p:sldId id="452" r:id="rId13"/>
    <p:sldId id="439" r:id="rId14"/>
    <p:sldId id="455" r:id="rId15"/>
    <p:sldId id="453" r:id="rId16"/>
    <p:sldId id="456" r:id="rId17"/>
    <p:sldId id="440" r:id="rId18"/>
    <p:sldId id="441" r:id="rId19"/>
    <p:sldId id="433" r:id="rId20"/>
    <p:sldId id="462" r:id="rId21"/>
  </p:sldIdLst>
  <p:sldSz cx="12188825" cy="6858000"/>
  <p:notesSz cx="6858000" cy="9144000"/>
  <p:custDataLst>
    <p:tags r:id="rId24"/>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015314-3606-470B-AE56-C81F618F2A20}">
          <p14:sldIdLst>
            <p14:sldId id="350"/>
            <p14:sldId id="464"/>
            <p14:sldId id="466"/>
            <p14:sldId id="396"/>
            <p14:sldId id="426"/>
            <p14:sldId id="429"/>
            <p14:sldId id="431"/>
            <p14:sldId id="434"/>
            <p14:sldId id="465"/>
            <p14:sldId id="435"/>
            <p14:sldId id="449"/>
            <p14:sldId id="452"/>
            <p14:sldId id="439"/>
            <p14:sldId id="455"/>
            <p14:sldId id="453"/>
            <p14:sldId id="456"/>
            <p14:sldId id="440"/>
            <p14:sldId id="441"/>
            <p14:sldId id="433"/>
            <p14:sldId id="462"/>
          </p14:sldIdLst>
        </p14:section>
        <p14:section name="Appendix" id="{9A19FCED-83E1-4A95-84AD-47AF5299487C}">
          <p14:sldIdLst/>
        </p14:section>
      </p14:sectionLst>
    </p:ext>
    <p:ext uri="{EFAFB233-063F-42B5-8137-9DF3F51BA10A}">
      <p15:sldGuideLst xmlns:p15="http://schemas.microsoft.com/office/powerpoint/2012/main">
        <p15:guide id="1" orient="horz" pos="144">
          <p15:clr>
            <a:srgbClr val="A4A3A4"/>
          </p15:clr>
        </p15:guide>
        <p15:guide id="2" orient="horz" pos="1241">
          <p15:clr>
            <a:srgbClr val="A4A3A4"/>
          </p15:clr>
        </p15:guide>
        <p15:guide id="3" orient="horz" pos="4180">
          <p15:clr>
            <a:srgbClr val="A4A3A4"/>
          </p15:clr>
        </p15:guide>
        <p15:guide id="4" orient="horz" pos="922">
          <p15:clr>
            <a:srgbClr val="A4A3A4"/>
          </p15:clr>
        </p15:guide>
        <p15:guide id="5" orient="horz" pos="3948">
          <p15:clr>
            <a:srgbClr val="A4A3A4"/>
          </p15:clr>
        </p15:guide>
        <p15:guide id="6" orient="horz" pos="1068">
          <p15:clr>
            <a:srgbClr val="A4A3A4"/>
          </p15:clr>
        </p15:guide>
        <p15:guide id="7" orient="horz" pos="2161">
          <p15:clr>
            <a:srgbClr val="A4A3A4"/>
          </p15:clr>
        </p15:guide>
        <p15:guide id="8" orient="horz" pos="1438">
          <p15:clr>
            <a:srgbClr val="A4A3A4"/>
          </p15:clr>
        </p15:guide>
        <p15:guide id="9" pos="327">
          <p15:clr>
            <a:srgbClr val="A4A3A4"/>
          </p15:clr>
        </p15:guide>
        <p15:guide id="10" pos="7350">
          <p15:clr>
            <a:srgbClr val="A4A3A4"/>
          </p15:clr>
        </p15:guide>
        <p15:guide id="11" pos="3840">
          <p15:clr>
            <a:srgbClr val="A4A3A4"/>
          </p15:clr>
        </p15:guide>
        <p15:guide id="12" pos="128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63" autoAdjust="0"/>
    <p:restoredTop sz="71461" autoAdjust="0"/>
  </p:normalViewPr>
  <p:slideViewPr>
    <p:cSldViewPr snapToGrid="0" snapToObjects="1">
      <p:cViewPr varScale="1">
        <p:scale>
          <a:sx n="53" d="100"/>
          <a:sy n="53" d="100"/>
        </p:scale>
        <p:origin x="636" y="60"/>
      </p:cViewPr>
      <p:guideLst>
        <p:guide orient="horz" pos="144"/>
        <p:guide orient="horz" pos="1241"/>
        <p:guide orient="horz" pos="4180"/>
        <p:guide orient="horz" pos="922"/>
        <p:guide orient="horz" pos="3948"/>
        <p:guide orient="horz" pos="1068"/>
        <p:guide orient="horz" pos="2161"/>
        <p:guide orient="horz" pos="1438"/>
        <p:guide pos="327"/>
        <p:guide pos="7350"/>
        <p:guide pos="3840"/>
        <p:guide pos="1281"/>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19/02/2013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19/02/2013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3871089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363" rtl="0" eaLnBrk="1" fontAlgn="auto" latinLnBrk="0" hangingPunct="1">
              <a:lnSpc>
                <a:spcPct val="90000"/>
              </a:lnSpc>
              <a:spcBef>
                <a:spcPts val="0"/>
              </a:spcBef>
              <a:spcAft>
                <a:spcPts val="333"/>
              </a:spcAft>
              <a:buClrTx/>
              <a:buSzTx/>
              <a:buFont typeface="Arial" pitchFamily="34" charset="0"/>
              <a:buChar char="•"/>
              <a:tabLst/>
              <a:defRPr/>
            </a:pPr>
            <a:endParaRPr kumimoji="0" lang="en-US" sz="800" b="0" i="0" u="none" strike="noStrike" kern="1200" cap="none" spc="0" normalizeH="0" baseline="0" noProof="0" dirty="0" smtClean="0">
              <a:ln>
                <a:noFill/>
              </a:ln>
              <a:gradFill>
                <a:gsLst>
                  <a:gs pos="0">
                    <a:srgbClr val="595959"/>
                  </a:gs>
                  <a:gs pos="86000">
                    <a:srgbClr val="595959"/>
                  </a:gs>
                </a:gsLst>
                <a:lin ang="5400000" scaled="0"/>
              </a:gradFill>
              <a:effectLst/>
              <a:uLnTx/>
              <a:uFillTx/>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3228618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363" rtl="0" eaLnBrk="1" fontAlgn="auto" latinLnBrk="0" hangingPunct="1">
              <a:lnSpc>
                <a:spcPct val="90000"/>
              </a:lnSpc>
              <a:spcBef>
                <a:spcPts val="0"/>
              </a:spcBef>
              <a:spcAft>
                <a:spcPts val="333"/>
              </a:spcAft>
              <a:buClrTx/>
              <a:buSzTx/>
              <a:buFont typeface="Arial" pitchFamily="34" charset="0"/>
              <a:buChar char="•"/>
              <a:tabLst/>
              <a:defRPr/>
            </a:pPr>
            <a:endParaRPr kumimoji="0" lang="en-US" sz="800" b="0" i="0" u="none" strike="noStrike" kern="1200" cap="none" spc="0" normalizeH="0" baseline="0" noProof="0" dirty="0" smtClean="0">
              <a:ln>
                <a:noFill/>
              </a:ln>
              <a:gradFill>
                <a:gsLst>
                  <a:gs pos="0">
                    <a:srgbClr val="595959"/>
                  </a:gs>
                  <a:gs pos="86000">
                    <a:srgbClr val="595959"/>
                  </a:gs>
                </a:gsLst>
                <a:lin ang="5400000" scaled="0"/>
              </a:gradFill>
              <a:effectLst/>
              <a:uLnTx/>
              <a:uFillTx/>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152182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1862167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1908040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353922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9.png"/><Relationship Id="rId13" Type="http://schemas.microsoft.com/office/2007/relationships/hdphoto" Target="../media/hdphoto1.wdp"/><Relationship Id="rId18" Type="http://schemas.openxmlformats.org/officeDocument/2006/relationships/image" Target="../media/image18.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7.emf"/><Relationship Id="rId2" Type="http://schemas.openxmlformats.org/officeDocument/2006/relationships/image" Target="../media/image3.png"/><Relationship Id="rId16" Type="http://schemas.openxmlformats.org/officeDocument/2006/relationships/image" Target="../media/image16.png"/><Relationship Id="rId20"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1.png"/><Relationship Id="rId19" Type="http://schemas.microsoft.com/office/2007/relationships/hdphoto" Target="../media/hdphoto2.wdp"/><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7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pic>
        <p:nvPicPr>
          <p:cNvPr id="8" name="Picture 32" descr="Equalizer 512x512.png"/>
          <p:cNvPicPr>
            <a:picLocks noChangeAspect="1"/>
          </p:cNvPicPr>
          <p:nvPr userDrawn="1"/>
        </p:nvPicPr>
        <p:blipFill>
          <a:blip r:embed="rId2" cstate="print">
            <a:duotone>
              <a:prstClr val="black"/>
              <a:srgbClr val="FFFFFF">
                <a:tint val="45000"/>
                <a:satMod val="400000"/>
              </a:srgbClr>
            </a:duotone>
            <a:extLst>
              <a:ext uri="{28A0092B-C50C-407E-A947-70E740481C1C}">
                <a14:useLocalDpi xmlns:a14="http://schemas.microsoft.com/office/drawing/2010/main" val="0"/>
              </a:ext>
            </a:extLst>
          </a:blip>
          <a:srcRect/>
          <a:stretch>
            <a:fillRect/>
          </a:stretch>
        </p:blipFill>
        <p:spPr bwMode="auto">
          <a:xfrm rot="5400000">
            <a:off x="1461346" y="199710"/>
            <a:ext cx="547441" cy="5474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29" descr="Calendar alt 512x512.png"/>
          <p:cNvPicPr>
            <a:picLocks noChangeAspect="1"/>
          </p:cNvPicPr>
          <p:nvPr userDrawn="1"/>
        </p:nvPicPr>
        <p:blipFill>
          <a:blip r:embed="rId3" cstate="print">
            <a:duotone>
              <a:prstClr val="black"/>
              <a:srgbClr val="FFFFFF">
                <a:tint val="45000"/>
                <a:satMod val="400000"/>
              </a:srgbClr>
            </a:duotone>
            <a:extLst>
              <a:ext uri="{28A0092B-C50C-407E-A947-70E740481C1C}">
                <a14:useLocalDpi xmlns:a14="http://schemas.microsoft.com/office/drawing/2010/main" val="0"/>
              </a:ext>
            </a:extLst>
          </a:blip>
          <a:srcRect/>
          <a:stretch>
            <a:fillRect/>
          </a:stretch>
        </p:blipFill>
        <p:spPr bwMode="auto">
          <a:xfrm>
            <a:off x="303806" y="1174398"/>
            <a:ext cx="574624" cy="574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12" descr="Cloud upload 512x512.png"/>
          <p:cNvPicPr>
            <a:picLocks noChangeAspect="1"/>
          </p:cNvPicPr>
          <p:nvPr userDrawn="1"/>
        </p:nvPicPr>
        <p:blipFill>
          <a:blip r:embed="rId4" cstate="print">
            <a:duotone>
              <a:prstClr val="black"/>
              <a:srgbClr val="FFFFFF">
                <a:tint val="45000"/>
                <a:satMod val="400000"/>
              </a:srgbClr>
            </a:duotone>
            <a:extLst>
              <a:ext uri="{28A0092B-C50C-407E-A947-70E740481C1C}">
                <a14:useLocalDpi xmlns:a14="http://schemas.microsoft.com/office/drawing/2010/main" val="0"/>
              </a:ext>
            </a:extLst>
          </a:blip>
          <a:srcRect/>
          <a:stretch>
            <a:fillRect/>
          </a:stretch>
        </p:blipFill>
        <p:spPr bwMode="auto">
          <a:xfrm>
            <a:off x="277746" y="163707"/>
            <a:ext cx="744944" cy="744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Picture 31" descr="Radio 512x512.png"/>
          <p:cNvPicPr>
            <a:picLocks noChangeAspect="1"/>
          </p:cNvPicPr>
          <p:nvPr userDrawn="1"/>
        </p:nvPicPr>
        <p:blipFill>
          <a:blip r:embed="rId5" cstate="print">
            <a:duotone>
              <a:prstClr val="black"/>
              <a:srgbClr val="FFFFFF">
                <a:tint val="45000"/>
                <a:satMod val="400000"/>
              </a:srgbClr>
            </a:duotone>
            <a:extLst>
              <a:ext uri="{28A0092B-C50C-407E-A947-70E740481C1C}">
                <a14:useLocalDpi xmlns:a14="http://schemas.microsoft.com/office/drawing/2010/main" val="0"/>
              </a:ext>
            </a:extLst>
          </a:blip>
          <a:srcRect/>
          <a:stretch>
            <a:fillRect/>
          </a:stretch>
        </p:blipFill>
        <p:spPr bwMode="auto">
          <a:xfrm>
            <a:off x="3789810" y="206520"/>
            <a:ext cx="590155" cy="590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 name="Picture 33" descr="Rate 512x512.png"/>
          <p:cNvPicPr>
            <a:picLocks noChangeAspect="1"/>
          </p:cNvPicPr>
          <p:nvPr userDrawn="1"/>
        </p:nvPicPr>
        <p:blipFill>
          <a:blip r:embed="rId6" cstate="print">
            <a:duotone>
              <a:prstClr val="black"/>
              <a:srgbClr val="FFFFFF">
                <a:tint val="45000"/>
                <a:satMod val="400000"/>
              </a:srgbClr>
            </a:duotone>
            <a:extLst>
              <a:ext uri="{28A0092B-C50C-407E-A947-70E740481C1C}">
                <a14:useLocalDpi xmlns:a14="http://schemas.microsoft.com/office/drawing/2010/main" val="0"/>
              </a:ext>
            </a:extLst>
          </a:blip>
          <a:srcRect/>
          <a:stretch>
            <a:fillRect/>
          </a:stretch>
        </p:blipFill>
        <p:spPr bwMode="auto">
          <a:xfrm>
            <a:off x="4991632" y="203447"/>
            <a:ext cx="600673" cy="6006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 name="Picture 17" descr="Shield 512x512.png"/>
          <p:cNvPicPr>
            <a:picLocks noChangeAspect="1"/>
          </p:cNvPicPr>
          <p:nvPr userDrawn="1"/>
        </p:nvPicPr>
        <p:blipFill>
          <a:blip r:embed="rId7" cstate="print">
            <a:duotone>
              <a:prstClr val="black"/>
              <a:srgbClr val="FFFFFF">
                <a:tint val="45000"/>
                <a:satMod val="400000"/>
              </a:srgbClr>
            </a:duotone>
            <a:extLst>
              <a:ext uri="{28A0092B-C50C-407E-A947-70E740481C1C}">
                <a14:useLocalDpi xmlns:a14="http://schemas.microsoft.com/office/drawing/2010/main" val="0"/>
              </a:ext>
            </a:extLst>
          </a:blip>
          <a:srcRect/>
          <a:stretch>
            <a:fillRect/>
          </a:stretch>
        </p:blipFill>
        <p:spPr bwMode="auto">
          <a:xfrm>
            <a:off x="2587672" y="1189548"/>
            <a:ext cx="576904" cy="5769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 name="Picture 21" descr="Shuffle 512x512.png"/>
          <p:cNvPicPr>
            <a:picLocks noChangeAspect="1"/>
          </p:cNvPicPr>
          <p:nvPr userDrawn="1"/>
        </p:nvPicPr>
        <p:blipFill>
          <a:blip r:embed="rId8" cstate="print">
            <a:duotone>
              <a:prstClr val="black"/>
              <a:srgbClr val="FFFFFF">
                <a:tint val="45000"/>
                <a:satMod val="400000"/>
              </a:srgbClr>
            </a:duotone>
            <a:extLst>
              <a:ext uri="{28A0092B-C50C-407E-A947-70E740481C1C}">
                <a14:useLocalDpi xmlns:a14="http://schemas.microsoft.com/office/drawing/2010/main" val="0"/>
              </a:ext>
            </a:extLst>
          </a:blip>
          <a:srcRect/>
          <a:stretch>
            <a:fillRect/>
          </a:stretch>
        </p:blipFill>
        <p:spPr bwMode="auto">
          <a:xfrm>
            <a:off x="1435818" y="1205107"/>
            <a:ext cx="610303" cy="610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 name="Picture 27" descr="Z axis rotation 512x512.png"/>
          <p:cNvPicPr>
            <a:picLocks noChangeAspect="1"/>
          </p:cNvPicPr>
          <p:nvPr userDrawn="1"/>
        </p:nvPicPr>
        <p:blipFill>
          <a:blip r:embed="rId9" cstate="print">
            <a:duotone>
              <a:prstClr val="black"/>
              <a:srgbClr val="FFFFFF">
                <a:tint val="45000"/>
                <a:satMod val="400000"/>
              </a:srgbClr>
            </a:duotone>
            <a:extLst>
              <a:ext uri="{28A0092B-C50C-407E-A947-70E740481C1C}">
                <a14:useLocalDpi xmlns:a14="http://schemas.microsoft.com/office/drawing/2010/main" val="0"/>
              </a:ext>
            </a:extLst>
          </a:blip>
          <a:srcRect/>
          <a:stretch>
            <a:fillRect/>
          </a:stretch>
        </p:blipFill>
        <p:spPr bwMode="auto">
          <a:xfrm>
            <a:off x="3782515" y="1175239"/>
            <a:ext cx="611519" cy="611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7" name="Picture 2" descr="Chart 512x512.png"/>
          <p:cNvPicPr>
            <a:picLocks noChangeAspect="1"/>
          </p:cNvPicPr>
          <p:nvPr userDrawn="1"/>
        </p:nvPicPr>
        <p:blipFill>
          <a:blip r:embed="rId10" cstate="print">
            <a:duotone>
              <a:prstClr val="black"/>
              <a:srgbClr val="FFFFFF">
                <a:tint val="45000"/>
                <a:satMod val="400000"/>
              </a:srgbClr>
            </a:duotone>
            <a:extLst>
              <a:ext uri="{28A0092B-C50C-407E-A947-70E740481C1C}">
                <a14:useLocalDpi xmlns:a14="http://schemas.microsoft.com/office/drawing/2010/main" val="0"/>
              </a:ext>
            </a:extLst>
          </a:blip>
          <a:srcRect/>
          <a:stretch>
            <a:fillRect/>
          </a:stretch>
        </p:blipFill>
        <p:spPr bwMode="auto">
          <a:xfrm>
            <a:off x="4979138" y="1191182"/>
            <a:ext cx="551823" cy="5518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8" name="Picture 35" descr="Eye 512x512.png"/>
          <p:cNvPicPr>
            <a:picLocks noChangeAspect="1"/>
          </p:cNvPicPr>
          <p:nvPr userDrawn="1"/>
        </p:nvPicPr>
        <p:blipFill>
          <a:blip r:embed="rId11" cstate="print">
            <a:duotone>
              <a:prstClr val="black"/>
              <a:srgbClr val="FFFFFF">
                <a:tint val="45000"/>
                <a:satMod val="400000"/>
              </a:srgbClr>
            </a:duotone>
            <a:extLst>
              <a:ext uri="{28A0092B-C50C-407E-A947-70E740481C1C}">
                <a14:useLocalDpi xmlns:a14="http://schemas.microsoft.com/office/drawing/2010/main" val="0"/>
              </a:ext>
            </a:extLst>
          </a:blip>
          <a:srcRect/>
          <a:stretch>
            <a:fillRect/>
          </a:stretch>
        </p:blipFill>
        <p:spPr bwMode="auto">
          <a:xfrm>
            <a:off x="6143109" y="203448"/>
            <a:ext cx="748238" cy="74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 name="Freeform 12"/>
          <p:cNvSpPr>
            <a:spLocks noEditPoints="1"/>
          </p:cNvSpPr>
          <p:nvPr userDrawn="1"/>
        </p:nvSpPr>
        <p:spPr bwMode="black">
          <a:xfrm>
            <a:off x="6184699" y="1174398"/>
            <a:ext cx="831206" cy="522518"/>
          </a:xfrm>
          <a:custGeom>
            <a:avLst/>
            <a:gdLst>
              <a:gd name="T0" fmla="*/ 292 w 349"/>
              <a:gd name="T1" fmla="*/ 160 h 211"/>
              <a:gd name="T2" fmla="*/ 230 w 349"/>
              <a:gd name="T3" fmla="*/ 131 h 211"/>
              <a:gd name="T4" fmla="*/ 227 w 349"/>
              <a:gd name="T5" fmla="*/ 136 h 211"/>
              <a:gd name="T6" fmla="*/ 265 w 349"/>
              <a:gd name="T7" fmla="*/ 177 h 211"/>
              <a:gd name="T8" fmla="*/ 204 w 349"/>
              <a:gd name="T9" fmla="*/ 147 h 211"/>
              <a:gd name="T10" fmla="*/ 200 w 349"/>
              <a:gd name="T11" fmla="*/ 152 h 211"/>
              <a:gd name="T12" fmla="*/ 238 w 349"/>
              <a:gd name="T13" fmla="*/ 193 h 211"/>
              <a:gd name="T14" fmla="*/ 191 w 349"/>
              <a:gd name="T15" fmla="*/ 174 h 211"/>
              <a:gd name="T16" fmla="*/ 188 w 349"/>
              <a:gd name="T17" fmla="*/ 178 h 211"/>
              <a:gd name="T18" fmla="*/ 208 w 349"/>
              <a:gd name="T19" fmla="*/ 205 h 211"/>
              <a:gd name="T20" fmla="*/ 172 w 349"/>
              <a:gd name="T21" fmla="*/ 194 h 211"/>
              <a:gd name="T22" fmla="*/ 176 w 349"/>
              <a:gd name="T23" fmla="*/ 172 h 211"/>
              <a:gd name="T24" fmla="*/ 154 w 349"/>
              <a:gd name="T25" fmla="*/ 146 h 211"/>
              <a:gd name="T26" fmla="*/ 133 w 349"/>
              <a:gd name="T27" fmla="*/ 127 h 211"/>
              <a:gd name="T28" fmla="*/ 114 w 349"/>
              <a:gd name="T29" fmla="*/ 130 h 211"/>
              <a:gd name="T30" fmla="*/ 101 w 349"/>
              <a:gd name="T31" fmla="*/ 124 h 211"/>
              <a:gd name="T32" fmla="*/ 72 w 349"/>
              <a:gd name="T33" fmla="*/ 121 h 211"/>
              <a:gd name="T34" fmla="*/ 48 w 349"/>
              <a:gd name="T35" fmla="*/ 135 h 211"/>
              <a:gd name="T36" fmla="*/ 71 w 349"/>
              <a:gd name="T37" fmla="*/ 27 h 211"/>
              <a:gd name="T38" fmla="*/ 75 w 349"/>
              <a:gd name="T39" fmla="*/ 46 h 211"/>
              <a:gd name="T40" fmla="*/ 101 w 349"/>
              <a:gd name="T41" fmla="*/ 79 h 211"/>
              <a:gd name="T42" fmla="*/ 118 w 349"/>
              <a:gd name="T43" fmla="*/ 76 h 211"/>
              <a:gd name="T44" fmla="*/ 158 w 349"/>
              <a:gd name="T45" fmla="*/ 53 h 211"/>
              <a:gd name="T46" fmla="*/ 289 w 349"/>
              <a:gd name="T47" fmla="*/ 140 h 211"/>
              <a:gd name="T48" fmla="*/ 242 w 349"/>
              <a:gd name="T49" fmla="*/ 37 h 211"/>
              <a:gd name="T50" fmla="*/ 148 w 349"/>
              <a:gd name="T51" fmla="*/ 4 h 211"/>
              <a:gd name="T52" fmla="*/ 94 w 349"/>
              <a:gd name="T53" fmla="*/ 33 h 211"/>
              <a:gd name="T54" fmla="*/ 102 w 349"/>
              <a:gd name="T55" fmla="*/ 70 h 211"/>
              <a:gd name="T56" fmla="*/ 113 w 349"/>
              <a:gd name="T57" fmla="*/ 67 h 211"/>
              <a:gd name="T58" fmla="*/ 188 w 349"/>
              <a:gd name="T59" fmla="*/ 56 h 211"/>
              <a:gd name="T60" fmla="*/ 294 w 349"/>
              <a:gd name="T61" fmla="*/ 133 h 211"/>
              <a:gd name="T62" fmla="*/ 314 w 349"/>
              <a:gd name="T63" fmla="*/ 130 h 211"/>
              <a:gd name="T64" fmla="*/ 253 w 349"/>
              <a:gd name="T65" fmla="*/ 41 h 211"/>
              <a:gd name="T66" fmla="*/ 139 w 349"/>
              <a:gd name="T67" fmla="*/ 164 h 211"/>
              <a:gd name="T68" fmla="*/ 130 w 349"/>
              <a:gd name="T69" fmla="*/ 137 h 211"/>
              <a:gd name="T70" fmla="*/ 112 w 349"/>
              <a:gd name="T71" fmla="*/ 149 h 211"/>
              <a:gd name="T72" fmla="*/ 84 w 349"/>
              <a:gd name="T73" fmla="*/ 143 h 211"/>
              <a:gd name="T74" fmla="*/ 67 w 349"/>
              <a:gd name="T75" fmla="*/ 131 h 211"/>
              <a:gd name="T76" fmla="*/ 59 w 349"/>
              <a:gd name="T77" fmla="*/ 168 h 211"/>
              <a:gd name="T78" fmla="*/ 76 w 349"/>
              <a:gd name="T79" fmla="*/ 178 h 211"/>
              <a:gd name="T80" fmla="*/ 90 w 349"/>
              <a:gd name="T81" fmla="*/ 188 h 211"/>
              <a:gd name="T82" fmla="*/ 106 w 349"/>
              <a:gd name="T83" fmla="*/ 181 h 211"/>
              <a:gd name="T84" fmla="*/ 116 w 349"/>
              <a:gd name="T85" fmla="*/ 200 h 211"/>
              <a:gd name="T86" fmla="*/ 131 w 349"/>
              <a:gd name="T87" fmla="*/ 193 h 211"/>
              <a:gd name="T88" fmla="*/ 145 w 349"/>
              <a:gd name="T89" fmla="*/ 209 h 211"/>
              <a:gd name="T90" fmla="*/ 166 w 349"/>
              <a:gd name="T91" fmla="*/ 174 h 211"/>
              <a:gd name="T92" fmla="*/ 349 w 349"/>
              <a:gd name="T93" fmla="*/ 124 h 211"/>
              <a:gd name="T94" fmla="*/ 326 w 349"/>
              <a:gd name="T95" fmla="*/ 22 h 211"/>
              <a:gd name="T96" fmla="*/ 323 w 349"/>
              <a:gd name="T97" fmla="*/ 135 h 211"/>
              <a:gd name="T98" fmla="*/ 349 w 349"/>
              <a:gd name="T99" fmla="*/ 124 h 211"/>
              <a:gd name="T100" fmla="*/ 47 w 349"/>
              <a:gd name="T101" fmla="*/ 11 h 211"/>
              <a:gd name="T102" fmla="*/ 3 w 349"/>
              <a:gd name="T103" fmla="*/ 118 h 211"/>
              <a:gd name="T104" fmla="*/ 35 w 349"/>
              <a:gd name="T105" fmla="*/ 13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9" h="211">
                <a:moveTo>
                  <a:pt x="289" y="140"/>
                </a:moveTo>
                <a:cubicBezTo>
                  <a:pt x="294" y="144"/>
                  <a:pt x="296" y="154"/>
                  <a:pt x="292" y="160"/>
                </a:cubicBezTo>
                <a:cubicBezTo>
                  <a:pt x="289" y="164"/>
                  <a:pt x="285" y="167"/>
                  <a:pt x="279" y="167"/>
                </a:cubicBezTo>
                <a:cubicBezTo>
                  <a:pt x="279" y="167"/>
                  <a:pt x="279" y="167"/>
                  <a:pt x="230" y="131"/>
                </a:cubicBezTo>
                <a:cubicBezTo>
                  <a:pt x="228" y="130"/>
                  <a:pt x="227" y="131"/>
                  <a:pt x="226" y="132"/>
                </a:cubicBezTo>
                <a:cubicBezTo>
                  <a:pt x="226" y="134"/>
                  <a:pt x="226" y="135"/>
                  <a:pt x="227" y="136"/>
                </a:cubicBezTo>
                <a:cubicBezTo>
                  <a:pt x="227" y="136"/>
                  <a:pt x="227" y="136"/>
                  <a:pt x="267" y="164"/>
                </a:cubicBezTo>
                <a:cubicBezTo>
                  <a:pt x="267" y="168"/>
                  <a:pt x="267" y="172"/>
                  <a:pt x="265" y="177"/>
                </a:cubicBezTo>
                <a:cubicBezTo>
                  <a:pt x="262" y="181"/>
                  <a:pt x="257" y="183"/>
                  <a:pt x="253" y="183"/>
                </a:cubicBezTo>
                <a:cubicBezTo>
                  <a:pt x="253" y="183"/>
                  <a:pt x="253" y="183"/>
                  <a:pt x="204" y="147"/>
                </a:cubicBezTo>
                <a:cubicBezTo>
                  <a:pt x="203" y="147"/>
                  <a:pt x="200" y="147"/>
                  <a:pt x="200" y="148"/>
                </a:cubicBezTo>
                <a:cubicBezTo>
                  <a:pt x="199" y="150"/>
                  <a:pt x="199" y="151"/>
                  <a:pt x="200" y="152"/>
                </a:cubicBezTo>
                <a:cubicBezTo>
                  <a:pt x="200" y="152"/>
                  <a:pt x="200" y="152"/>
                  <a:pt x="240" y="181"/>
                </a:cubicBezTo>
                <a:cubicBezTo>
                  <a:pt x="240" y="185"/>
                  <a:pt x="240" y="189"/>
                  <a:pt x="238" y="193"/>
                </a:cubicBezTo>
                <a:cubicBezTo>
                  <a:pt x="235" y="197"/>
                  <a:pt x="231" y="198"/>
                  <a:pt x="226" y="198"/>
                </a:cubicBezTo>
                <a:cubicBezTo>
                  <a:pt x="226" y="198"/>
                  <a:pt x="226" y="198"/>
                  <a:pt x="191" y="174"/>
                </a:cubicBezTo>
                <a:cubicBezTo>
                  <a:pt x="189" y="172"/>
                  <a:pt x="188" y="172"/>
                  <a:pt x="187" y="174"/>
                </a:cubicBezTo>
                <a:cubicBezTo>
                  <a:pt x="187" y="175"/>
                  <a:pt x="187" y="177"/>
                  <a:pt x="188" y="178"/>
                </a:cubicBezTo>
                <a:cubicBezTo>
                  <a:pt x="188" y="178"/>
                  <a:pt x="188" y="178"/>
                  <a:pt x="210" y="194"/>
                </a:cubicBezTo>
                <a:cubicBezTo>
                  <a:pt x="211" y="198"/>
                  <a:pt x="210" y="202"/>
                  <a:pt x="208" y="205"/>
                </a:cubicBezTo>
                <a:cubicBezTo>
                  <a:pt x="204" y="209"/>
                  <a:pt x="200" y="211"/>
                  <a:pt x="196" y="211"/>
                </a:cubicBezTo>
                <a:cubicBezTo>
                  <a:pt x="196" y="211"/>
                  <a:pt x="196" y="211"/>
                  <a:pt x="172" y="194"/>
                </a:cubicBezTo>
                <a:cubicBezTo>
                  <a:pt x="172" y="194"/>
                  <a:pt x="172" y="194"/>
                  <a:pt x="176" y="175"/>
                </a:cubicBezTo>
                <a:cubicBezTo>
                  <a:pt x="176" y="175"/>
                  <a:pt x="176" y="174"/>
                  <a:pt x="176" y="172"/>
                </a:cubicBezTo>
                <a:cubicBezTo>
                  <a:pt x="177" y="160"/>
                  <a:pt x="169" y="150"/>
                  <a:pt x="157" y="147"/>
                </a:cubicBezTo>
                <a:cubicBezTo>
                  <a:pt x="156" y="146"/>
                  <a:pt x="156" y="146"/>
                  <a:pt x="154" y="146"/>
                </a:cubicBezTo>
                <a:cubicBezTo>
                  <a:pt x="153" y="146"/>
                  <a:pt x="152" y="146"/>
                  <a:pt x="150" y="146"/>
                </a:cubicBezTo>
                <a:cubicBezTo>
                  <a:pt x="149" y="136"/>
                  <a:pt x="142" y="130"/>
                  <a:pt x="133" y="127"/>
                </a:cubicBezTo>
                <a:cubicBezTo>
                  <a:pt x="131" y="127"/>
                  <a:pt x="130" y="127"/>
                  <a:pt x="130" y="127"/>
                </a:cubicBezTo>
                <a:cubicBezTo>
                  <a:pt x="123" y="126"/>
                  <a:pt x="118" y="127"/>
                  <a:pt x="114" y="130"/>
                </a:cubicBezTo>
                <a:cubicBezTo>
                  <a:pt x="111" y="127"/>
                  <a:pt x="107" y="124"/>
                  <a:pt x="102" y="124"/>
                </a:cubicBezTo>
                <a:cubicBezTo>
                  <a:pt x="101" y="124"/>
                  <a:pt x="101" y="124"/>
                  <a:pt x="101" y="124"/>
                </a:cubicBezTo>
                <a:cubicBezTo>
                  <a:pt x="95" y="123"/>
                  <a:pt x="90" y="124"/>
                  <a:pt x="86" y="127"/>
                </a:cubicBezTo>
                <a:cubicBezTo>
                  <a:pt x="82" y="124"/>
                  <a:pt x="76" y="121"/>
                  <a:pt x="72" y="121"/>
                </a:cubicBezTo>
                <a:cubicBezTo>
                  <a:pt x="70" y="121"/>
                  <a:pt x="67" y="121"/>
                  <a:pt x="64" y="121"/>
                </a:cubicBezTo>
                <a:cubicBezTo>
                  <a:pt x="56" y="124"/>
                  <a:pt x="51" y="128"/>
                  <a:pt x="48" y="135"/>
                </a:cubicBezTo>
                <a:cubicBezTo>
                  <a:pt x="48" y="135"/>
                  <a:pt x="48" y="135"/>
                  <a:pt x="44" y="134"/>
                </a:cubicBezTo>
                <a:cubicBezTo>
                  <a:pt x="43" y="81"/>
                  <a:pt x="71" y="27"/>
                  <a:pt x="71" y="27"/>
                </a:cubicBezTo>
                <a:cubicBezTo>
                  <a:pt x="71" y="27"/>
                  <a:pt x="76" y="27"/>
                  <a:pt x="84" y="27"/>
                </a:cubicBezTo>
                <a:cubicBezTo>
                  <a:pt x="79" y="33"/>
                  <a:pt x="75" y="40"/>
                  <a:pt x="75" y="46"/>
                </a:cubicBezTo>
                <a:cubicBezTo>
                  <a:pt x="74" y="53"/>
                  <a:pt x="75" y="58"/>
                  <a:pt x="78" y="64"/>
                </a:cubicBezTo>
                <a:cubicBezTo>
                  <a:pt x="83" y="73"/>
                  <a:pt x="91" y="79"/>
                  <a:pt x="101" y="79"/>
                </a:cubicBezTo>
                <a:cubicBezTo>
                  <a:pt x="101" y="79"/>
                  <a:pt x="101" y="79"/>
                  <a:pt x="101" y="79"/>
                </a:cubicBezTo>
                <a:cubicBezTo>
                  <a:pt x="106" y="80"/>
                  <a:pt x="113" y="79"/>
                  <a:pt x="118" y="76"/>
                </a:cubicBezTo>
                <a:cubicBezTo>
                  <a:pt x="118" y="76"/>
                  <a:pt x="118" y="76"/>
                  <a:pt x="122" y="73"/>
                </a:cubicBezTo>
                <a:cubicBezTo>
                  <a:pt x="122" y="73"/>
                  <a:pt x="122" y="73"/>
                  <a:pt x="158" y="53"/>
                </a:cubicBezTo>
                <a:cubicBezTo>
                  <a:pt x="158" y="53"/>
                  <a:pt x="158" y="53"/>
                  <a:pt x="183" y="64"/>
                </a:cubicBezTo>
                <a:cubicBezTo>
                  <a:pt x="183" y="64"/>
                  <a:pt x="183" y="64"/>
                  <a:pt x="289" y="140"/>
                </a:cubicBezTo>
                <a:close/>
                <a:moveTo>
                  <a:pt x="253" y="41"/>
                </a:moveTo>
                <a:cubicBezTo>
                  <a:pt x="250" y="41"/>
                  <a:pt x="246" y="40"/>
                  <a:pt x="242" y="37"/>
                </a:cubicBezTo>
                <a:cubicBezTo>
                  <a:pt x="165" y="2"/>
                  <a:pt x="165" y="2"/>
                  <a:pt x="165" y="2"/>
                </a:cubicBezTo>
                <a:cubicBezTo>
                  <a:pt x="160" y="0"/>
                  <a:pt x="153" y="1"/>
                  <a:pt x="148" y="4"/>
                </a:cubicBezTo>
                <a:cubicBezTo>
                  <a:pt x="117" y="21"/>
                  <a:pt x="117" y="21"/>
                  <a:pt x="117" y="21"/>
                </a:cubicBezTo>
                <a:cubicBezTo>
                  <a:pt x="94" y="33"/>
                  <a:pt x="94" y="33"/>
                  <a:pt x="94" y="33"/>
                </a:cubicBezTo>
                <a:cubicBezTo>
                  <a:pt x="85" y="39"/>
                  <a:pt x="82" y="51"/>
                  <a:pt x="87" y="60"/>
                </a:cubicBezTo>
                <a:cubicBezTo>
                  <a:pt x="90" y="66"/>
                  <a:pt x="96" y="70"/>
                  <a:pt x="102" y="70"/>
                </a:cubicBezTo>
                <a:cubicBezTo>
                  <a:pt x="106" y="70"/>
                  <a:pt x="110" y="70"/>
                  <a:pt x="113" y="67"/>
                </a:cubicBezTo>
                <a:cubicBezTo>
                  <a:pt x="113" y="67"/>
                  <a:pt x="113" y="67"/>
                  <a:pt x="113" y="67"/>
                </a:cubicBezTo>
                <a:cubicBezTo>
                  <a:pt x="159" y="43"/>
                  <a:pt x="159" y="43"/>
                  <a:pt x="159" y="43"/>
                </a:cubicBezTo>
                <a:cubicBezTo>
                  <a:pt x="188" y="56"/>
                  <a:pt x="188" y="56"/>
                  <a:pt x="188" y="56"/>
                </a:cubicBezTo>
                <a:cubicBezTo>
                  <a:pt x="228" y="86"/>
                  <a:pt x="228" y="86"/>
                  <a:pt x="228" y="86"/>
                </a:cubicBezTo>
                <a:cubicBezTo>
                  <a:pt x="294" y="133"/>
                  <a:pt x="294" y="133"/>
                  <a:pt x="294" y="133"/>
                </a:cubicBezTo>
                <a:cubicBezTo>
                  <a:pt x="295" y="134"/>
                  <a:pt x="295" y="134"/>
                  <a:pt x="295" y="134"/>
                </a:cubicBezTo>
                <a:cubicBezTo>
                  <a:pt x="314" y="130"/>
                  <a:pt x="314" y="130"/>
                  <a:pt x="314" y="130"/>
                </a:cubicBezTo>
                <a:cubicBezTo>
                  <a:pt x="317" y="68"/>
                  <a:pt x="289" y="39"/>
                  <a:pt x="289" y="39"/>
                </a:cubicBezTo>
                <a:cubicBezTo>
                  <a:pt x="289" y="39"/>
                  <a:pt x="261" y="44"/>
                  <a:pt x="253" y="41"/>
                </a:cubicBezTo>
                <a:close/>
                <a:moveTo>
                  <a:pt x="155" y="157"/>
                </a:moveTo>
                <a:cubicBezTo>
                  <a:pt x="149" y="156"/>
                  <a:pt x="142" y="158"/>
                  <a:pt x="139" y="164"/>
                </a:cubicBezTo>
                <a:cubicBezTo>
                  <a:pt x="141" y="154"/>
                  <a:pt x="141" y="154"/>
                  <a:pt x="141" y="154"/>
                </a:cubicBezTo>
                <a:cubicBezTo>
                  <a:pt x="143" y="146"/>
                  <a:pt x="138" y="138"/>
                  <a:pt x="130" y="137"/>
                </a:cubicBezTo>
                <a:cubicBezTo>
                  <a:pt x="122" y="135"/>
                  <a:pt x="114" y="139"/>
                  <a:pt x="112" y="148"/>
                </a:cubicBezTo>
                <a:cubicBezTo>
                  <a:pt x="112" y="149"/>
                  <a:pt x="112" y="149"/>
                  <a:pt x="112" y="149"/>
                </a:cubicBezTo>
                <a:cubicBezTo>
                  <a:pt x="112" y="142"/>
                  <a:pt x="107" y="135"/>
                  <a:pt x="100" y="134"/>
                </a:cubicBezTo>
                <a:cubicBezTo>
                  <a:pt x="94" y="133"/>
                  <a:pt x="86" y="137"/>
                  <a:pt x="84" y="143"/>
                </a:cubicBezTo>
                <a:cubicBezTo>
                  <a:pt x="84" y="143"/>
                  <a:pt x="84" y="143"/>
                  <a:pt x="84" y="143"/>
                </a:cubicBezTo>
                <a:cubicBezTo>
                  <a:pt x="82" y="135"/>
                  <a:pt x="74" y="130"/>
                  <a:pt x="67" y="131"/>
                </a:cubicBezTo>
                <a:cubicBezTo>
                  <a:pt x="59" y="134"/>
                  <a:pt x="53" y="141"/>
                  <a:pt x="55" y="149"/>
                </a:cubicBezTo>
                <a:cubicBezTo>
                  <a:pt x="59" y="168"/>
                  <a:pt x="59" y="168"/>
                  <a:pt x="59" y="168"/>
                </a:cubicBezTo>
                <a:cubicBezTo>
                  <a:pt x="60" y="173"/>
                  <a:pt x="65" y="178"/>
                  <a:pt x="72" y="178"/>
                </a:cubicBezTo>
                <a:cubicBezTo>
                  <a:pt x="74" y="178"/>
                  <a:pt x="75" y="178"/>
                  <a:pt x="76" y="178"/>
                </a:cubicBezTo>
                <a:cubicBezTo>
                  <a:pt x="78" y="178"/>
                  <a:pt x="78" y="178"/>
                  <a:pt x="79" y="177"/>
                </a:cubicBezTo>
                <a:cubicBezTo>
                  <a:pt x="80" y="182"/>
                  <a:pt x="84" y="186"/>
                  <a:pt x="90" y="188"/>
                </a:cubicBezTo>
                <a:cubicBezTo>
                  <a:pt x="91" y="188"/>
                  <a:pt x="91" y="188"/>
                  <a:pt x="91" y="188"/>
                </a:cubicBezTo>
                <a:cubicBezTo>
                  <a:pt x="96" y="188"/>
                  <a:pt x="102" y="185"/>
                  <a:pt x="106" y="181"/>
                </a:cubicBezTo>
                <a:cubicBezTo>
                  <a:pt x="104" y="182"/>
                  <a:pt x="104" y="182"/>
                  <a:pt x="104" y="182"/>
                </a:cubicBezTo>
                <a:cubicBezTo>
                  <a:pt x="103" y="189"/>
                  <a:pt x="108" y="197"/>
                  <a:pt x="116" y="200"/>
                </a:cubicBezTo>
                <a:cubicBezTo>
                  <a:pt x="116" y="200"/>
                  <a:pt x="116" y="200"/>
                  <a:pt x="118" y="200"/>
                </a:cubicBezTo>
                <a:cubicBezTo>
                  <a:pt x="123" y="200"/>
                  <a:pt x="129" y="197"/>
                  <a:pt x="131" y="193"/>
                </a:cubicBezTo>
                <a:cubicBezTo>
                  <a:pt x="131" y="200"/>
                  <a:pt x="135" y="206"/>
                  <a:pt x="143" y="209"/>
                </a:cubicBezTo>
                <a:cubicBezTo>
                  <a:pt x="143" y="209"/>
                  <a:pt x="143" y="209"/>
                  <a:pt x="145" y="209"/>
                </a:cubicBezTo>
                <a:cubicBezTo>
                  <a:pt x="151" y="209"/>
                  <a:pt x="158" y="205"/>
                  <a:pt x="161" y="197"/>
                </a:cubicBezTo>
                <a:cubicBezTo>
                  <a:pt x="166" y="174"/>
                  <a:pt x="166" y="174"/>
                  <a:pt x="166" y="174"/>
                </a:cubicBezTo>
                <a:cubicBezTo>
                  <a:pt x="168" y="166"/>
                  <a:pt x="162" y="158"/>
                  <a:pt x="155" y="157"/>
                </a:cubicBezTo>
                <a:close/>
                <a:moveTo>
                  <a:pt x="349" y="124"/>
                </a:moveTo>
                <a:cubicBezTo>
                  <a:pt x="338" y="30"/>
                  <a:pt x="338" y="30"/>
                  <a:pt x="338" y="30"/>
                </a:cubicBezTo>
                <a:cubicBezTo>
                  <a:pt x="337" y="24"/>
                  <a:pt x="332" y="21"/>
                  <a:pt x="326" y="22"/>
                </a:cubicBezTo>
                <a:cubicBezTo>
                  <a:pt x="294" y="30"/>
                  <a:pt x="294" y="30"/>
                  <a:pt x="294" y="30"/>
                </a:cubicBezTo>
                <a:cubicBezTo>
                  <a:pt x="294" y="30"/>
                  <a:pt x="328" y="64"/>
                  <a:pt x="323" y="135"/>
                </a:cubicBezTo>
                <a:cubicBezTo>
                  <a:pt x="338" y="135"/>
                  <a:pt x="338" y="135"/>
                  <a:pt x="338" y="135"/>
                </a:cubicBezTo>
                <a:cubicBezTo>
                  <a:pt x="345" y="135"/>
                  <a:pt x="349" y="130"/>
                  <a:pt x="349" y="124"/>
                </a:cubicBezTo>
                <a:close/>
                <a:moveTo>
                  <a:pt x="63" y="21"/>
                </a:moveTo>
                <a:cubicBezTo>
                  <a:pt x="47" y="11"/>
                  <a:pt x="47" y="11"/>
                  <a:pt x="47" y="11"/>
                </a:cubicBezTo>
                <a:cubicBezTo>
                  <a:pt x="42" y="9"/>
                  <a:pt x="36" y="11"/>
                  <a:pt x="34" y="17"/>
                </a:cubicBezTo>
                <a:cubicBezTo>
                  <a:pt x="3" y="118"/>
                  <a:pt x="3" y="118"/>
                  <a:pt x="3" y="118"/>
                </a:cubicBezTo>
                <a:cubicBezTo>
                  <a:pt x="0" y="124"/>
                  <a:pt x="4" y="130"/>
                  <a:pt x="9" y="130"/>
                </a:cubicBezTo>
                <a:cubicBezTo>
                  <a:pt x="35" y="135"/>
                  <a:pt x="35" y="135"/>
                  <a:pt x="35" y="135"/>
                </a:cubicBezTo>
                <a:cubicBezTo>
                  <a:pt x="32" y="79"/>
                  <a:pt x="63" y="21"/>
                  <a:pt x="63"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0" name="Group 19"/>
          <p:cNvGrpSpPr/>
          <p:nvPr userDrawn="1"/>
        </p:nvGrpSpPr>
        <p:grpSpPr>
          <a:xfrm>
            <a:off x="2509967" y="255510"/>
            <a:ext cx="672793" cy="644114"/>
            <a:chOff x="4470400" y="1935163"/>
            <a:chExt cx="3240088" cy="3101975"/>
          </a:xfrm>
          <a:solidFill>
            <a:schemeClr val="bg1"/>
          </a:solidFill>
        </p:grpSpPr>
        <p:sp>
          <p:nvSpPr>
            <p:cNvPr id="21" name="Freeform 7"/>
            <p:cNvSpPr>
              <a:spLocks/>
            </p:cNvSpPr>
            <p:nvPr/>
          </p:nvSpPr>
          <p:spPr bwMode="auto">
            <a:xfrm>
              <a:off x="4564063" y="1935163"/>
              <a:ext cx="3146425" cy="2981325"/>
            </a:xfrm>
            <a:custGeom>
              <a:avLst/>
              <a:gdLst>
                <a:gd name="T0" fmla="*/ 504 w 839"/>
                <a:gd name="T1" fmla="*/ 432 h 795"/>
                <a:gd name="T2" fmla="*/ 589 w 839"/>
                <a:gd name="T3" fmla="*/ 352 h 795"/>
                <a:gd name="T4" fmla="*/ 600 w 839"/>
                <a:gd name="T5" fmla="*/ 353 h 795"/>
                <a:gd name="T6" fmla="*/ 839 w 839"/>
                <a:gd name="T7" fmla="*/ 127 h 795"/>
                <a:gd name="T8" fmla="*/ 707 w 839"/>
                <a:gd name="T9" fmla="*/ 0 h 795"/>
                <a:gd name="T10" fmla="*/ 469 w 839"/>
                <a:gd name="T11" fmla="*/ 226 h 795"/>
                <a:gd name="T12" fmla="*/ 471 w 839"/>
                <a:gd name="T13" fmla="*/ 241 h 795"/>
                <a:gd name="T14" fmla="*/ 386 w 839"/>
                <a:gd name="T15" fmla="*/ 320 h 795"/>
                <a:gd name="T16" fmla="*/ 371 w 839"/>
                <a:gd name="T17" fmla="*/ 319 h 795"/>
                <a:gd name="T18" fmla="*/ 316 w 839"/>
                <a:gd name="T19" fmla="*/ 371 h 795"/>
                <a:gd name="T20" fmla="*/ 363 w 839"/>
                <a:gd name="T21" fmla="*/ 415 h 795"/>
                <a:gd name="T22" fmla="*/ 131 w 839"/>
                <a:gd name="T23" fmla="*/ 636 h 795"/>
                <a:gd name="T24" fmla="*/ 121 w 839"/>
                <a:gd name="T25" fmla="*/ 628 h 795"/>
                <a:gd name="T26" fmla="*/ 64 w 839"/>
                <a:gd name="T27" fmla="*/ 676 h 795"/>
                <a:gd name="T28" fmla="*/ 0 w 839"/>
                <a:gd name="T29" fmla="*/ 776 h 795"/>
                <a:gd name="T30" fmla="*/ 19 w 839"/>
                <a:gd name="T31" fmla="*/ 795 h 795"/>
                <a:gd name="T32" fmla="*/ 133 w 839"/>
                <a:gd name="T33" fmla="*/ 732 h 795"/>
                <a:gd name="T34" fmla="*/ 176 w 839"/>
                <a:gd name="T35" fmla="*/ 682 h 795"/>
                <a:gd name="T36" fmla="*/ 168 w 839"/>
                <a:gd name="T37" fmla="*/ 672 h 795"/>
                <a:gd name="T38" fmla="*/ 402 w 839"/>
                <a:gd name="T39" fmla="*/ 452 h 795"/>
                <a:gd name="T40" fmla="*/ 449 w 839"/>
                <a:gd name="T41" fmla="*/ 496 h 795"/>
                <a:gd name="T42" fmla="*/ 505 w 839"/>
                <a:gd name="T43" fmla="*/ 443 h 795"/>
                <a:gd name="T44" fmla="*/ 504 w 839"/>
                <a:gd name="T45" fmla="*/ 43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39" h="795">
                  <a:moveTo>
                    <a:pt x="504" y="432"/>
                  </a:moveTo>
                  <a:cubicBezTo>
                    <a:pt x="504" y="388"/>
                    <a:pt x="542" y="352"/>
                    <a:pt x="589" y="352"/>
                  </a:cubicBezTo>
                  <a:cubicBezTo>
                    <a:pt x="593" y="352"/>
                    <a:pt x="596" y="353"/>
                    <a:pt x="600" y="353"/>
                  </a:cubicBezTo>
                  <a:cubicBezTo>
                    <a:pt x="839" y="127"/>
                    <a:pt x="839" y="127"/>
                    <a:pt x="839" y="127"/>
                  </a:cubicBezTo>
                  <a:cubicBezTo>
                    <a:pt x="707" y="0"/>
                    <a:pt x="707" y="0"/>
                    <a:pt x="707" y="0"/>
                  </a:cubicBezTo>
                  <a:cubicBezTo>
                    <a:pt x="469" y="226"/>
                    <a:pt x="469" y="226"/>
                    <a:pt x="469" y="226"/>
                  </a:cubicBezTo>
                  <a:cubicBezTo>
                    <a:pt x="470" y="231"/>
                    <a:pt x="471" y="236"/>
                    <a:pt x="471" y="241"/>
                  </a:cubicBezTo>
                  <a:cubicBezTo>
                    <a:pt x="471" y="285"/>
                    <a:pt x="433" y="320"/>
                    <a:pt x="386" y="320"/>
                  </a:cubicBezTo>
                  <a:cubicBezTo>
                    <a:pt x="381" y="320"/>
                    <a:pt x="376" y="320"/>
                    <a:pt x="371" y="319"/>
                  </a:cubicBezTo>
                  <a:cubicBezTo>
                    <a:pt x="316" y="371"/>
                    <a:pt x="316" y="371"/>
                    <a:pt x="316" y="371"/>
                  </a:cubicBezTo>
                  <a:cubicBezTo>
                    <a:pt x="363" y="415"/>
                    <a:pt x="363" y="415"/>
                    <a:pt x="363" y="415"/>
                  </a:cubicBezTo>
                  <a:cubicBezTo>
                    <a:pt x="131" y="636"/>
                    <a:pt x="131" y="636"/>
                    <a:pt x="131" y="636"/>
                  </a:cubicBezTo>
                  <a:cubicBezTo>
                    <a:pt x="121" y="628"/>
                    <a:pt x="121" y="628"/>
                    <a:pt x="121" y="628"/>
                  </a:cubicBezTo>
                  <a:cubicBezTo>
                    <a:pt x="64" y="676"/>
                    <a:pt x="64" y="676"/>
                    <a:pt x="64" y="676"/>
                  </a:cubicBezTo>
                  <a:cubicBezTo>
                    <a:pt x="0" y="776"/>
                    <a:pt x="0" y="776"/>
                    <a:pt x="0" y="776"/>
                  </a:cubicBezTo>
                  <a:cubicBezTo>
                    <a:pt x="19" y="795"/>
                    <a:pt x="19" y="795"/>
                    <a:pt x="19" y="795"/>
                  </a:cubicBezTo>
                  <a:cubicBezTo>
                    <a:pt x="133" y="732"/>
                    <a:pt x="133" y="732"/>
                    <a:pt x="133" y="732"/>
                  </a:cubicBezTo>
                  <a:cubicBezTo>
                    <a:pt x="176" y="682"/>
                    <a:pt x="176" y="682"/>
                    <a:pt x="176" y="682"/>
                  </a:cubicBezTo>
                  <a:cubicBezTo>
                    <a:pt x="168" y="672"/>
                    <a:pt x="168" y="672"/>
                    <a:pt x="168" y="672"/>
                  </a:cubicBezTo>
                  <a:cubicBezTo>
                    <a:pt x="402" y="452"/>
                    <a:pt x="402" y="452"/>
                    <a:pt x="402" y="452"/>
                  </a:cubicBezTo>
                  <a:cubicBezTo>
                    <a:pt x="449" y="496"/>
                    <a:pt x="449" y="496"/>
                    <a:pt x="449" y="496"/>
                  </a:cubicBezTo>
                  <a:cubicBezTo>
                    <a:pt x="505" y="443"/>
                    <a:pt x="505" y="443"/>
                    <a:pt x="505" y="443"/>
                  </a:cubicBezTo>
                  <a:cubicBezTo>
                    <a:pt x="504" y="440"/>
                    <a:pt x="504" y="436"/>
                    <a:pt x="504" y="4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
            <p:cNvSpPr>
              <a:spLocks noEditPoints="1"/>
            </p:cNvSpPr>
            <p:nvPr/>
          </p:nvSpPr>
          <p:spPr bwMode="auto">
            <a:xfrm>
              <a:off x="5946775" y="3503613"/>
              <a:ext cx="1717675" cy="1533525"/>
            </a:xfrm>
            <a:custGeom>
              <a:avLst/>
              <a:gdLst>
                <a:gd name="T0" fmla="*/ 408 w 458"/>
                <a:gd name="T1" fmla="*/ 244 h 409"/>
                <a:gd name="T2" fmla="*/ 154 w 458"/>
                <a:gd name="T3" fmla="*/ 0 h 409"/>
                <a:gd name="T4" fmla="*/ 154 w 458"/>
                <a:gd name="T5" fmla="*/ 36 h 409"/>
                <a:gd name="T6" fmla="*/ 79 w 458"/>
                <a:gd name="T7" fmla="*/ 105 h 409"/>
                <a:gd name="T8" fmla="*/ 31 w 458"/>
                <a:gd name="T9" fmla="*/ 60 h 409"/>
                <a:gd name="T10" fmla="*/ 0 w 458"/>
                <a:gd name="T11" fmla="*/ 92 h 409"/>
                <a:gd name="T12" fmla="*/ 287 w 458"/>
                <a:gd name="T13" fmla="*/ 360 h 409"/>
                <a:gd name="T14" fmla="*/ 398 w 458"/>
                <a:gd name="T15" fmla="*/ 356 h 409"/>
                <a:gd name="T16" fmla="*/ 408 w 458"/>
                <a:gd name="T17" fmla="*/ 244 h 409"/>
                <a:gd name="T18" fmla="*/ 370 w 458"/>
                <a:gd name="T19" fmla="*/ 325 h 409"/>
                <a:gd name="T20" fmla="*/ 325 w 458"/>
                <a:gd name="T21" fmla="*/ 338 h 409"/>
                <a:gd name="T22" fmla="*/ 292 w 458"/>
                <a:gd name="T23" fmla="*/ 306 h 409"/>
                <a:gd name="T24" fmla="*/ 303 w 458"/>
                <a:gd name="T25" fmla="*/ 261 h 409"/>
                <a:gd name="T26" fmla="*/ 347 w 458"/>
                <a:gd name="T27" fmla="*/ 248 h 409"/>
                <a:gd name="T28" fmla="*/ 381 w 458"/>
                <a:gd name="T29" fmla="*/ 280 h 409"/>
                <a:gd name="T30" fmla="*/ 370 w 458"/>
                <a:gd name="T31" fmla="*/ 325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8" h="409">
                  <a:moveTo>
                    <a:pt x="408" y="244"/>
                  </a:moveTo>
                  <a:cubicBezTo>
                    <a:pt x="154" y="0"/>
                    <a:pt x="154" y="0"/>
                    <a:pt x="154" y="0"/>
                  </a:cubicBezTo>
                  <a:cubicBezTo>
                    <a:pt x="154" y="36"/>
                    <a:pt x="154" y="36"/>
                    <a:pt x="154" y="36"/>
                  </a:cubicBezTo>
                  <a:cubicBezTo>
                    <a:pt x="79" y="105"/>
                    <a:pt x="79" y="105"/>
                    <a:pt x="79" y="105"/>
                  </a:cubicBezTo>
                  <a:cubicBezTo>
                    <a:pt x="31" y="60"/>
                    <a:pt x="31" y="60"/>
                    <a:pt x="31" y="60"/>
                  </a:cubicBezTo>
                  <a:cubicBezTo>
                    <a:pt x="0" y="92"/>
                    <a:pt x="0" y="92"/>
                    <a:pt x="0" y="92"/>
                  </a:cubicBezTo>
                  <a:cubicBezTo>
                    <a:pt x="287" y="360"/>
                    <a:pt x="287" y="360"/>
                    <a:pt x="287" y="360"/>
                  </a:cubicBezTo>
                  <a:cubicBezTo>
                    <a:pt x="287" y="360"/>
                    <a:pt x="338" y="409"/>
                    <a:pt x="398" y="356"/>
                  </a:cubicBezTo>
                  <a:cubicBezTo>
                    <a:pt x="458" y="302"/>
                    <a:pt x="408" y="244"/>
                    <a:pt x="408" y="244"/>
                  </a:cubicBezTo>
                  <a:close/>
                  <a:moveTo>
                    <a:pt x="370" y="325"/>
                  </a:moveTo>
                  <a:cubicBezTo>
                    <a:pt x="325" y="338"/>
                    <a:pt x="325" y="338"/>
                    <a:pt x="325" y="338"/>
                  </a:cubicBezTo>
                  <a:cubicBezTo>
                    <a:pt x="292" y="306"/>
                    <a:pt x="292" y="306"/>
                    <a:pt x="292" y="306"/>
                  </a:cubicBezTo>
                  <a:cubicBezTo>
                    <a:pt x="303" y="261"/>
                    <a:pt x="303" y="261"/>
                    <a:pt x="303" y="261"/>
                  </a:cubicBezTo>
                  <a:cubicBezTo>
                    <a:pt x="347" y="248"/>
                    <a:pt x="347" y="248"/>
                    <a:pt x="347" y="248"/>
                  </a:cubicBezTo>
                  <a:cubicBezTo>
                    <a:pt x="381" y="280"/>
                    <a:pt x="381" y="280"/>
                    <a:pt x="381" y="280"/>
                  </a:cubicBezTo>
                  <a:lnTo>
                    <a:pt x="370" y="3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
            <p:cNvSpPr>
              <a:spLocks/>
            </p:cNvSpPr>
            <p:nvPr/>
          </p:nvSpPr>
          <p:spPr bwMode="auto">
            <a:xfrm>
              <a:off x="4470400" y="2006600"/>
              <a:ext cx="1589088" cy="1604962"/>
            </a:xfrm>
            <a:custGeom>
              <a:avLst/>
              <a:gdLst>
                <a:gd name="T0" fmla="*/ 359 w 424"/>
                <a:gd name="T1" fmla="*/ 398 h 428"/>
                <a:gd name="T2" fmla="*/ 313 w 424"/>
                <a:gd name="T3" fmla="*/ 355 h 428"/>
                <a:gd name="T4" fmla="*/ 386 w 424"/>
                <a:gd name="T5" fmla="*/ 281 h 428"/>
                <a:gd name="T6" fmla="*/ 424 w 424"/>
                <a:gd name="T7" fmla="*/ 281 h 428"/>
                <a:gd name="T8" fmla="*/ 363 w 424"/>
                <a:gd name="T9" fmla="*/ 223 h 428"/>
                <a:gd name="T10" fmla="*/ 369 w 424"/>
                <a:gd name="T11" fmla="*/ 177 h 428"/>
                <a:gd name="T12" fmla="*/ 184 w 424"/>
                <a:gd name="T13" fmla="*/ 0 h 428"/>
                <a:gd name="T14" fmla="*/ 135 w 424"/>
                <a:gd name="T15" fmla="*/ 6 h 428"/>
                <a:gd name="T16" fmla="*/ 237 w 424"/>
                <a:gd name="T17" fmla="*/ 107 h 428"/>
                <a:gd name="T18" fmla="*/ 212 w 424"/>
                <a:gd name="T19" fmla="*/ 200 h 428"/>
                <a:gd name="T20" fmla="*/ 110 w 424"/>
                <a:gd name="T21" fmla="*/ 231 h 428"/>
                <a:gd name="T22" fmla="*/ 6 w 424"/>
                <a:gd name="T23" fmla="*/ 131 h 428"/>
                <a:gd name="T24" fmla="*/ 0 w 424"/>
                <a:gd name="T25" fmla="*/ 177 h 428"/>
                <a:gd name="T26" fmla="*/ 184 w 424"/>
                <a:gd name="T27" fmla="*/ 355 h 428"/>
                <a:gd name="T28" fmla="*/ 240 w 424"/>
                <a:gd name="T29" fmla="*/ 346 h 428"/>
                <a:gd name="T30" fmla="*/ 328 w 424"/>
                <a:gd name="T31" fmla="*/ 428 h 428"/>
                <a:gd name="T32" fmla="*/ 359 w 424"/>
                <a:gd name="T33" fmla="*/ 398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4" h="428">
                  <a:moveTo>
                    <a:pt x="359" y="398"/>
                  </a:moveTo>
                  <a:cubicBezTo>
                    <a:pt x="313" y="355"/>
                    <a:pt x="313" y="355"/>
                    <a:pt x="313" y="355"/>
                  </a:cubicBezTo>
                  <a:cubicBezTo>
                    <a:pt x="386" y="281"/>
                    <a:pt x="386" y="281"/>
                    <a:pt x="386" y="281"/>
                  </a:cubicBezTo>
                  <a:cubicBezTo>
                    <a:pt x="424" y="281"/>
                    <a:pt x="424" y="281"/>
                    <a:pt x="424" y="281"/>
                  </a:cubicBezTo>
                  <a:cubicBezTo>
                    <a:pt x="363" y="223"/>
                    <a:pt x="363" y="223"/>
                    <a:pt x="363" y="223"/>
                  </a:cubicBezTo>
                  <a:cubicBezTo>
                    <a:pt x="367" y="208"/>
                    <a:pt x="369" y="193"/>
                    <a:pt x="369" y="177"/>
                  </a:cubicBezTo>
                  <a:cubicBezTo>
                    <a:pt x="369" y="79"/>
                    <a:pt x="286" y="0"/>
                    <a:pt x="184" y="0"/>
                  </a:cubicBezTo>
                  <a:cubicBezTo>
                    <a:pt x="167" y="0"/>
                    <a:pt x="151" y="2"/>
                    <a:pt x="135" y="6"/>
                  </a:cubicBezTo>
                  <a:cubicBezTo>
                    <a:pt x="237" y="107"/>
                    <a:pt x="237" y="107"/>
                    <a:pt x="237" y="107"/>
                  </a:cubicBezTo>
                  <a:cubicBezTo>
                    <a:pt x="212" y="200"/>
                    <a:pt x="212" y="200"/>
                    <a:pt x="212" y="200"/>
                  </a:cubicBezTo>
                  <a:cubicBezTo>
                    <a:pt x="110" y="231"/>
                    <a:pt x="110" y="231"/>
                    <a:pt x="110" y="231"/>
                  </a:cubicBezTo>
                  <a:cubicBezTo>
                    <a:pt x="6" y="131"/>
                    <a:pt x="6" y="131"/>
                    <a:pt x="6" y="131"/>
                  </a:cubicBezTo>
                  <a:cubicBezTo>
                    <a:pt x="2" y="146"/>
                    <a:pt x="0" y="161"/>
                    <a:pt x="0" y="177"/>
                  </a:cubicBezTo>
                  <a:cubicBezTo>
                    <a:pt x="0" y="275"/>
                    <a:pt x="82" y="355"/>
                    <a:pt x="184" y="355"/>
                  </a:cubicBezTo>
                  <a:cubicBezTo>
                    <a:pt x="204" y="355"/>
                    <a:pt x="222" y="352"/>
                    <a:pt x="240" y="346"/>
                  </a:cubicBezTo>
                  <a:cubicBezTo>
                    <a:pt x="328" y="428"/>
                    <a:pt x="328" y="428"/>
                    <a:pt x="328" y="428"/>
                  </a:cubicBezTo>
                  <a:lnTo>
                    <a:pt x="359" y="3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Freeform 124"/>
          <p:cNvSpPr>
            <a:spLocks/>
          </p:cNvSpPr>
          <p:nvPr userDrawn="1"/>
        </p:nvSpPr>
        <p:spPr bwMode="black">
          <a:xfrm>
            <a:off x="7361598" y="114416"/>
            <a:ext cx="1059255" cy="794235"/>
          </a:xfrm>
          <a:custGeom>
            <a:avLst/>
            <a:gdLst>
              <a:gd name="T0" fmla="*/ 313 w 315"/>
              <a:gd name="T1" fmla="*/ 135 h 236"/>
              <a:gd name="T2" fmla="*/ 300 w 315"/>
              <a:gd name="T3" fmla="*/ 125 h 236"/>
              <a:gd name="T4" fmla="*/ 294 w 315"/>
              <a:gd name="T5" fmla="*/ 122 h 236"/>
              <a:gd name="T6" fmla="*/ 124 w 315"/>
              <a:gd name="T7" fmla="*/ 58 h 236"/>
              <a:gd name="T8" fmla="*/ 125 w 315"/>
              <a:gd name="T9" fmla="*/ 56 h 236"/>
              <a:gd name="T10" fmla="*/ 100 w 315"/>
              <a:gd name="T11" fmla="*/ 39 h 236"/>
              <a:gd name="T12" fmla="*/ 153 w 315"/>
              <a:gd name="T13" fmla="*/ 11 h 236"/>
              <a:gd name="T14" fmla="*/ 103 w 315"/>
              <a:gd name="T15" fmla="*/ 8 h 236"/>
              <a:gd name="T16" fmla="*/ 61 w 315"/>
              <a:gd name="T17" fmla="*/ 44 h 236"/>
              <a:gd name="T18" fmla="*/ 54 w 315"/>
              <a:gd name="T19" fmla="*/ 85 h 236"/>
              <a:gd name="T20" fmla="*/ 37 w 315"/>
              <a:gd name="T21" fmla="*/ 112 h 236"/>
              <a:gd name="T22" fmla="*/ 56 w 315"/>
              <a:gd name="T23" fmla="*/ 133 h 236"/>
              <a:gd name="T24" fmla="*/ 63 w 315"/>
              <a:gd name="T25" fmla="*/ 135 h 236"/>
              <a:gd name="T26" fmla="*/ 35 w 315"/>
              <a:gd name="T27" fmla="*/ 135 h 236"/>
              <a:gd name="T28" fmla="*/ 31 w 315"/>
              <a:gd name="T29" fmla="*/ 141 h 236"/>
              <a:gd name="T30" fmla="*/ 35 w 315"/>
              <a:gd name="T31" fmla="*/ 147 h 236"/>
              <a:gd name="T32" fmla="*/ 50 w 315"/>
              <a:gd name="T33" fmla="*/ 147 h 236"/>
              <a:gd name="T34" fmla="*/ 50 w 315"/>
              <a:gd name="T35" fmla="*/ 176 h 236"/>
              <a:gd name="T36" fmla="*/ 0 w 315"/>
              <a:gd name="T37" fmla="*/ 176 h 236"/>
              <a:gd name="T38" fmla="*/ 0 w 315"/>
              <a:gd name="T39" fmla="*/ 236 h 236"/>
              <a:gd name="T40" fmla="*/ 227 w 315"/>
              <a:gd name="T41" fmla="*/ 236 h 236"/>
              <a:gd name="T42" fmla="*/ 227 w 315"/>
              <a:gd name="T43" fmla="*/ 176 h 236"/>
              <a:gd name="T44" fmla="*/ 61 w 315"/>
              <a:gd name="T45" fmla="*/ 176 h 236"/>
              <a:gd name="T46" fmla="*/ 61 w 315"/>
              <a:gd name="T47" fmla="*/ 147 h 236"/>
              <a:gd name="T48" fmla="*/ 75 w 315"/>
              <a:gd name="T49" fmla="*/ 147 h 236"/>
              <a:gd name="T50" fmla="*/ 79 w 315"/>
              <a:gd name="T51" fmla="*/ 141 h 236"/>
              <a:gd name="T52" fmla="*/ 75 w 315"/>
              <a:gd name="T53" fmla="*/ 135 h 236"/>
              <a:gd name="T54" fmla="*/ 70 w 315"/>
              <a:gd name="T55" fmla="*/ 135 h 236"/>
              <a:gd name="T56" fmla="*/ 77 w 315"/>
              <a:gd name="T57" fmla="*/ 127 h 236"/>
              <a:gd name="T58" fmla="*/ 84 w 315"/>
              <a:gd name="T59" fmla="*/ 93 h 236"/>
              <a:gd name="T60" fmla="*/ 112 w 315"/>
              <a:gd name="T61" fmla="*/ 93 h 236"/>
              <a:gd name="T62" fmla="*/ 113 w 315"/>
              <a:gd name="T63" fmla="*/ 90 h 236"/>
              <a:gd name="T64" fmla="*/ 282 w 315"/>
              <a:gd name="T65" fmla="*/ 154 h 236"/>
              <a:gd name="T66" fmla="*/ 289 w 315"/>
              <a:gd name="T67" fmla="*/ 156 h 236"/>
              <a:gd name="T68" fmla="*/ 305 w 315"/>
              <a:gd name="T69" fmla="*/ 156 h 236"/>
              <a:gd name="T70" fmla="*/ 314 w 315"/>
              <a:gd name="T71" fmla="*/ 145 h 236"/>
              <a:gd name="T72" fmla="*/ 313 w 315"/>
              <a:gd name="T73" fmla="*/ 13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236">
                <a:moveTo>
                  <a:pt x="313" y="135"/>
                </a:moveTo>
                <a:cubicBezTo>
                  <a:pt x="311" y="131"/>
                  <a:pt x="306" y="127"/>
                  <a:pt x="300" y="125"/>
                </a:cubicBezTo>
                <a:cubicBezTo>
                  <a:pt x="298" y="124"/>
                  <a:pt x="296" y="123"/>
                  <a:pt x="294" y="122"/>
                </a:cubicBezTo>
                <a:cubicBezTo>
                  <a:pt x="237" y="101"/>
                  <a:pt x="181" y="80"/>
                  <a:pt x="124" y="58"/>
                </a:cubicBezTo>
                <a:cubicBezTo>
                  <a:pt x="125" y="56"/>
                  <a:pt x="125" y="56"/>
                  <a:pt x="125" y="56"/>
                </a:cubicBezTo>
                <a:cubicBezTo>
                  <a:pt x="132" y="52"/>
                  <a:pt x="104" y="51"/>
                  <a:pt x="100" y="39"/>
                </a:cubicBezTo>
                <a:cubicBezTo>
                  <a:pt x="96" y="26"/>
                  <a:pt x="146" y="14"/>
                  <a:pt x="153" y="11"/>
                </a:cubicBezTo>
                <a:cubicBezTo>
                  <a:pt x="161" y="7"/>
                  <a:pt x="125" y="0"/>
                  <a:pt x="103" y="8"/>
                </a:cubicBezTo>
                <a:cubicBezTo>
                  <a:pt x="81" y="16"/>
                  <a:pt x="69" y="29"/>
                  <a:pt x="61" y="44"/>
                </a:cubicBezTo>
                <a:cubicBezTo>
                  <a:pt x="53" y="58"/>
                  <a:pt x="55" y="77"/>
                  <a:pt x="54" y="85"/>
                </a:cubicBezTo>
                <a:cubicBezTo>
                  <a:pt x="54" y="92"/>
                  <a:pt x="40" y="104"/>
                  <a:pt x="37" y="112"/>
                </a:cubicBezTo>
                <a:cubicBezTo>
                  <a:pt x="32" y="125"/>
                  <a:pt x="46" y="129"/>
                  <a:pt x="56" y="133"/>
                </a:cubicBezTo>
                <a:cubicBezTo>
                  <a:pt x="59" y="134"/>
                  <a:pt x="61" y="135"/>
                  <a:pt x="63" y="135"/>
                </a:cubicBezTo>
                <a:cubicBezTo>
                  <a:pt x="35" y="135"/>
                  <a:pt x="35" y="135"/>
                  <a:pt x="35" y="135"/>
                </a:cubicBezTo>
                <a:cubicBezTo>
                  <a:pt x="33" y="135"/>
                  <a:pt x="31" y="138"/>
                  <a:pt x="31" y="141"/>
                </a:cubicBezTo>
                <a:cubicBezTo>
                  <a:pt x="31" y="144"/>
                  <a:pt x="33" y="147"/>
                  <a:pt x="35" y="147"/>
                </a:cubicBezTo>
                <a:cubicBezTo>
                  <a:pt x="50" y="147"/>
                  <a:pt x="50" y="147"/>
                  <a:pt x="50" y="147"/>
                </a:cubicBezTo>
                <a:cubicBezTo>
                  <a:pt x="50" y="176"/>
                  <a:pt x="50" y="176"/>
                  <a:pt x="50" y="176"/>
                </a:cubicBezTo>
                <a:cubicBezTo>
                  <a:pt x="0" y="176"/>
                  <a:pt x="0" y="176"/>
                  <a:pt x="0" y="176"/>
                </a:cubicBezTo>
                <a:cubicBezTo>
                  <a:pt x="0" y="236"/>
                  <a:pt x="0" y="236"/>
                  <a:pt x="0" y="236"/>
                </a:cubicBezTo>
                <a:cubicBezTo>
                  <a:pt x="227" y="236"/>
                  <a:pt x="227" y="236"/>
                  <a:pt x="227" y="236"/>
                </a:cubicBezTo>
                <a:cubicBezTo>
                  <a:pt x="227" y="176"/>
                  <a:pt x="227" y="176"/>
                  <a:pt x="227" y="176"/>
                </a:cubicBezTo>
                <a:cubicBezTo>
                  <a:pt x="61" y="176"/>
                  <a:pt x="61" y="176"/>
                  <a:pt x="61" y="176"/>
                </a:cubicBezTo>
                <a:cubicBezTo>
                  <a:pt x="61" y="147"/>
                  <a:pt x="61" y="147"/>
                  <a:pt x="61" y="147"/>
                </a:cubicBezTo>
                <a:cubicBezTo>
                  <a:pt x="75" y="147"/>
                  <a:pt x="75" y="147"/>
                  <a:pt x="75" y="147"/>
                </a:cubicBezTo>
                <a:cubicBezTo>
                  <a:pt x="77" y="147"/>
                  <a:pt x="79" y="144"/>
                  <a:pt x="79" y="141"/>
                </a:cubicBezTo>
                <a:cubicBezTo>
                  <a:pt x="79" y="138"/>
                  <a:pt x="77" y="135"/>
                  <a:pt x="75" y="135"/>
                </a:cubicBezTo>
                <a:cubicBezTo>
                  <a:pt x="70" y="135"/>
                  <a:pt x="70" y="135"/>
                  <a:pt x="70" y="135"/>
                </a:cubicBezTo>
                <a:cubicBezTo>
                  <a:pt x="73" y="134"/>
                  <a:pt x="75" y="132"/>
                  <a:pt x="77" y="127"/>
                </a:cubicBezTo>
                <a:cubicBezTo>
                  <a:pt x="82" y="118"/>
                  <a:pt x="76" y="104"/>
                  <a:pt x="84" y="93"/>
                </a:cubicBezTo>
                <a:cubicBezTo>
                  <a:pt x="91" y="83"/>
                  <a:pt x="112" y="93"/>
                  <a:pt x="112" y="93"/>
                </a:cubicBezTo>
                <a:cubicBezTo>
                  <a:pt x="113" y="90"/>
                  <a:pt x="113" y="90"/>
                  <a:pt x="113" y="90"/>
                </a:cubicBezTo>
                <a:cubicBezTo>
                  <a:pt x="170" y="111"/>
                  <a:pt x="226" y="132"/>
                  <a:pt x="282" y="154"/>
                </a:cubicBezTo>
                <a:cubicBezTo>
                  <a:pt x="284" y="154"/>
                  <a:pt x="287" y="155"/>
                  <a:pt x="289" y="156"/>
                </a:cubicBezTo>
                <a:cubicBezTo>
                  <a:pt x="294" y="158"/>
                  <a:pt x="300" y="158"/>
                  <a:pt x="305" y="156"/>
                </a:cubicBezTo>
                <a:cubicBezTo>
                  <a:pt x="310" y="154"/>
                  <a:pt x="314" y="150"/>
                  <a:pt x="314" y="145"/>
                </a:cubicBezTo>
                <a:cubicBezTo>
                  <a:pt x="315" y="142"/>
                  <a:pt x="314" y="138"/>
                  <a:pt x="313" y="1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26" name="Freeform 20"/>
          <p:cNvSpPr>
            <a:spLocks noEditPoints="1"/>
          </p:cNvSpPr>
          <p:nvPr userDrawn="1"/>
        </p:nvSpPr>
        <p:spPr bwMode="black">
          <a:xfrm>
            <a:off x="7461753" y="1174398"/>
            <a:ext cx="1082123" cy="752331"/>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pic>
        <p:nvPicPr>
          <p:cNvPr id="27" name="Picture 26"/>
          <p:cNvPicPr>
            <a:picLocks noChangeAspect="1"/>
          </p:cNvPicPr>
          <p:nvPr userDrawn="1"/>
        </p:nvPicPr>
        <p:blipFill>
          <a:blip r:embed="rId12" cstate="screen">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9458719" y="1335177"/>
            <a:ext cx="500042" cy="960466"/>
          </a:xfrm>
          <a:prstGeom prst="rect">
            <a:avLst/>
          </a:prstGeom>
        </p:spPr>
      </p:pic>
      <p:pic>
        <p:nvPicPr>
          <p:cNvPr id="28" name="Picture 40" descr="C:\Users\sakuu\Documents\Ballmer WPC\PNGS\TV.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black">
          <a:xfrm>
            <a:off x="199744" y="2147762"/>
            <a:ext cx="782747" cy="752844"/>
          </a:xfrm>
          <a:prstGeom prst="rect">
            <a:avLst/>
          </a:prstGeom>
          <a:noFill/>
          <a:extLst>
            <a:ext uri="{909E8E84-426E-40DD-AFC4-6F175D3DCCD1}">
              <a14:hiddenFill xmlns:a14="http://schemas.microsoft.com/office/drawing/2010/main">
                <a:solidFill>
                  <a:srgbClr val="FFFFFF"/>
                </a:solidFill>
              </a14:hiddenFill>
            </a:ext>
          </a:extLst>
        </p:spPr>
      </p:pic>
      <p:sp>
        <p:nvSpPr>
          <p:cNvPr id="29" name="Rounded Rectangle 6"/>
          <p:cNvSpPr/>
          <p:nvPr userDrawn="1"/>
        </p:nvSpPr>
        <p:spPr bwMode="black">
          <a:xfrm rot="16200000">
            <a:off x="9161469" y="-2184"/>
            <a:ext cx="925493" cy="1257275"/>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pic>
        <p:nvPicPr>
          <p:cNvPr id="30" name="Picture 29" descr="PC.png"/>
          <p:cNvPicPr>
            <a:picLocks noChangeAspect="1"/>
          </p:cNvPicPr>
          <p:nvPr userDrawn="1"/>
        </p:nvPicPr>
        <p:blipFill>
          <a:blip r:embed="rId15" cstate="print"/>
          <a:stretch>
            <a:fillRect/>
          </a:stretch>
        </p:blipFill>
        <p:spPr>
          <a:xfrm>
            <a:off x="1318574" y="2147762"/>
            <a:ext cx="1521362" cy="919432"/>
          </a:xfrm>
          <a:prstGeom prst="rect">
            <a:avLst/>
          </a:prstGeom>
        </p:spPr>
      </p:pic>
      <p:grpSp>
        <p:nvGrpSpPr>
          <p:cNvPr id="31" name="Group 55"/>
          <p:cNvGrpSpPr/>
          <p:nvPr userDrawn="1"/>
        </p:nvGrpSpPr>
        <p:grpSpPr>
          <a:xfrm>
            <a:off x="3507150" y="2063716"/>
            <a:ext cx="796073" cy="920936"/>
            <a:chOff x="5073670" y="5201392"/>
            <a:chExt cx="796073" cy="920936"/>
          </a:xfrm>
        </p:grpSpPr>
        <p:pic>
          <p:nvPicPr>
            <p:cNvPr id="32" name="Picture 31" descr="Xbox Metro Icon.png"/>
            <p:cNvPicPr>
              <a:picLocks noChangeAspect="1"/>
            </p:cNvPicPr>
            <p:nvPr/>
          </p:nvPicPr>
          <p:blipFill>
            <a:blip r:embed="rId16" cstate="print"/>
            <a:stretch>
              <a:fillRect/>
            </a:stretch>
          </p:blipFill>
          <p:spPr>
            <a:xfrm>
              <a:off x="5540838" y="5201392"/>
              <a:ext cx="328905" cy="920936"/>
            </a:xfrm>
            <a:prstGeom prst="rect">
              <a:avLst/>
            </a:prstGeom>
          </p:spPr>
        </p:pic>
        <p:pic>
          <p:nvPicPr>
            <p:cNvPr id="33" name="Picture 20"/>
            <p:cNvPicPr>
              <a:picLocks noChangeAspect="1" noChangeArrowheads="1"/>
            </p:cNvPicPr>
            <p:nvPr/>
          </p:nvPicPr>
          <p:blipFill>
            <a:blip r:embed="rId17" cstate="print">
              <a:lum bright="100000"/>
              <a:extLst>
                <a:ext uri="{28A0092B-C50C-407E-A947-70E740481C1C}">
                  <a14:useLocalDpi xmlns:a14="http://schemas.microsoft.com/office/drawing/2010/main" val="0"/>
                </a:ext>
              </a:extLst>
            </a:blip>
            <a:srcRect/>
            <a:stretch>
              <a:fillRect/>
            </a:stretch>
          </p:blipFill>
          <p:spPr bwMode="black">
            <a:xfrm rot="2147289">
              <a:off x="5073670" y="5728708"/>
              <a:ext cx="442409" cy="332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4" name="Freeform 35"/>
          <p:cNvSpPr>
            <a:spLocks noEditPoints="1"/>
          </p:cNvSpPr>
          <p:nvPr userDrawn="1"/>
        </p:nvSpPr>
        <p:spPr bwMode="black">
          <a:xfrm>
            <a:off x="4771173" y="2063716"/>
            <a:ext cx="1041590" cy="1054708"/>
          </a:xfrm>
          <a:custGeom>
            <a:avLst/>
            <a:gdLst>
              <a:gd name="T0" fmla="*/ 189 w 296"/>
              <a:gd name="T1" fmla="*/ 136 h 300"/>
              <a:gd name="T2" fmla="*/ 202 w 296"/>
              <a:gd name="T3" fmla="*/ 132 h 300"/>
              <a:gd name="T4" fmla="*/ 206 w 296"/>
              <a:gd name="T5" fmla="*/ 128 h 300"/>
              <a:gd name="T6" fmla="*/ 210 w 296"/>
              <a:gd name="T7" fmla="*/ 116 h 300"/>
              <a:gd name="T8" fmla="*/ 214 w 296"/>
              <a:gd name="T9" fmla="*/ 120 h 300"/>
              <a:gd name="T10" fmla="*/ 227 w 296"/>
              <a:gd name="T11" fmla="*/ 99 h 300"/>
              <a:gd name="T12" fmla="*/ 185 w 296"/>
              <a:gd name="T13" fmla="*/ 205 h 300"/>
              <a:gd name="T14" fmla="*/ 189 w 296"/>
              <a:gd name="T15" fmla="*/ 210 h 300"/>
              <a:gd name="T16" fmla="*/ 202 w 296"/>
              <a:gd name="T17" fmla="*/ 214 h 300"/>
              <a:gd name="T18" fmla="*/ 197 w 296"/>
              <a:gd name="T19" fmla="*/ 218 h 300"/>
              <a:gd name="T20" fmla="*/ 218 w 296"/>
              <a:gd name="T21" fmla="*/ 230 h 300"/>
              <a:gd name="T22" fmla="*/ 222 w 296"/>
              <a:gd name="T23" fmla="*/ 243 h 300"/>
              <a:gd name="T24" fmla="*/ 227 w 296"/>
              <a:gd name="T25" fmla="*/ 247 h 300"/>
              <a:gd name="T26" fmla="*/ 111 w 296"/>
              <a:gd name="T27" fmla="*/ 205 h 300"/>
              <a:gd name="T28" fmla="*/ 107 w 296"/>
              <a:gd name="T29" fmla="*/ 201 h 300"/>
              <a:gd name="T30" fmla="*/ 94 w 296"/>
              <a:gd name="T31" fmla="*/ 222 h 300"/>
              <a:gd name="T32" fmla="*/ 82 w 296"/>
              <a:gd name="T33" fmla="*/ 226 h 300"/>
              <a:gd name="T34" fmla="*/ 77 w 296"/>
              <a:gd name="T35" fmla="*/ 230 h 300"/>
              <a:gd name="T36" fmla="*/ 73 w 296"/>
              <a:gd name="T37" fmla="*/ 243 h 300"/>
              <a:gd name="T38" fmla="*/ 69 w 296"/>
              <a:gd name="T39" fmla="*/ 239 h 300"/>
              <a:gd name="T40" fmla="*/ 102 w 296"/>
              <a:gd name="T41" fmla="*/ 141 h 300"/>
              <a:gd name="T42" fmla="*/ 98 w 296"/>
              <a:gd name="T43" fmla="*/ 128 h 300"/>
              <a:gd name="T44" fmla="*/ 94 w 296"/>
              <a:gd name="T45" fmla="*/ 124 h 300"/>
              <a:gd name="T46" fmla="*/ 82 w 296"/>
              <a:gd name="T47" fmla="*/ 120 h 300"/>
              <a:gd name="T48" fmla="*/ 86 w 296"/>
              <a:gd name="T49" fmla="*/ 116 h 300"/>
              <a:gd name="T50" fmla="*/ 65 w 296"/>
              <a:gd name="T51" fmla="*/ 103 h 300"/>
              <a:gd name="T52" fmla="*/ 72 w 296"/>
              <a:gd name="T53" fmla="*/ 64 h 300"/>
              <a:gd name="T54" fmla="*/ 5 w 296"/>
              <a:gd name="T55" fmla="*/ 89 h 300"/>
              <a:gd name="T56" fmla="*/ 23 w 296"/>
              <a:gd name="T57" fmla="*/ 48 h 300"/>
              <a:gd name="T58" fmla="*/ 72 w 296"/>
              <a:gd name="T59" fmla="*/ 64 h 300"/>
              <a:gd name="T60" fmla="*/ 36 w 296"/>
              <a:gd name="T61" fmla="*/ 0 h 300"/>
              <a:gd name="T62" fmla="*/ 296 w 296"/>
              <a:gd name="T63" fmla="*/ 64 h 300"/>
              <a:gd name="T64" fmla="*/ 229 w 296"/>
              <a:gd name="T65" fmla="*/ 89 h 300"/>
              <a:gd name="T66" fmla="*/ 247 w 296"/>
              <a:gd name="T67" fmla="*/ 48 h 300"/>
              <a:gd name="T68" fmla="*/ 296 w 296"/>
              <a:gd name="T69" fmla="*/ 64 h 300"/>
              <a:gd name="T70" fmla="*/ 260 w 296"/>
              <a:gd name="T71" fmla="*/ 0 h 300"/>
              <a:gd name="T72" fmla="*/ 296 w 296"/>
              <a:gd name="T73" fmla="*/ 275 h 300"/>
              <a:gd name="T74" fmla="*/ 229 w 296"/>
              <a:gd name="T75" fmla="*/ 300 h 300"/>
              <a:gd name="T76" fmla="*/ 247 w 296"/>
              <a:gd name="T77" fmla="*/ 259 h 300"/>
              <a:gd name="T78" fmla="*/ 296 w 296"/>
              <a:gd name="T79" fmla="*/ 275 h 300"/>
              <a:gd name="T80" fmla="*/ 260 w 296"/>
              <a:gd name="T81" fmla="*/ 211 h 300"/>
              <a:gd name="T82" fmla="*/ 72 w 296"/>
              <a:gd name="T83" fmla="*/ 275 h 300"/>
              <a:gd name="T84" fmla="*/ 5 w 296"/>
              <a:gd name="T85" fmla="*/ 300 h 300"/>
              <a:gd name="T86" fmla="*/ 23 w 296"/>
              <a:gd name="T87" fmla="*/ 259 h 300"/>
              <a:gd name="T88" fmla="*/ 72 w 296"/>
              <a:gd name="T89" fmla="*/ 275 h 300"/>
              <a:gd name="T90" fmla="*/ 36 w 296"/>
              <a:gd name="T91" fmla="*/ 211 h 300"/>
              <a:gd name="T92" fmla="*/ 125 w 296"/>
              <a:gd name="T93" fmla="*/ 116 h 300"/>
              <a:gd name="T94" fmla="*/ 147 w 296"/>
              <a:gd name="T95" fmla="*/ 145 h 300"/>
              <a:gd name="T96" fmla="*/ 150 w 296"/>
              <a:gd name="T97" fmla="*/ 176 h 300"/>
              <a:gd name="T98" fmla="*/ 190 w 296"/>
              <a:gd name="T99" fmla="*/ 164 h 300"/>
              <a:gd name="T100" fmla="*/ 110 w 296"/>
              <a:gd name="T101" fmla="*/ 194 h 300"/>
              <a:gd name="T102" fmla="*/ 131 w 296"/>
              <a:gd name="T103" fmla="*/ 145 h 300"/>
              <a:gd name="T104" fmla="*/ 145 w 296"/>
              <a:gd name="T105" fmla="*/ 156 h 300"/>
              <a:gd name="T106" fmla="*/ 144 w 296"/>
              <a:gd name="T107" fmla="*/ 150 h 300"/>
              <a:gd name="T108" fmla="*/ 147 w 296"/>
              <a:gd name="T109" fmla="*/ 150 h 300"/>
              <a:gd name="T110" fmla="*/ 149 w 296"/>
              <a:gd name="T111" fmla="*/ 15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6" h="300">
                <a:moveTo>
                  <a:pt x="189" y="145"/>
                </a:moveTo>
                <a:cubicBezTo>
                  <a:pt x="185" y="141"/>
                  <a:pt x="185" y="141"/>
                  <a:pt x="185" y="141"/>
                </a:cubicBezTo>
                <a:cubicBezTo>
                  <a:pt x="189" y="136"/>
                  <a:pt x="189" y="136"/>
                  <a:pt x="189" y="136"/>
                </a:cubicBezTo>
                <a:cubicBezTo>
                  <a:pt x="193" y="141"/>
                  <a:pt x="193" y="141"/>
                  <a:pt x="193" y="141"/>
                </a:cubicBezTo>
                <a:cubicBezTo>
                  <a:pt x="189" y="145"/>
                  <a:pt x="189" y="145"/>
                  <a:pt x="189" y="145"/>
                </a:cubicBezTo>
                <a:close/>
                <a:moveTo>
                  <a:pt x="202" y="132"/>
                </a:moveTo>
                <a:cubicBezTo>
                  <a:pt x="197" y="128"/>
                  <a:pt x="197" y="128"/>
                  <a:pt x="197" y="128"/>
                </a:cubicBezTo>
                <a:cubicBezTo>
                  <a:pt x="202" y="124"/>
                  <a:pt x="202" y="124"/>
                  <a:pt x="202" y="124"/>
                </a:cubicBezTo>
                <a:cubicBezTo>
                  <a:pt x="206" y="128"/>
                  <a:pt x="206" y="128"/>
                  <a:pt x="206" y="128"/>
                </a:cubicBezTo>
                <a:cubicBezTo>
                  <a:pt x="202" y="132"/>
                  <a:pt x="202" y="132"/>
                  <a:pt x="202" y="132"/>
                </a:cubicBezTo>
                <a:close/>
                <a:moveTo>
                  <a:pt x="214" y="120"/>
                </a:moveTo>
                <a:cubicBezTo>
                  <a:pt x="210" y="116"/>
                  <a:pt x="210" y="116"/>
                  <a:pt x="210" y="116"/>
                </a:cubicBezTo>
                <a:cubicBezTo>
                  <a:pt x="214" y="111"/>
                  <a:pt x="214" y="111"/>
                  <a:pt x="214" y="111"/>
                </a:cubicBezTo>
                <a:cubicBezTo>
                  <a:pt x="218" y="116"/>
                  <a:pt x="218" y="116"/>
                  <a:pt x="218" y="116"/>
                </a:cubicBezTo>
                <a:cubicBezTo>
                  <a:pt x="214" y="120"/>
                  <a:pt x="214" y="120"/>
                  <a:pt x="214" y="120"/>
                </a:cubicBezTo>
                <a:close/>
                <a:moveTo>
                  <a:pt x="227" y="107"/>
                </a:moveTo>
                <a:cubicBezTo>
                  <a:pt x="222" y="103"/>
                  <a:pt x="222" y="103"/>
                  <a:pt x="222" y="103"/>
                </a:cubicBezTo>
                <a:cubicBezTo>
                  <a:pt x="227" y="99"/>
                  <a:pt x="227" y="99"/>
                  <a:pt x="227" y="99"/>
                </a:cubicBezTo>
                <a:cubicBezTo>
                  <a:pt x="231" y="103"/>
                  <a:pt x="231" y="103"/>
                  <a:pt x="231" y="103"/>
                </a:cubicBezTo>
                <a:cubicBezTo>
                  <a:pt x="227" y="107"/>
                  <a:pt x="227" y="107"/>
                  <a:pt x="227" y="107"/>
                </a:cubicBezTo>
                <a:close/>
                <a:moveTo>
                  <a:pt x="185" y="205"/>
                </a:moveTo>
                <a:cubicBezTo>
                  <a:pt x="189" y="201"/>
                  <a:pt x="189" y="201"/>
                  <a:pt x="189" y="201"/>
                </a:cubicBezTo>
                <a:cubicBezTo>
                  <a:pt x="193" y="205"/>
                  <a:pt x="193" y="205"/>
                  <a:pt x="193" y="205"/>
                </a:cubicBezTo>
                <a:cubicBezTo>
                  <a:pt x="189" y="210"/>
                  <a:pt x="189" y="210"/>
                  <a:pt x="189" y="210"/>
                </a:cubicBezTo>
                <a:cubicBezTo>
                  <a:pt x="185" y="205"/>
                  <a:pt x="185" y="205"/>
                  <a:pt x="185" y="205"/>
                </a:cubicBezTo>
                <a:close/>
                <a:moveTo>
                  <a:pt x="197" y="218"/>
                </a:moveTo>
                <a:cubicBezTo>
                  <a:pt x="202" y="214"/>
                  <a:pt x="202" y="214"/>
                  <a:pt x="202" y="214"/>
                </a:cubicBezTo>
                <a:cubicBezTo>
                  <a:pt x="206" y="218"/>
                  <a:pt x="206" y="218"/>
                  <a:pt x="206" y="218"/>
                </a:cubicBezTo>
                <a:cubicBezTo>
                  <a:pt x="202" y="222"/>
                  <a:pt x="202" y="222"/>
                  <a:pt x="202" y="222"/>
                </a:cubicBezTo>
                <a:cubicBezTo>
                  <a:pt x="197" y="218"/>
                  <a:pt x="197" y="218"/>
                  <a:pt x="197" y="218"/>
                </a:cubicBezTo>
                <a:close/>
                <a:moveTo>
                  <a:pt x="210" y="230"/>
                </a:moveTo>
                <a:cubicBezTo>
                  <a:pt x="214" y="226"/>
                  <a:pt x="214" y="226"/>
                  <a:pt x="214" y="226"/>
                </a:cubicBezTo>
                <a:cubicBezTo>
                  <a:pt x="218" y="230"/>
                  <a:pt x="218" y="230"/>
                  <a:pt x="218" y="230"/>
                </a:cubicBezTo>
                <a:cubicBezTo>
                  <a:pt x="214" y="235"/>
                  <a:pt x="214" y="235"/>
                  <a:pt x="214" y="235"/>
                </a:cubicBezTo>
                <a:cubicBezTo>
                  <a:pt x="210" y="230"/>
                  <a:pt x="210" y="230"/>
                  <a:pt x="210" y="230"/>
                </a:cubicBezTo>
                <a:close/>
                <a:moveTo>
                  <a:pt x="222" y="243"/>
                </a:moveTo>
                <a:cubicBezTo>
                  <a:pt x="227" y="239"/>
                  <a:pt x="227" y="239"/>
                  <a:pt x="227" y="239"/>
                </a:cubicBezTo>
                <a:cubicBezTo>
                  <a:pt x="231" y="243"/>
                  <a:pt x="231" y="243"/>
                  <a:pt x="231" y="243"/>
                </a:cubicBezTo>
                <a:cubicBezTo>
                  <a:pt x="227" y="247"/>
                  <a:pt x="227" y="247"/>
                  <a:pt x="227" y="247"/>
                </a:cubicBezTo>
                <a:cubicBezTo>
                  <a:pt x="222" y="243"/>
                  <a:pt x="222" y="243"/>
                  <a:pt x="222" y="243"/>
                </a:cubicBezTo>
                <a:close/>
                <a:moveTo>
                  <a:pt x="107" y="201"/>
                </a:moveTo>
                <a:cubicBezTo>
                  <a:pt x="111" y="205"/>
                  <a:pt x="111" y="205"/>
                  <a:pt x="111" y="205"/>
                </a:cubicBezTo>
                <a:cubicBezTo>
                  <a:pt x="107" y="210"/>
                  <a:pt x="107" y="210"/>
                  <a:pt x="107" y="210"/>
                </a:cubicBezTo>
                <a:cubicBezTo>
                  <a:pt x="102" y="205"/>
                  <a:pt x="102" y="205"/>
                  <a:pt x="102" y="205"/>
                </a:cubicBezTo>
                <a:cubicBezTo>
                  <a:pt x="107" y="201"/>
                  <a:pt x="107" y="201"/>
                  <a:pt x="107" y="201"/>
                </a:cubicBezTo>
                <a:close/>
                <a:moveTo>
                  <a:pt x="94" y="214"/>
                </a:moveTo>
                <a:cubicBezTo>
                  <a:pt x="98" y="218"/>
                  <a:pt x="98" y="218"/>
                  <a:pt x="98" y="218"/>
                </a:cubicBezTo>
                <a:cubicBezTo>
                  <a:pt x="94" y="222"/>
                  <a:pt x="94" y="222"/>
                  <a:pt x="94" y="222"/>
                </a:cubicBezTo>
                <a:cubicBezTo>
                  <a:pt x="90" y="218"/>
                  <a:pt x="90" y="218"/>
                  <a:pt x="90" y="218"/>
                </a:cubicBezTo>
                <a:cubicBezTo>
                  <a:pt x="94" y="214"/>
                  <a:pt x="94" y="214"/>
                  <a:pt x="94" y="214"/>
                </a:cubicBezTo>
                <a:close/>
                <a:moveTo>
                  <a:pt x="82" y="226"/>
                </a:moveTo>
                <a:cubicBezTo>
                  <a:pt x="86" y="230"/>
                  <a:pt x="86" y="230"/>
                  <a:pt x="86" y="230"/>
                </a:cubicBezTo>
                <a:cubicBezTo>
                  <a:pt x="82" y="235"/>
                  <a:pt x="82" y="235"/>
                  <a:pt x="82" y="235"/>
                </a:cubicBezTo>
                <a:cubicBezTo>
                  <a:pt x="77" y="230"/>
                  <a:pt x="77" y="230"/>
                  <a:pt x="77" y="230"/>
                </a:cubicBezTo>
                <a:cubicBezTo>
                  <a:pt x="82" y="226"/>
                  <a:pt x="82" y="226"/>
                  <a:pt x="82" y="226"/>
                </a:cubicBezTo>
                <a:close/>
                <a:moveTo>
                  <a:pt x="69" y="239"/>
                </a:moveTo>
                <a:cubicBezTo>
                  <a:pt x="73" y="243"/>
                  <a:pt x="73" y="243"/>
                  <a:pt x="73" y="243"/>
                </a:cubicBezTo>
                <a:cubicBezTo>
                  <a:pt x="69" y="247"/>
                  <a:pt x="69" y="247"/>
                  <a:pt x="69" y="247"/>
                </a:cubicBezTo>
                <a:cubicBezTo>
                  <a:pt x="65" y="243"/>
                  <a:pt x="65" y="243"/>
                  <a:pt x="65" y="243"/>
                </a:cubicBezTo>
                <a:cubicBezTo>
                  <a:pt x="69" y="239"/>
                  <a:pt x="69" y="239"/>
                  <a:pt x="69" y="239"/>
                </a:cubicBezTo>
                <a:close/>
                <a:moveTo>
                  <a:pt x="111" y="141"/>
                </a:moveTo>
                <a:cubicBezTo>
                  <a:pt x="107" y="145"/>
                  <a:pt x="107" y="145"/>
                  <a:pt x="107" y="145"/>
                </a:cubicBezTo>
                <a:cubicBezTo>
                  <a:pt x="102" y="141"/>
                  <a:pt x="102" y="141"/>
                  <a:pt x="102" y="141"/>
                </a:cubicBezTo>
                <a:cubicBezTo>
                  <a:pt x="107" y="136"/>
                  <a:pt x="107" y="136"/>
                  <a:pt x="107" y="136"/>
                </a:cubicBezTo>
                <a:cubicBezTo>
                  <a:pt x="111" y="141"/>
                  <a:pt x="111" y="141"/>
                  <a:pt x="111" y="141"/>
                </a:cubicBezTo>
                <a:close/>
                <a:moveTo>
                  <a:pt x="98" y="128"/>
                </a:moveTo>
                <a:cubicBezTo>
                  <a:pt x="94" y="132"/>
                  <a:pt x="94" y="132"/>
                  <a:pt x="94" y="132"/>
                </a:cubicBezTo>
                <a:cubicBezTo>
                  <a:pt x="90" y="128"/>
                  <a:pt x="90" y="128"/>
                  <a:pt x="90" y="128"/>
                </a:cubicBezTo>
                <a:cubicBezTo>
                  <a:pt x="94" y="124"/>
                  <a:pt x="94" y="124"/>
                  <a:pt x="94" y="124"/>
                </a:cubicBezTo>
                <a:cubicBezTo>
                  <a:pt x="98" y="128"/>
                  <a:pt x="98" y="128"/>
                  <a:pt x="98" y="128"/>
                </a:cubicBezTo>
                <a:close/>
                <a:moveTo>
                  <a:pt x="86" y="116"/>
                </a:moveTo>
                <a:cubicBezTo>
                  <a:pt x="82" y="120"/>
                  <a:pt x="82" y="120"/>
                  <a:pt x="82" y="120"/>
                </a:cubicBezTo>
                <a:cubicBezTo>
                  <a:pt x="77" y="116"/>
                  <a:pt x="77" y="116"/>
                  <a:pt x="77" y="116"/>
                </a:cubicBezTo>
                <a:cubicBezTo>
                  <a:pt x="82" y="111"/>
                  <a:pt x="82" y="111"/>
                  <a:pt x="82" y="111"/>
                </a:cubicBezTo>
                <a:cubicBezTo>
                  <a:pt x="86" y="116"/>
                  <a:pt x="86" y="116"/>
                  <a:pt x="86" y="116"/>
                </a:cubicBezTo>
                <a:close/>
                <a:moveTo>
                  <a:pt x="73" y="103"/>
                </a:moveTo>
                <a:cubicBezTo>
                  <a:pt x="69" y="107"/>
                  <a:pt x="69" y="107"/>
                  <a:pt x="69" y="107"/>
                </a:cubicBezTo>
                <a:cubicBezTo>
                  <a:pt x="65" y="103"/>
                  <a:pt x="65" y="103"/>
                  <a:pt x="65" y="103"/>
                </a:cubicBezTo>
                <a:cubicBezTo>
                  <a:pt x="69" y="99"/>
                  <a:pt x="69" y="99"/>
                  <a:pt x="69" y="99"/>
                </a:cubicBezTo>
                <a:cubicBezTo>
                  <a:pt x="73" y="103"/>
                  <a:pt x="73" y="103"/>
                  <a:pt x="73" y="103"/>
                </a:cubicBezTo>
                <a:close/>
                <a:moveTo>
                  <a:pt x="72" y="64"/>
                </a:moveTo>
                <a:cubicBezTo>
                  <a:pt x="72" y="74"/>
                  <a:pt x="72" y="74"/>
                  <a:pt x="72" y="74"/>
                </a:cubicBezTo>
                <a:cubicBezTo>
                  <a:pt x="72" y="89"/>
                  <a:pt x="72" y="89"/>
                  <a:pt x="67" y="89"/>
                </a:cubicBezTo>
                <a:cubicBezTo>
                  <a:pt x="5" y="89"/>
                  <a:pt x="5" y="89"/>
                  <a:pt x="5" y="89"/>
                </a:cubicBezTo>
                <a:cubicBezTo>
                  <a:pt x="0" y="89"/>
                  <a:pt x="0" y="89"/>
                  <a:pt x="0" y="74"/>
                </a:cubicBezTo>
                <a:cubicBezTo>
                  <a:pt x="0" y="64"/>
                  <a:pt x="0" y="64"/>
                  <a:pt x="0" y="64"/>
                </a:cubicBezTo>
                <a:cubicBezTo>
                  <a:pt x="0" y="53"/>
                  <a:pt x="12" y="51"/>
                  <a:pt x="23" y="48"/>
                </a:cubicBezTo>
                <a:cubicBezTo>
                  <a:pt x="27" y="52"/>
                  <a:pt x="32" y="54"/>
                  <a:pt x="36" y="54"/>
                </a:cubicBezTo>
                <a:cubicBezTo>
                  <a:pt x="40" y="54"/>
                  <a:pt x="45" y="52"/>
                  <a:pt x="49" y="48"/>
                </a:cubicBezTo>
                <a:cubicBezTo>
                  <a:pt x="59" y="51"/>
                  <a:pt x="72" y="53"/>
                  <a:pt x="72" y="64"/>
                </a:cubicBezTo>
                <a:close/>
                <a:moveTo>
                  <a:pt x="36" y="48"/>
                </a:moveTo>
                <a:cubicBezTo>
                  <a:pt x="42" y="48"/>
                  <a:pt x="54" y="37"/>
                  <a:pt x="54" y="24"/>
                </a:cubicBezTo>
                <a:cubicBezTo>
                  <a:pt x="54" y="11"/>
                  <a:pt x="49" y="0"/>
                  <a:pt x="36" y="0"/>
                </a:cubicBezTo>
                <a:cubicBezTo>
                  <a:pt x="23" y="0"/>
                  <a:pt x="18" y="11"/>
                  <a:pt x="18" y="24"/>
                </a:cubicBezTo>
                <a:cubicBezTo>
                  <a:pt x="18" y="37"/>
                  <a:pt x="30" y="48"/>
                  <a:pt x="36" y="48"/>
                </a:cubicBezTo>
                <a:close/>
                <a:moveTo>
                  <a:pt x="296" y="64"/>
                </a:moveTo>
                <a:cubicBezTo>
                  <a:pt x="296" y="74"/>
                  <a:pt x="296" y="74"/>
                  <a:pt x="296" y="74"/>
                </a:cubicBezTo>
                <a:cubicBezTo>
                  <a:pt x="296" y="89"/>
                  <a:pt x="296" y="89"/>
                  <a:pt x="290" y="89"/>
                </a:cubicBezTo>
                <a:cubicBezTo>
                  <a:pt x="229" y="89"/>
                  <a:pt x="229" y="89"/>
                  <a:pt x="229" y="89"/>
                </a:cubicBezTo>
                <a:cubicBezTo>
                  <a:pt x="224" y="89"/>
                  <a:pt x="224" y="89"/>
                  <a:pt x="224" y="74"/>
                </a:cubicBezTo>
                <a:cubicBezTo>
                  <a:pt x="224" y="64"/>
                  <a:pt x="224" y="64"/>
                  <a:pt x="224" y="64"/>
                </a:cubicBezTo>
                <a:cubicBezTo>
                  <a:pt x="224" y="53"/>
                  <a:pt x="236" y="51"/>
                  <a:pt x="247" y="48"/>
                </a:cubicBezTo>
                <a:cubicBezTo>
                  <a:pt x="251" y="52"/>
                  <a:pt x="256" y="54"/>
                  <a:pt x="260" y="54"/>
                </a:cubicBezTo>
                <a:cubicBezTo>
                  <a:pt x="263" y="54"/>
                  <a:pt x="268" y="52"/>
                  <a:pt x="273" y="48"/>
                </a:cubicBezTo>
                <a:cubicBezTo>
                  <a:pt x="283" y="51"/>
                  <a:pt x="296" y="53"/>
                  <a:pt x="296" y="64"/>
                </a:cubicBezTo>
                <a:close/>
                <a:moveTo>
                  <a:pt x="260" y="48"/>
                </a:moveTo>
                <a:cubicBezTo>
                  <a:pt x="266" y="48"/>
                  <a:pt x="278" y="37"/>
                  <a:pt x="278" y="24"/>
                </a:cubicBezTo>
                <a:cubicBezTo>
                  <a:pt x="278" y="11"/>
                  <a:pt x="273" y="0"/>
                  <a:pt x="260" y="0"/>
                </a:cubicBezTo>
                <a:cubicBezTo>
                  <a:pt x="246" y="0"/>
                  <a:pt x="241" y="11"/>
                  <a:pt x="241" y="24"/>
                </a:cubicBezTo>
                <a:cubicBezTo>
                  <a:pt x="241" y="37"/>
                  <a:pt x="254" y="48"/>
                  <a:pt x="260" y="48"/>
                </a:cubicBezTo>
                <a:close/>
                <a:moveTo>
                  <a:pt x="296" y="275"/>
                </a:moveTo>
                <a:cubicBezTo>
                  <a:pt x="296" y="285"/>
                  <a:pt x="296" y="285"/>
                  <a:pt x="296" y="285"/>
                </a:cubicBezTo>
                <a:cubicBezTo>
                  <a:pt x="296" y="300"/>
                  <a:pt x="296" y="300"/>
                  <a:pt x="290" y="300"/>
                </a:cubicBezTo>
                <a:cubicBezTo>
                  <a:pt x="229" y="300"/>
                  <a:pt x="229" y="300"/>
                  <a:pt x="229" y="300"/>
                </a:cubicBezTo>
                <a:cubicBezTo>
                  <a:pt x="224" y="300"/>
                  <a:pt x="224" y="300"/>
                  <a:pt x="224" y="285"/>
                </a:cubicBezTo>
                <a:cubicBezTo>
                  <a:pt x="224" y="275"/>
                  <a:pt x="224" y="275"/>
                  <a:pt x="224" y="275"/>
                </a:cubicBezTo>
                <a:cubicBezTo>
                  <a:pt x="224" y="264"/>
                  <a:pt x="236" y="263"/>
                  <a:pt x="247" y="259"/>
                </a:cubicBezTo>
                <a:cubicBezTo>
                  <a:pt x="251" y="263"/>
                  <a:pt x="256" y="265"/>
                  <a:pt x="260" y="265"/>
                </a:cubicBezTo>
                <a:cubicBezTo>
                  <a:pt x="264" y="265"/>
                  <a:pt x="268" y="263"/>
                  <a:pt x="273" y="259"/>
                </a:cubicBezTo>
                <a:cubicBezTo>
                  <a:pt x="283" y="263"/>
                  <a:pt x="296" y="264"/>
                  <a:pt x="296" y="275"/>
                </a:cubicBezTo>
                <a:close/>
                <a:moveTo>
                  <a:pt x="260" y="259"/>
                </a:moveTo>
                <a:cubicBezTo>
                  <a:pt x="266" y="259"/>
                  <a:pt x="278" y="248"/>
                  <a:pt x="278" y="235"/>
                </a:cubicBezTo>
                <a:cubicBezTo>
                  <a:pt x="278" y="222"/>
                  <a:pt x="273" y="211"/>
                  <a:pt x="260" y="211"/>
                </a:cubicBezTo>
                <a:cubicBezTo>
                  <a:pt x="246" y="211"/>
                  <a:pt x="241" y="222"/>
                  <a:pt x="241" y="235"/>
                </a:cubicBezTo>
                <a:cubicBezTo>
                  <a:pt x="241" y="248"/>
                  <a:pt x="254" y="259"/>
                  <a:pt x="260" y="259"/>
                </a:cubicBezTo>
                <a:close/>
                <a:moveTo>
                  <a:pt x="72" y="275"/>
                </a:moveTo>
                <a:cubicBezTo>
                  <a:pt x="72" y="285"/>
                  <a:pt x="72" y="285"/>
                  <a:pt x="72" y="285"/>
                </a:cubicBezTo>
                <a:cubicBezTo>
                  <a:pt x="72" y="300"/>
                  <a:pt x="72" y="300"/>
                  <a:pt x="67" y="300"/>
                </a:cubicBezTo>
                <a:cubicBezTo>
                  <a:pt x="5" y="300"/>
                  <a:pt x="5" y="300"/>
                  <a:pt x="5" y="300"/>
                </a:cubicBezTo>
                <a:cubicBezTo>
                  <a:pt x="0" y="300"/>
                  <a:pt x="0" y="300"/>
                  <a:pt x="0" y="285"/>
                </a:cubicBezTo>
                <a:cubicBezTo>
                  <a:pt x="0" y="275"/>
                  <a:pt x="0" y="275"/>
                  <a:pt x="0" y="275"/>
                </a:cubicBezTo>
                <a:cubicBezTo>
                  <a:pt x="0" y="264"/>
                  <a:pt x="12" y="263"/>
                  <a:pt x="23" y="259"/>
                </a:cubicBezTo>
                <a:cubicBezTo>
                  <a:pt x="27" y="263"/>
                  <a:pt x="32" y="265"/>
                  <a:pt x="36" y="265"/>
                </a:cubicBezTo>
                <a:cubicBezTo>
                  <a:pt x="40" y="265"/>
                  <a:pt x="45" y="263"/>
                  <a:pt x="49" y="259"/>
                </a:cubicBezTo>
                <a:cubicBezTo>
                  <a:pt x="59" y="263"/>
                  <a:pt x="72" y="264"/>
                  <a:pt x="72" y="275"/>
                </a:cubicBezTo>
                <a:close/>
                <a:moveTo>
                  <a:pt x="36" y="259"/>
                </a:moveTo>
                <a:cubicBezTo>
                  <a:pt x="42" y="259"/>
                  <a:pt x="54" y="248"/>
                  <a:pt x="54" y="235"/>
                </a:cubicBezTo>
                <a:cubicBezTo>
                  <a:pt x="54" y="222"/>
                  <a:pt x="49" y="211"/>
                  <a:pt x="36" y="211"/>
                </a:cubicBezTo>
                <a:cubicBezTo>
                  <a:pt x="23" y="211"/>
                  <a:pt x="18" y="222"/>
                  <a:pt x="18" y="235"/>
                </a:cubicBezTo>
                <a:cubicBezTo>
                  <a:pt x="18" y="248"/>
                  <a:pt x="30" y="259"/>
                  <a:pt x="36" y="259"/>
                </a:cubicBezTo>
                <a:close/>
                <a:moveTo>
                  <a:pt x="125" y="116"/>
                </a:moveTo>
                <a:cubicBezTo>
                  <a:pt x="125" y="100"/>
                  <a:pt x="131" y="87"/>
                  <a:pt x="147" y="87"/>
                </a:cubicBezTo>
                <a:cubicBezTo>
                  <a:pt x="163" y="87"/>
                  <a:pt x="169" y="100"/>
                  <a:pt x="169" y="116"/>
                </a:cubicBezTo>
                <a:cubicBezTo>
                  <a:pt x="169" y="132"/>
                  <a:pt x="154" y="145"/>
                  <a:pt x="147" y="145"/>
                </a:cubicBezTo>
                <a:cubicBezTo>
                  <a:pt x="140" y="145"/>
                  <a:pt x="125" y="132"/>
                  <a:pt x="125" y="116"/>
                </a:cubicBezTo>
                <a:close/>
                <a:moveTo>
                  <a:pt x="148" y="156"/>
                </a:moveTo>
                <a:cubicBezTo>
                  <a:pt x="150" y="176"/>
                  <a:pt x="150" y="176"/>
                  <a:pt x="150" y="176"/>
                </a:cubicBezTo>
                <a:cubicBezTo>
                  <a:pt x="153" y="168"/>
                  <a:pt x="155" y="159"/>
                  <a:pt x="159" y="151"/>
                </a:cubicBezTo>
                <a:cubicBezTo>
                  <a:pt x="159" y="150"/>
                  <a:pt x="159" y="150"/>
                  <a:pt x="162" y="145"/>
                </a:cubicBezTo>
                <a:cubicBezTo>
                  <a:pt x="174" y="149"/>
                  <a:pt x="190" y="151"/>
                  <a:pt x="190" y="164"/>
                </a:cubicBezTo>
                <a:cubicBezTo>
                  <a:pt x="190" y="176"/>
                  <a:pt x="190" y="176"/>
                  <a:pt x="190" y="176"/>
                </a:cubicBezTo>
                <a:cubicBezTo>
                  <a:pt x="190" y="194"/>
                  <a:pt x="190" y="194"/>
                  <a:pt x="183" y="194"/>
                </a:cubicBezTo>
                <a:cubicBezTo>
                  <a:pt x="110" y="194"/>
                  <a:pt x="110" y="194"/>
                  <a:pt x="110" y="194"/>
                </a:cubicBezTo>
                <a:cubicBezTo>
                  <a:pt x="104" y="194"/>
                  <a:pt x="104" y="194"/>
                  <a:pt x="104" y="176"/>
                </a:cubicBezTo>
                <a:cubicBezTo>
                  <a:pt x="104" y="164"/>
                  <a:pt x="104" y="164"/>
                  <a:pt x="104" y="164"/>
                </a:cubicBezTo>
                <a:cubicBezTo>
                  <a:pt x="104" y="151"/>
                  <a:pt x="118" y="149"/>
                  <a:pt x="131" y="145"/>
                </a:cubicBezTo>
                <a:cubicBezTo>
                  <a:pt x="134" y="150"/>
                  <a:pt x="134" y="150"/>
                  <a:pt x="135" y="151"/>
                </a:cubicBezTo>
                <a:cubicBezTo>
                  <a:pt x="138" y="159"/>
                  <a:pt x="141" y="168"/>
                  <a:pt x="143" y="176"/>
                </a:cubicBezTo>
                <a:cubicBezTo>
                  <a:pt x="145" y="156"/>
                  <a:pt x="145" y="156"/>
                  <a:pt x="145" y="156"/>
                </a:cubicBezTo>
                <a:cubicBezTo>
                  <a:pt x="145" y="155"/>
                  <a:pt x="145" y="155"/>
                  <a:pt x="145" y="155"/>
                </a:cubicBezTo>
                <a:cubicBezTo>
                  <a:pt x="141" y="149"/>
                  <a:pt x="141" y="149"/>
                  <a:pt x="141" y="149"/>
                </a:cubicBezTo>
                <a:cubicBezTo>
                  <a:pt x="144" y="150"/>
                  <a:pt x="144" y="150"/>
                  <a:pt x="144" y="150"/>
                </a:cubicBezTo>
                <a:cubicBezTo>
                  <a:pt x="145" y="150"/>
                  <a:pt x="145" y="150"/>
                  <a:pt x="146" y="150"/>
                </a:cubicBezTo>
                <a:cubicBezTo>
                  <a:pt x="146" y="150"/>
                  <a:pt x="146" y="150"/>
                  <a:pt x="147" y="150"/>
                </a:cubicBezTo>
                <a:cubicBezTo>
                  <a:pt x="147" y="150"/>
                  <a:pt x="147" y="150"/>
                  <a:pt x="147" y="150"/>
                </a:cubicBezTo>
                <a:cubicBezTo>
                  <a:pt x="149" y="150"/>
                  <a:pt x="149" y="150"/>
                  <a:pt x="149" y="150"/>
                </a:cubicBezTo>
                <a:cubicBezTo>
                  <a:pt x="152" y="149"/>
                  <a:pt x="152" y="149"/>
                  <a:pt x="152" y="149"/>
                </a:cubicBezTo>
                <a:cubicBezTo>
                  <a:pt x="149" y="155"/>
                  <a:pt x="149" y="155"/>
                  <a:pt x="149" y="155"/>
                </a:cubicBezTo>
                <a:lnTo>
                  <a:pt x="148" y="156"/>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1" name="Freeform 92"/>
          <p:cNvSpPr>
            <a:spLocks noEditPoints="1"/>
          </p:cNvSpPr>
          <p:nvPr/>
        </p:nvSpPr>
        <p:spPr bwMode="black">
          <a:xfrm>
            <a:off x="1397073" y="4696030"/>
            <a:ext cx="310592" cy="423179"/>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3" name="Freeform 133"/>
          <p:cNvSpPr>
            <a:spLocks/>
          </p:cNvSpPr>
          <p:nvPr/>
        </p:nvSpPr>
        <p:spPr bwMode="black">
          <a:xfrm>
            <a:off x="6423754" y="2488300"/>
            <a:ext cx="481785" cy="455017"/>
          </a:xfrm>
          <a:custGeom>
            <a:avLst/>
            <a:gdLst>
              <a:gd name="T0" fmla="*/ 87 w 291"/>
              <a:gd name="T1" fmla="*/ 18 h 275"/>
              <a:gd name="T2" fmla="*/ 96 w 291"/>
              <a:gd name="T3" fmla="*/ 48 h 275"/>
              <a:gd name="T4" fmla="*/ 0 w 291"/>
              <a:gd name="T5" fmla="*/ 140 h 275"/>
              <a:gd name="T6" fmla="*/ 128 w 291"/>
              <a:gd name="T7" fmla="*/ 56 h 275"/>
              <a:gd name="T8" fmla="*/ 201 w 291"/>
              <a:gd name="T9" fmla="*/ 36 h 275"/>
              <a:gd name="T10" fmla="*/ 122 w 291"/>
              <a:gd name="T11" fmla="*/ 198 h 275"/>
              <a:gd name="T12" fmla="*/ 122 w 291"/>
              <a:gd name="T13" fmla="*/ 195 h 275"/>
              <a:gd name="T14" fmla="*/ 122 w 291"/>
              <a:gd name="T15" fmla="*/ 192 h 275"/>
              <a:gd name="T16" fmla="*/ 122 w 291"/>
              <a:gd name="T17" fmla="*/ 189 h 275"/>
              <a:gd name="T18" fmla="*/ 122 w 291"/>
              <a:gd name="T19" fmla="*/ 185 h 275"/>
              <a:gd name="T20" fmla="*/ 122 w 291"/>
              <a:gd name="T21" fmla="*/ 182 h 275"/>
              <a:gd name="T22" fmla="*/ 122 w 291"/>
              <a:gd name="T23" fmla="*/ 179 h 275"/>
              <a:gd name="T24" fmla="*/ 122 w 291"/>
              <a:gd name="T25" fmla="*/ 175 h 275"/>
              <a:gd name="T26" fmla="*/ 122 w 291"/>
              <a:gd name="T27" fmla="*/ 172 h 275"/>
              <a:gd name="T28" fmla="*/ 122 w 291"/>
              <a:gd name="T29" fmla="*/ 169 h 275"/>
              <a:gd name="T30" fmla="*/ 122 w 291"/>
              <a:gd name="T31" fmla="*/ 165 h 275"/>
              <a:gd name="T32" fmla="*/ 122 w 291"/>
              <a:gd name="T33" fmla="*/ 162 h 275"/>
              <a:gd name="T34" fmla="*/ 123 w 291"/>
              <a:gd name="T35" fmla="*/ 157 h 275"/>
              <a:gd name="T36" fmla="*/ 103 w 291"/>
              <a:gd name="T37" fmla="*/ 158 h 275"/>
              <a:gd name="T38" fmla="*/ 103 w 291"/>
              <a:gd name="T39" fmla="*/ 162 h 275"/>
              <a:gd name="T40" fmla="*/ 103 w 291"/>
              <a:gd name="T41" fmla="*/ 166 h 275"/>
              <a:gd name="T42" fmla="*/ 103 w 291"/>
              <a:gd name="T43" fmla="*/ 169 h 275"/>
              <a:gd name="T44" fmla="*/ 103 w 291"/>
              <a:gd name="T45" fmla="*/ 172 h 275"/>
              <a:gd name="T46" fmla="*/ 103 w 291"/>
              <a:gd name="T47" fmla="*/ 176 h 275"/>
              <a:gd name="T48" fmla="*/ 104 w 291"/>
              <a:gd name="T49" fmla="*/ 179 h 275"/>
              <a:gd name="T50" fmla="*/ 104 w 291"/>
              <a:gd name="T51" fmla="*/ 182 h 275"/>
              <a:gd name="T52" fmla="*/ 104 w 291"/>
              <a:gd name="T53" fmla="*/ 185 h 275"/>
              <a:gd name="T54" fmla="*/ 104 w 291"/>
              <a:gd name="T55" fmla="*/ 189 h 275"/>
              <a:gd name="T56" fmla="*/ 104 w 291"/>
              <a:gd name="T57" fmla="*/ 192 h 275"/>
              <a:gd name="T58" fmla="*/ 104 w 291"/>
              <a:gd name="T59" fmla="*/ 195 h 275"/>
              <a:gd name="T60" fmla="*/ 104 w 291"/>
              <a:gd name="T61" fmla="*/ 199 h 275"/>
              <a:gd name="T62" fmla="*/ 104 w 291"/>
              <a:gd name="T63" fmla="*/ 232 h 275"/>
              <a:gd name="T64" fmla="*/ 104 w 291"/>
              <a:gd name="T65" fmla="*/ 235 h 275"/>
              <a:gd name="T66" fmla="*/ 104 w 291"/>
              <a:gd name="T67" fmla="*/ 238 h 275"/>
              <a:gd name="T68" fmla="*/ 104 w 291"/>
              <a:gd name="T69" fmla="*/ 242 h 275"/>
              <a:gd name="T70" fmla="*/ 104 w 291"/>
              <a:gd name="T71" fmla="*/ 245 h 275"/>
              <a:gd name="T72" fmla="*/ 104 w 291"/>
              <a:gd name="T73" fmla="*/ 248 h 275"/>
              <a:gd name="T74" fmla="*/ 104 w 291"/>
              <a:gd name="T75" fmla="*/ 252 h 275"/>
              <a:gd name="T76" fmla="*/ 105 w 291"/>
              <a:gd name="T77" fmla="*/ 255 h 275"/>
              <a:gd name="T78" fmla="*/ 98 w 291"/>
              <a:gd name="T79" fmla="*/ 257 h 275"/>
              <a:gd name="T80" fmla="*/ 61 w 291"/>
              <a:gd name="T81" fmla="*/ 265 h 275"/>
              <a:gd name="T82" fmla="*/ 131 w 291"/>
              <a:gd name="T83" fmla="*/ 266 h 275"/>
              <a:gd name="T84" fmla="*/ 167 w 291"/>
              <a:gd name="T85" fmla="*/ 259 h 275"/>
              <a:gd name="T86" fmla="*/ 123 w 291"/>
              <a:gd name="T87" fmla="*/ 256 h 275"/>
              <a:gd name="T88" fmla="*/ 123 w 291"/>
              <a:gd name="T89" fmla="*/ 253 h 275"/>
              <a:gd name="T90" fmla="*/ 123 w 291"/>
              <a:gd name="T91" fmla="*/ 249 h 275"/>
              <a:gd name="T92" fmla="*/ 123 w 291"/>
              <a:gd name="T93" fmla="*/ 246 h 275"/>
              <a:gd name="T94" fmla="*/ 123 w 291"/>
              <a:gd name="T95" fmla="*/ 243 h 275"/>
              <a:gd name="T96" fmla="*/ 123 w 291"/>
              <a:gd name="T97" fmla="*/ 239 h 275"/>
              <a:gd name="T98" fmla="*/ 123 w 291"/>
              <a:gd name="T99" fmla="*/ 236 h 275"/>
              <a:gd name="T100" fmla="*/ 123 w 291"/>
              <a:gd name="T101" fmla="*/ 23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1" h="275">
                <a:moveTo>
                  <a:pt x="291" y="170"/>
                </a:moveTo>
                <a:cubicBezTo>
                  <a:pt x="291" y="159"/>
                  <a:pt x="291" y="109"/>
                  <a:pt x="290" y="60"/>
                </a:cubicBezTo>
                <a:cubicBezTo>
                  <a:pt x="290" y="29"/>
                  <a:pt x="260" y="0"/>
                  <a:pt x="215" y="1"/>
                </a:cubicBezTo>
                <a:cubicBezTo>
                  <a:pt x="208" y="1"/>
                  <a:pt x="102" y="2"/>
                  <a:pt x="102" y="2"/>
                </a:cubicBezTo>
                <a:cubicBezTo>
                  <a:pt x="89" y="3"/>
                  <a:pt x="87" y="13"/>
                  <a:pt x="87" y="18"/>
                </a:cubicBezTo>
                <a:cubicBezTo>
                  <a:pt x="87" y="23"/>
                  <a:pt x="87" y="19"/>
                  <a:pt x="87" y="26"/>
                </a:cubicBezTo>
                <a:cubicBezTo>
                  <a:pt x="87" y="32"/>
                  <a:pt x="94" y="37"/>
                  <a:pt x="101" y="38"/>
                </a:cubicBezTo>
                <a:cubicBezTo>
                  <a:pt x="101" y="38"/>
                  <a:pt x="101" y="38"/>
                  <a:pt x="101" y="39"/>
                </a:cubicBezTo>
                <a:cubicBezTo>
                  <a:pt x="101" y="40"/>
                  <a:pt x="101" y="40"/>
                  <a:pt x="102" y="41"/>
                </a:cubicBezTo>
                <a:cubicBezTo>
                  <a:pt x="96" y="48"/>
                  <a:pt x="96" y="48"/>
                  <a:pt x="96" y="48"/>
                </a:cubicBezTo>
                <a:cubicBezTo>
                  <a:pt x="96" y="56"/>
                  <a:pt x="96" y="56"/>
                  <a:pt x="96" y="56"/>
                </a:cubicBezTo>
                <a:cubicBezTo>
                  <a:pt x="40" y="56"/>
                  <a:pt x="40" y="56"/>
                  <a:pt x="40" y="56"/>
                </a:cubicBezTo>
                <a:cubicBezTo>
                  <a:pt x="40" y="92"/>
                  <a:pt x="40" y="92"/>
                  <a:pt x="40" y="92"/>
                </a:cubicBezTo>
                <a:cubicBezTo>
                  <a:pt x="0" y="92"/>
                  <a:pt x="0" y="92"/>
                  <a:pt x="0" y="92"/>
                </a:cubicBezTo>
                <a:cubicBezTo>
                  <a:pt x="0" y="140"/>
                  <a:pt x="0" y="140"/>
                  <a:pt x="0" y="140"/>
                </a:cubicBezTo>
                <a:cubicBezTo>
                  <a:pt x="207" y="140"/>
                  <a:pt x="207" y="140"/>
                  <a:pt x="207" y="140"/>
                </a:cubicBezTo>
                <a:cubicBezTo>
                  <a:pt x="207" y="92"/>
                  <a:pt x="207" y="92"/>
                  <a:pt x="207" y="92"/>
                </a:cubicBezTo>
                <a:cubicBezTo>
                  <a:pt x="179" y="92"/>
                  <a:pt x="179" y="92"/>
                  <a:pt x="179" y="92"/>
                </a:cubicBezTo>
                <a:cubicBezTo>
                  <a:pt x="179" y="56"/>
                  <a:pt x="179" y="56"/>
                  <a:pt x="179" y="56"/>
                </a:cubicBezTo>
                <a:cubicBezTo>
                  <a:pt x="128" y="56"/>
                  <a:pt x="128" y="56"/>
                  <a:pt x="128" y="56"/>
                </a:cubicBezTo>
                <a:cubicBezTo>
                  <a:pt x="128" y="49"/>
                  <a:pt x="128" y="49"/>
                  <a:pt x="128" y="49"/>
                </a:cubicBezTo>
                <a:cubicBezTo>
                  <a:pt x="122" y="41"/>
                  <a:pt x="122" y="41"/>
                  <a:pt x="122" y="41"/>
                </a:cubicBezTo>
                <a:cubicBezTo>
                  <a:pt x="122" y="40"/>
                  <a:pt x="123" y="40"/>
                  <a:pt x="123" y="39"/>
                </a:cubicBezTo>
                <a:cubicBezTo>
                  <a:pt x="123" y="38"/>
                  <a:pt x="123" y="38"/>
                  <a:pt x="122" y="37"/>
                </a:cubicBezTo>
                <a:cubicBezTo>
                  <a:pt x="149" y="37"/>
                  <a:pt x="193" y="36"/>
                  <a:pt x="201" y="36"/>
                </a:cubicBezTo>
                <a:cubicBezTo>
                  <a:pt x="246" y="36"/>
                  <a:pt x="250" y="54"/>
                  <a:pt x="250" y="66"/>
                </a:cubicBezTo>
                <a:cubicBezTo>
                  <a:pt x="250" y="77"/>
                  <a:pt x="251" y="145"/>
                  <a:pt x="251" y="172"/>
                </a:cubicBezTo>
                <a:cubicBezTo>
                  <a:pt x="252" y="198"/>
                  <a:pt x="210" y="198"/>
                  <a:pt x="202" y="198"/>
                </a:cubicBezTo>
                <a:cubicBezTo>
                  <a:pt x="197" y="198"/>
                  <a:pt x="147" y="198"/>
                  <a:pt x="123" y="199"/>
                </a:cubicBezTo>
                <a:cubicBezTo>
                  <a:pt x="123" y="199"/>
                  <a:pt x="122" y="198"/>
                  <a:pt x="122" y="198"/>
                </a:cubicBezTo>
                <a:cubicBezTo>
                  <a:pt x="120" y="198"/>
                  <a:pt x="120" y="198"/>
                  <a:pt x="120" y="198"/>
                </a:cubicBezTo>
                <a:cubicBezTo>
                  <a:pt x="120" y="197"/>
                  <a:pt x="120" y="197"/>
                  <a:pt x="120" y="197"/>
                </a:cubicBezTo>
                <a:cubicBezTo>
                  <a:pt x="122" y="196"/>
                  <a:pt x="122" y="196"/>
                  <a:pt x="122" y="196"/>
                </a:cubicBezTo>
                <a:cubicBezTo>
                  <a:pt x="122" y="196"/>
                  <a:pt x="123" y="196"/>
                  <a:pt x="123" y="196"/>
                </a:cubicBezTo>
                <a:cubicBezTo>
                  <a:pt x="123" y="195"/>
                  <a:pt x="122" y="195"/>
                  <a:pt x="122" y="195"/>
                </a:cubicBezTo>
                <a:cubicBezTo>
                  <a:pt x="120" y="195"/>
                  <a:pt x="120" y="195"/>
                  <a:pt x="120" y="195"/>
                </a:cubicBezTo>
                <a:cubicBezTo>
                  <a:pt x="120" y="193"/>
                  <a:pt x="120" y="193"/>
                  <a:pt x="120" y="193"/>
                </a:cubicBezTo>
                <a:cubicBezTo>
                  <a:pt x="122" y="193"/>
                  <a:pt x="122" y="193"/>
                  <a:pt x="122" y="193"/>
                </a:cubicBezTo>
                <a:cubicBezTo>
                  <a:pt x="122" y="193"/>
                  <a:pt x="123" y="193"/>
                  <a:pt x="123" y="192"/>
                </a:cubicBezTo>
                <a:cubicBezTo>
                  <a:pt x="123" y="192"/>
                  <a:pt x="122" y="192"/>
                  <a:pt x="122" y="192"/>
                </a:cubicBezTo>
                <a:cubicBezTo>
                  <a:pt x="120" y="192"/>
                  <a:pt x="120" y="192"/>
                  <a:pt x="120" y="192"/>
                </a:cubicBezTo>
                <a:cubicBezTo>
                  <a:pt x="120" y="190"/>
                  <a:pt x="120" y="190"/>
                  <a:pt x="120" y="190"/>
                </a:cubicBezTo>
                <a:cubicBezTo>
                  <a:pt x="122" y="190"/>
                  <a:pt x="122" y="190"/>
                  <a:pt x="122" y="190"/>
                </a:cubicBezTo>
                <a:cubicBezTo>
                  <a:pt x="122" y="190"/>
                  <a:pt x="123" y="190"/>
                  <a:pt x="123" y="189"/>
                </a:cubicBezTo>
                <a:cubicBezTo>
                  <a:pt x="123" y="189"/>
                  <a:pt x="122" y="189"/>
                  <a:pt x="122" y="189"/>
                </a:cubicBezTo>
                <a:cubicBezTo>
                  <a:pt x="120" y="189"/>
                  <a:pt x="120" y="189"/>
                  <a:pt x="120" y="189"/>
                </a:cubicBezTo>
                <a:cubicBezTo>
                  <a:pt x="120" y="187"/>
                  <a:pt x="120" y="187"/>
                  <a:pt x="120" y="187"/>
                </a:cubicBezTo>
                <a:cubicBezTo>
                  <a:pt x="122" y="187"/>
                  <a:pt x="122" y="187"/>
                  <a:pt x="122" y="187"/>
                </a:cubicBezTo>
                <a:cubicBezTo>
                  <a:pt x="122" y="187"/>
                  <a:pt x="123" y="186"/>
                  <a:pt x="123" y="186"/>
                </a:cubicBezTo>
                <a:cubicBezTo>
                  <a:pt x="123" y="186"/>
                  <a:pt x="122" y="185"/>
                  <a:pt x="122" y="185"/>
                </a:cubicBezTo>
                <a:cubicBezTo>
                  <a:pt x="120" y="185"/>
                  <a:pt x="120" y="185"/>
                  <a:pt x="120" y="185"/>
                </a:cubicBezTo>
                <a:cubicBezTo>
                  <a:pt x="120" y="183"/>
                  <a:pt x="120" y="183"/>
                  <a:pt x="120" y="183"/>
                </a:cubicBezTo>
                <a:cubicBezTo>
                  <a:pt x="122" y="183"/>
                  <a:pt x="122" y="183"/>
                  <a:pt x="122" y="183"/>
                </a:cubicBezTo>
                <a:cubicBezTo>
                  <a:pt x="122" y="183"/>
                  <a:pt x="123" y="183"/>
                  <a:pt x="123" y="183"/>
                </a:cubicBezTo>
                <a:cubicBezTo>
                  <a:pt x="123" y="182"/>
                  <a:pt x="122" y="182"/>
                  <a:pt x="122" y="182"/>
                </a:cubicBezTo>
                <a:cubicBezTo>
                  <a:pt x="120" y="182"/>
                  <a:pt x="120" y="182"/>
                  <a:pt x="120" y="182"/>
                </a:cubicBezTo>
                <a:cubicBezTo>
                  <a:pt x="119" y="180"/>
                  <a:pt x="119" y="180"/>
                  <a:pt x="119" y="180"/>
                </a:cubicBezTo>
                <a:cubicBezTo>
                  <a:pt x="122" y="180"/>
                  <a:pt x="122" y="180"/>
                  <a:pt x="122" y="180"/>
                </a:cubicBezTo>
                <a:cubicBezTo>
                  <a:pt x="122" y="180"/>
                  <a:pt x="123" y="180"/>
                  <a:pt x="123" y="179"/>
                </a:cubicBezTo>
                <a:cubicBezTo>
                  <a:pt x="122" y="179"/>
                  <a:pt x="122" y="179"/>
                  <a:pt x="122" y="179"/>
                </a:cubicBezTo>
                <a:cubicBezTo>
                  <a:pt x="119" y="179"/>
                  <a:pt x="119" y="179"/>
                  <a:pt x="119" y="179"/>
                </a:cubicBezTo>
                <a:cubicBezTo>
                  <a:pt x="119" y="177"/>
                  <a:pt x="119" y="177"/>
                  <a:pt x="119" y="177"/>
                </a:cubicBezTo>
                <a:cubicBezTo>
                  <a:pt x="122" y="177"/>
                  <a:pt x="122" y="177"/>
                  <a:pt x="122" y="177"/>
                </a:cubicBezTo>
                <a:cubicBezTo>
                  <a:pt x="122" y="177"/>
                  <a:pt x="122" y="176"/>
                  <a:pt x="122" y="176"/>
                </a:cubicBezTo>
                <a:cubicBezTo>
                  <a:pt x="122" y="176"/>
                  <a:pt x="122" y="175"/>
                  <a:pt x="122" y="175"/>
                </a:cubicBezTo>
                <a:cubicBezTo>
                  <a:pt x="119" y="175"/>
                  <a:pt x="119" y="175"/>
                  <a:pt x="119" y="175"/>
                </a:cubicBezTo>
                <a:cubicBezTo>
                  <a:pt x="119" y="173"/>
                  <a:pt x="119" y="173"/>
                  <a:pt x="119" y="173"/>
                </a:cubicBezTo>
                <a:cubicBezTo>
                  <a:pt x="122" y="173"/>
                  <a:pt x="122" y="173"/>
                  <a:pt x="122" y="173"/>
                </a:cubicBezTo>
                <a:cubicBezTo>
                  <a:pt x="122" y="173"/>
                  <a:pt x="122" y="173"/>
                  <a:pt x="122" y="173"/>
                </a:cubicBezTo>
                <a:cubicBezTo>
                  <a:pt x="122" y="172"/>
                  <a:pt x="122" y="172"/>
                  <a:pt x="122" y="172"/>
                </a:cubicBezTo>
                <a:cubicBezTo>
                  <a:pt x="119" y="172"/>
                  <a:pt x="119" y="172"/>
                  <a:pt x="119" y="172"/>
                </a:cubicBezTo>
                <a:cubicBezTo>
                  <a:pt x="119" y="170"/>
                  <a:pt x="119" y="170"/>
                  <a:pt x="119" y="170"/>
                </a:cubicBezTo>
                <a:cubicBezTo>
                  <a:pt x="122" y="170"/>
                  <a:pt x="122" y="170"/>
                  <a:pt x="122" y="170"/>
                </a:cubicBezTo>
                <a:cubicBezTo>
                  <a:pt x="122" y="170"/>
                  <a:pt x="122" y="170"/>
                  <a:pt x="122" y="169"/>
                </a:cubicBezTo>
                <a:cubicBezTo>
                  <a:pt x="122" y="169"/>
                  <a:pt x="122" y="169"/>
                  <a:pt x="122" y="169"/>
                </a:cubicBezTo>
                <a:cubicBezTo>
                  <a:pt x="119" y="169"/>
                  <a:pt x="119" y="169"/>
                  <a:pt x="119" y="169"/>
                </a:cubicBezTo>
                <a:cubicBezTo>
                  <a:pt x="119" y="167"/>
                  <a:pt x="119" y="167"/>
                  <a:pt x="119" y="167"/>
                </a:cubicBezTo>
                <a:cubicBezTo>
                  <a:pt x="122" y="167"/>
                  <a:pt x="122" y="167"/>
                  <a:pt x="122" y="167"/>
                </a:cubicBezTo>
                <a:cubicBezTo>
                  <a:pt x="122" y="167"/>
                  <a:pt x="122" y="166"/>
                  <a:pt x="122" y="166"/>
                </a:cubicBezTo>
                <a:cubicBezTo>
                  <a:pt x="122" y="166"/>
                  <a:pt x="122" y="165"/>
                  <a:pt x="122" y="165"/>
                </a:cubicBezTo>
                <a:cubicBezTo>
                  <a:pt x="119" y="165"/>
                  <a:pt x="119" y="165"/>
                  <a:pt x="119" y="165"/>
                </a:cubicBezTo>
                <a:cubicBezTo>
                  <a:pt x="119" y="163"/>
                  <a:pt x="119" y="163"/>
                  <a:pt x="119" y="163"/>
                </a:cubicBezTo>
                <a:cubicBezTo>
                  <a:pt x="122" y="163"/>
                  <a:pt x="122" y="163"/>
                  <a:pt x="122" y="163"/>
                </a:cubicBezTo>
                <a:cubicBezTo>
                  <a:pt x="122" y="163"/>
                  <a:pt x="122" y="163"/>
                  <a:pt x="122" y="163"/>
                </a:cubicBezTo>
                <a:cubicBezTo>
                  <a:pt x="122" y="162"/>
                  <a:pt x="122" y="162"/>
                  <a:pt x="122" y="162"/>
                </a:cubicBezTo>
                <a:cubicBezTo>
                  <a:pt x="119" y="162"/>
                  <a:pt x="119" y="162"/>
                  <a:pt x="119" y="162"/>
                </a:cubicBezTo>
                <a:cubicBezTo>
                  <a:pt x="119" y="161"/>
                  <a:pt x="119" y="161"/>
                  <a:pt x="119" y="161"/>
                </a:cubicBezTo>
                <a:cubicBezTo>
                  <a:pt x="122" y="161"/>
                  <a:pt x="122" y="161"/>
                  <a:pt x="122" y="161"/>
                </a:cubicBezTo>
                <a:cubicBezTo>
                  <a:pt x="123" y="161"/>
                  <a:pt x="124" y="160"/>
                  <a:pt x="124" y="159"/>
                </a:cubicBezTo>
                <a:cubicBezTo>
                  <a:pt x="124" y="158"/>
                  <a:pt x="124" y="158"/>
                  <a:pt x="123" y="157"/>
                </a:cubicBezTo>
                <a:cubicBezTo>
                  <a:pt x="129" y="150"/>
                  <a:pt x="129" y="150"/>
                  <a:pt x="129" y="150"/>
                </a:cubicBezTo>
                <a:cubicBezTo>
                  <a:pt x="129" y="140"/>
                  <a:pt x="129" y="140"/>
                  <a:pt x="129" y="140"/>
                </a:cubicBezTo>
                <a:cubicBezTo>
                  <a:pt x="97" y="140"/>
                  <a:pt x="97" y="140"/>
                  <a:pt x="97" y="140"/>
                </a:cubicBezTo>
                <a:cubicBezTo>
                  <a:pt x="97" y="149"/>
                  <a:pt x="97" y="149"/>
                  <a:pt x="97" y="149"/>
                </a:cubicBezTo>
                <a:cubicBezTo>
                  <a:pt x="103" y="158"/>
                  <a:pt x="103" y="158"/>
                  <a:pt x="103" y="158"/>
                </a:cubicBezTo>
                <a:cubicBezTo>
                  <a:pt x="102" y="158"/>
                  <a:pt x="102" y="159"/>
                  <a:pt x="102" y="159"/>
                </a:cubicBezTo>
                <a:cubicBezTo>
                  <a:pt x="102" y="161"/>
                  <a:pt x="103" y="161"/>
                  <a:pt x="104" y="161"/>
                </a:cubicBezTo>
                <a:cubicBezTo>
                  <a:pt x="105" y="161"/>
                  <a:pt x="105" y="161"/>
                  <a:pt x="105" y="161"/>
                </a:cubicBezTo>
                <a:cubicBezTo>
                  <a:pt x="105" y="162"/>
                  <a:pt x="105" y="162"/>
                  <a:pt x="105" y="162"/>
                </a:cubicBezTo>
                <a:cubicBezTo>
                  <a:pt x="103" y="162"/>
                  <a:pt x="103" y="162"/>
                  <a:pt x="103" y="162"/>
                </a:cubicBezTo>
                <a:cubicBezTo>
                  <a:pt x="103" y="162"/>
                  <a:pt x="103" y="163"/>
                  <a:pt x="103" y="163"/>
                </a:cubicBezTo>
                <a:cubicBezTo>
                  <a:pt x="103" y="163"/>
                  <a:pt x="103" y="164"/>
                  <a:pt x="103" y="164"/>
                </a:cubicBezTo>
                <a:cubicBezTo>
                  <a:pt x="105" y="164"/>
                  <a:pt x="105" y="164"/>
                  <a:pt x="105" y="164"/>
                </a:cubicBezTo>
                <a:cubicBezTo>
                  <a:pt x="105" y="166"/>
                  <a:pt x="105" y="166"/>
                  <a:pt x="105" y="166"/>
                </a:cubicBezTo>
                <a:cubicBezTo>
                  <a:pt x="103" y="166"/>
                  <a:pt x="103" y="166"/>
                  <a:pt x="103" y="166"/>
                </a:cubicBezTo>
                <a:cubicBezTo>
                  <a:pt x="103" y="166"/>
                  <a:pt x="103" y="166"/>
                  <a:pt x="103" y="166"/>
                </a:cubicBezTo>
                <a:cubicBezTo>
                  <a:pt x="103" y="167"/>
                  <a:pt x="103" y="167"/>
                  <a:pt x="103" y="167"/>
                </a:cubicBezTo>
                <a:cubicBezTo>
                  <a:pt x="105" y="167"/>
                  <a:pt x="105" y="167"/>
                  <a:pt x="105" y="167"/>
                </a:cubicBezTo>
                <a:cubicBezTo>
                  <a:pt x="105" y="169"/>
                  <a:pt x="105" y="169"/>
                  <a:pt x="105" y="169"/>
                </a:cubicBezTo>
                <a:cubicBezTo>
                  <a:pt x="103" y="169"/>
                  <a:pt x="103" y="169"/>
                  <a:pt x="103" y="169"/>
                </a:cubicBezTo>
                <a:cubicBezTo>
                  <a:pt x="103" y="169"/>
                  <a:pt x="103" y="169"/>
                  <a:pt x="103" y="170"/>
                </a:cubicBezTo>
                <a:cubicBezTo>
                  <a:pt x="103" y="170"/>
                  <a:pt x="103" y="170"/>
                  <a:pt x="103" y="170"/>
                </a:cubicBezTo>
                <a:cubicBezTo>
                  <a:pt x="105" y="170"/>
                  <a:pt x="105" y="170"/>
                  <a:pt x="105" y="170"/>
                </a:cubicBezTo>
                <a:cubicBezTo>
                  <a:pt x="105" y="172"/>
                  <a:pt x="105" y="172"/>
                  <a:pt x="105" y="172"/>
                </a:cubicBezTo>
                <a:cubicBezTo>
                  <a:pt x="103" y="172"/>
                  <a:pt x="103" y="172"/>
                  <a:pt x="103" y="172"/>
                </a:cubicBezTo>
                <a:cubicBezTo>
                  <a:pt x="103" y="172"/>
                  <a:pt x="103" y="173"/>
                  <a:pt x="103" y="173"/>
                </a:cubicBezTo>
                <a:cubicBezTo>
                  <a:pt x="103" y="173"/>
                  <a:pt x="103" y="174"/>
                  <a:pt x="103" y="174"/>
                </a:cubicBezTo>
                <a:cubicBezTo>
                  <a:pt x="105" y="174"/>
                  <a:pt x="105" y="174"/>
                  <a:pt x="105" y="174"/>
                </a:cubicBezTo>
                <a:cubicBezTo>
                  <a:pt x="105" y="176"/>
                  <a:pt x="105" y="176"/>
                  <a:pt x="105" y="176"/>
                </a:cubicBezTo>
                <a:cubicBezTo>
                  <a:pt x="103" y="176"/>
                  <a:pt x="103" y="176"/>
                  <a:pt x="103" y="176"/>
                </a:cubicBezTo>
                <a:cubicBezTo>
                  <a:pt x="103" y="176"/>
                  <a:pt x="103" y="176"/>
                  <a:pt x="103" y="176"/>
                </a:cubicBezTo>
                <a:cubicBezTo>
                  <a:pt x="103" y="177"/>
                  <a:pt x="103" y="177"/>
                  <a:pt x="104" y="177"/>
                </a:cubicBezTo>
                <a:cubicBezTo>
                  <a:pt x="105" y="177"/>
                  <a:pt x="105" y="177"/>
                  <a:pt x="105" y="177"/>
                </a:cubicBezTo>
                <a:cubicBezTo>
                  <a:pt x="105" y="179"/>
                  <a:pt x="105" y="179"/>
                  <a:pt x="105" y="179"/>
                </a:cubicBezTo>
                <a:cubicBezTo>
                  <a:pt x="104" y="179"/>
                  <a:pt x="104" y="179"/>
                  <a:pt x="104" y="179"/>
                </a:cubicBezTo>
                <a:cubicBezTo>
                  <a:pt x="103" y="179"/>
                  <a:pt x="103" y="179"/>
                  <a:pt x="103" y="180"/>
                </a:cubicBezTo>
                <a:cubicBezTo>
                  <a:pt x="103" y="180"/>
                  <a:pt x="103" y="180"/>
                  <a:pt x="104" y="180"/>
                </a:cubicBezTo>
                <a:cubicBezTo>
                  <a:pt x="105" y="180"/>
                  <a:pt x="105" y="180"/>
                  <a:pt x="105" y="180"/>
                </a:cubicBezTo>
                <a:cubicBezTo>
                  <a:pt x="105" y="182"/>
                  <a:pt x="105" y="182"/>
                  <a:pt x="105" y="182"/>
                </a:cubicBezTo>
                <a:cubicBezTo>
                  <a:pt x="104" y="182"/>
                  <a:pt x="104" y="182"/>
                  <a:pt x="104" y="182"/>
                </a:cubicBezTo>
                <a:cubicBezTo>
                  <a:pt x="103" y="182"/>
                  <a:pt x="103" y="182"/>
                  <a:pt x="103" y="183"/>
                </a:cubicBezTo>
                <a:cubicBezTo>
                  <a:pt x="103" y="183"/>
                  <a:pt x="103" y="183"/>
                  <a:pt x="104" y="183"/>
                </a:cubicBezTo>
                <a:cubicBezTo>
                  <a:pt x="105" y="183"/>
                  <a:pt x="105" y="183"/>
                  <a:pt x="105" y="183"/>
                </a:cubicBezTo>
                <a:cubicBezTo>
                  <a:pt x="105" y="185"/>
                  <a:pt x="105" y="185"/>
                  <a:pt x="105" y="185"/>
                </a:cubicBezTo>
                <a:cubicBezTo>
                  <a:pt x="104" y="185"/>
                  <a:pt x="104" y="185"/>
                  <a:pt x="104" y="185"/>
                </a:cubicBezTo>
                <a:cubicBezTo>
                  <a:pt x="103" y="185"/>
                  <a:pt x="103" y="186"/>
                  <a:pt x="103" y="186"/>
                </a:cubicBezTo>
                <a:cubicBezTo>
                  <a:pt x="103" y="187"/>
                  <a:pt x="103" y="187"/>
                  <a:pt x="104" y="187"/>
                </a:cubicBezTo>
                <a:cubicBezTo>
                  <a:pt x="105" y="187"/>
                  <a:pt x="105" y="187"/>
                  <a:pt x="105" y="187"/>
                </a:cubicBezTo>
                <a:cubicBezTo>
                  <a:pt x="105" y="189"/>
                  <a:pt x="105" y="189"/>
                  <a:pt x="105" y="189"/>
                </a:cubicBezTo>
                <a:cubicBezTo>
                  <a:pt x="104" y="189"/>
                  <a:pt x="104" y="189"/>
                  <a:pt x="104" y="189"/>
                </a:cubicBezTo>
                <a:cubicBezTo>
                  <a:pt x="103" y="189"/>
                  <a:pt x="103" y="189"/>
                  <a:pt x="103" y="189"/>
                </a:cubicBezTo>
                <a:cubicBezTo>
                  <a:pt x="103" y="190"/>
                  <a:pt x="103" y="190"/>
                  <a:pt x="104" y="190"/>
                </a:cubicBezTo>
                <a:cubicBezTo>
                  <a:pt x="105" y="190"/>
                  <a:pt x="105" y="190"/>
                  <a:pt x="105" y="190"/>
                </a:cubicBezTo>
                <a:cubicBezTo>
                  <a:pt x="105" y="192"/>
                  <a:pt x="105" y="192"/>
                  <a:pt x="105" y="192"/>
                </a:cubicBezTo>
                <a:cubicBezTo>
                  <a:pt x="104" y="192"/>
                  <a:pt x="104" y="192"/>
                  <a:pt x="104" y="192"/>
                </a:cubicBezTo>
                <a:cubicBezTo>
                  <a:pt x="103" y="192"/>
                  <a:pt x="103" y="192"/>
                  <a:pt x="103" y="193"/>
                </a:cubicBezTo>
                <a:cubicBezTo>
                  <a:pt x="103" y="193"/>
                  <a:pt x="103" y="193"/>
                  <a:pt x="104" y="193"/>
                </a:cubicBezTo>
                <a:cubicBezTo>
                  <a:pt x="105" y="193"/>
                  <a:pt x="105" y="193"/>
                  <a:pt x="105" y="193"/>
                </a:cubicBezTo>
                <a:cubicBezTo>
                  <a:pt x="105" y="195"/>
                  <a:pt x="105" y="195"/>
                  <a:pt x="105" y="195"/>
                </a:cubicBezTo>
                <a:cubicBezTo>
                  <a:pt x="104" y="195"/>
                  <a:pt x="104" y="195"/>
                  <a:pt x="104" y="195"/>
                </a:cubicBezTo>
                <a:cubicBezTo>
                  <a:pt x="103" y="195"/>
                  <a:pt x="103" y="196"/>
                  <a:pt x="103" y="196"/>
                </a:cubicBezTo>
                <a:cubicBezTo>
                  <a:pt x="103" y="196"/>
                  <a:pt x="103" y="197"/>
                  <a:pt x="104" y="197"/>
                </a:cubicBezTo>
                <a:cubicBezTo>
                  <a:pt x="105" y="197"/>
                  <a:pt x="105" y="197"/>
                  <a:pt x="105" y="197"/>
                </a:cubicBezTo>
                <a:cubicBezTo>
                  <a:pt x="105" y="199"/>
                  <a:pt x="105" y="199"/>
                  <a:pt x="105" y="199"/>
                </a:cubicBezTo>
                <a:cubicBezTo>
                  <a:pt x="104" y="199"/>
                  <a:pt x="104" y="199"/>
                  <a:pt x="104" y="199"/>
                </a:cubicBezTo>
                <a:cubicBezTo>
                  <a:pt x="103" y="199"/>
                  <a:pt x="103" y="199"/>
                  <a:pt x="103" y="199"/>
                </a:cubicBezTo>
                <a:cubicBezTo>
                  <a:pt x="103" y="199"/>
                  <a:pt x="103" y="200"/>
                  <a:pt x="103" y="200"/>
                </a:cubicBezTo>
                <a:cubicBezTo>
                  <a:pt x="98" y="201"/>
                  <a:pt x="94" y="204"/>
                  <a:pt x="94" y="210"/>
                </a:cubicBezTo>
                <a:cubicBezTo>
                  <a:pt x="94" y="214"/>
                  <a:pt x="94" y="215"/>
                  <a:pt x="95" y="221"/>
                </a:cubicBezTo>
                <a:cubicBezTo>
                  <a:pt x="95" y="226"/>
                  <a:pt x="99" y="231"/>
                  <a:pt x="104" y="232"/>
                </a:cubicBezTo>
                <a:cubicBezTo>
                  <a:pt x="104" y="232"/>
                  <a:pt x="104" y="232"/>
                  <a:pt x="104" y="232"/>
                </a:cubicBezTo>
                <a:cubicBezTo>
                  <a:pt x="104" y="233"/>
                  <a:pt x="104" y="233"/>
                  <a:pt x="104" y="233"/>
                </a:cubicBezTo>
                <a:cubicBezTo>
                  <a:pt x="106" y="233"/>
                  <a:pt x="106" y="233"/>
                  <a:pt x="106" y="233"/>
                </a:cubicBezTo>
                <a:cubicBezTo>
                  <a:pt x="106" y="235"/>
                  <a:pt x="106" y="235"/>
                  <a:pt x="106" y="235"/>
                </a:cubicBezTo>
                <a:cubicBezTo>
                  <a:pt x="104" y="235"/>
                  <a:pt x="104" y="235"/>
                  <a:pt x="104" y="235"/>
                </a:cubicBezTo>
                <a:cubicBezTo>
                  <a:pt x="104" y="235"/>
                  <a:pt x="104" y="235"/>
                  <a:pt x="104" y="236"/>
                </a:cubicBezTo>
                <a:cubicBezTo>
                  <a:pt x="104" y="236"/>
                  <a:pt x="104" y="236"/>
                  <a:pt x="104" y="236"/>
                </a:cubicBezTo>
                <a:cubicBezTo>
                  <a:pt x="106" y="236"/>
                  <a:pt x="106" y="236"/>
                  <a:pt x="106" y="236"/>
                </a:cubicBezTo>
                <a:cubicBezTo>
                  <a:pt x="106" y="238"/>
                  <a:pt x="106" y="238"/>
                  <a:pt x="106" y="238"/>
                </a:cubicBezTo>
                <a:cubicBezTo>
                  <a:pt x="104" y="238"/>
                  <a:pt x="104" y="238"/>
                  <a:pt x="104" y="238"/>
                </a:cubicBezTo>
                <a:cubicBezTo>
                  <a:pt x="104" y="238"/>
                  <a:pt x="104" y="239"/>
                  <a:pt x="104" y="239"/>
                </a:cubicBezTo>
                <a:cubicBezTo>
                  <a:pt x="104" y="239"/>
                  <a:pt x="104" y="240"/>
                  <a:pt x="104" y="240"/>
                </a:cubicBezTo>
                <a:cubicBezTo>
                  <a:pt x="106" y="240"/>
                  <a:pt x="106" y="240"/>
                  <a:pt x="106" y="240"/>
                </a:cubicBezTo>
                <a:cubicBezTo>
                  <a:pt x="106" y="242"/>
                  <a:pt x="106" y="242"/>
                  <a:pt x="106" y="242"/>
                </a:cubicBezTo>
                <a:cubicBezTo>
                  <a:pt x="104" y="242"/>
                  <a:pt x="104" y="242"/>
                  <a:pt x="104" y="242"/>
                </a:cubicBezTo>
                <a:cubicBezTo>
                  <a:pt x="104" y="242"/>
                  <a:pt x="104" y="242"/>
                  <a:pt x="104" y="242"/>
                </a:cubicBezTo>
                <a:cubicBezTo>
                  <a:pt x="104" y="243"/>
                  <a:pt x="104" y="243"/>
                  <a:pt x="104" y="243"/>
                </a:cubicBezTo>
                <a:cubicBezTo>
                  <a:pt x="106" y="243"/>
                  <a:pt x="106" y="243"/>
                  <a:pt x="106" y="243"/>
                </a:cubicBezTo>
                <a:cubicBezTo>
                  <a:pt x="106" y="245"/>
                  <a:pt x="106" y="245"/>
                  <a:pt x="106" y="245"/>
                </a:cubicBezTo>
                <a:cubicBezTo>
                  <a:pt x="104" y="245"/>
                  <a:pt x="104" y="245"/>
                  <a:pt x="104" y="245"/>
                </a:cubicBezTo>
                <a:cubicBezTo>
                  <a:pt x="104" y="245"/>
                  <a:pt x="104" y="245"/>
                  <a:pt x="104" y="246"/>
                </a:cubicBezTo>
                <a:cubicBezTo>
                  <a:pt x="104" y="246"/>
                  <a:pt x="104" y="246"/>
                  <a:pt x="104" y="246"/>
                </a:cubicBezTo>
                <a:cubicBezTo>
                  <a:pt x="106" y="246"/>
                  <a:pt x="106" y="246"/>
                  <a:pt x="106" y="246"/>
                </a:cubicBezTo>
                <a:cubicBezTo>
                  <a:pt x="106" y="248"/>
                  <a:pt x="106" y="248"/>
                  <a:pt x="106" y="248"/>
                </a:cubicBezTo>
                <a:cubicBezTo>
                  <a:pt x="104" y="248"/>
                  <a:pt x="104" y="248"/>
                  <a:pt x="104" y="248"/>
                </a:cubicBezTo>
                <a:cubicBezTo>
                  <a:pt x="104" y="248"/>
                  <a:pt x="104" y="249"/>
                  <a:pt x="104" y="249"/>
                </a:cubicBezTo>
                <a:cubicBezTo>
                  <a:pt x="104" y="249"/>
                  <a:pt x="104" y="250"/>
                  <a:pt x="104" y="250"/>
                </a:cubicBezTo>
                <a:cubicBezTo>
                  <a:pt x="106" y="250"/>
                  <a:pt x="106" y="250"/>
                  <a:pt x="106" y="250"/>
                </a:cubicBezTo>
                <a:cubicBezTo>
                  <a:pt x="106" y="252"/>
                  <a:pt x="106" y="252"/>
                  <a:pt x="106" y="252"/>
                </a:cubicBezTo>
                <a:cubicBezTo>
                  <a:pt x="104" y="252"/>
                  <a:pt x="104" y="252"/>
                  <a:pt x="104" y="252"/>
                </a:cubicBezTo>
                <a:cubicBezTo>
                  <a:pt x="104" y="252"/>
                  <a:pt x="104" y="252"/>
                  <a:pt x="104" y="252"/>
                </a:cubicBezTo>
                <a:cubicBezTo>
                  <a:pt x="104" y="253"/>
                  <a:pt x="104" y="253"/>
                  <a:pt x="105" y="253"/>
                </a:cubicBezTo>
                <a:cubicBezTo>
                  <a:pt x="106" y="253"/>
                  <a:pt x="106" y="253"/>
                  <a:pt x="106" y="253"/>
                </a:cubicBezTo>
                <a:cubicBezTo>
                  <a:pt x="106" y="255"/>
                  <a:pt x="106" y="255"/>
                  <a:pt x="106" y="255"/>
                </a:cubicBezTo>
                <a:cubicBezTo>
                  <a:pt x="105" y="255"/>
                  <a:pt x="105" y="255"/>
                  <a:pt x="105" y="255"/>
                </a:cubicBezTo>
                <a:cubicBezTo>
                  <a:pt x="104" y="255"/>
                  <a:pt x="104" y="255"/>
                  <a:pt x="104" y="256"/>
                </a:cubicBezTo>
                <a:cubicBezTo>
                  <a:pt x="104" y="256"/>
                  <a:pt x="104" y="256"/>
                  <a:pt x="105" y="256"/>
                </a:cubicBezTo>
                <a:cubicBezTo>
                  <a:pt x="106" y="256"/>
                  <a:pt x="106" y="256"/>
                  <a:pt x="106" y="256"/>
                </a:cubicBezTo>
                <a:cubicBezTo>
                  <a:pt x="106" y="257"/>
                  <a:pt x="106" y="257"/>
                  <a:pt x="106" y="257"/>
                </a:cubicBezTo>
                <a:cubicBezTo>
                  <a:pt x="98" y="257"/>
                  <a:pt x="98" y="257"/>
                  <a:pt x="98" y="257"/>
                </a:cubicBezTo>
                <a:cubicBezTo>
                  <a:pt x="98" y="260"/>
                  <a:pt x="98" y="260"/>
                  <a:pt x="98" y="260"/>
                </a:cubicBezTo>
                <a:cubicBezTo>
                  <a:pt x="61" y="260"/>
                  <a:pt x="61" y="260"/>
                  <a:pt x="61" y="260"/>
                </a:cubicBezTo>
                <a:cubicBezTo>
                  <a:pt x="58" y="260"/>
                  <a:pt x="56" y="261"/>
                  <a:pt x="56" y="262"/>
                </a:cubicBezTo>
                <a:cubicBezTo>
                  <a:pt x="56" y="263"/>
                  <a:pt x="56" y="263"/>
                  <a:pt x="56" y="263"/>
                </a:cubicBezTo>
                <a:cubicBezTo>
                  <a:pt x="56" y="264"/>
                  <a:pt x="58" y="265"/>
                  <a:pt x="61" y="265"/>
                </a:cubicBezTo>
                <a:cubicBezTo>
                  <a:pt x="98" y="264"/>
                  <a:pt x="98" y="264"/>
                  <a:pt x="98" y="264"/>
                </a:cubicBezTo>
                <a:cubicBezTo>
                  <a:pt x="98" y="266"/>
                  <a:pt x="98" y="266"/>
                  <a:pt x="98" y="266"/>
                </a:cubicBezTo>
                <a:cubicBezTo>
                  <a:pt x="105" y="275"/>
                  <a:pt x="105" y="275"/>
                  <a:pt x="105" y="275"/>
                </a:cubicBezTo>
                <a:cubicBezTo>
                  <a:pt x="124" y="275"/>
                  <a:pt x="124" y="275"/>
                  <a:pt x="124" y="275"/>
                </a:cubicBezTo>
                <a:cubicBezTo>
                  <a:pt x="131" y="266"/>
                  <a:pt x="131" y="266"/>
                  <a:pt x="131" y="266"/>
                </a:cubicBezTo>
                <a:cubicBezTo>
                  <a:pt x="131" y="264"/>
                  <a:pt x="131" y="264"/>
                  <a:pt x="131" y="264"/>
                </a:cubicBezTo>
                <a:cubicBezTo>
                  <a:pt x="167" y="264"/>
                  <a:pt x="167" y="264"/>
                  <a:pt x="167" y="264"/>
                </a:cubicBezTo>
                <a:cubicBezTo>
                  <a:pt x="170" y="263"/>
                  <a:pt x="173" y="263"/>
                  <a:pt x="173" y="262"/>
                </a:cubicBezTo>
                <a:cubicBezTo>
                  <a:pt x="172" y="260"/>
                  <a:pt x="172" y="260"/>
                  <a:pt x="172" y="260"/>
                </a:cubicBezTo>
                <a:cubicBezTo>
                  <a:pt x="172" y="259"/>
                  <a:pt x="170" y="259"/>
                  <a:pt x="167" y="259"/>
                </a:cubicBezTo>
                <a:cubicBezTo>
                  <a:pt x="131" y="259"/>
                  <a:pt x="131" y="259"/>
                  <a:pt x="131" y="259"/>
                </a:cubicBezTo>
                <a:cubicBezTo>
                  <a:pt x="131" y="257"/>
                  <a:pt x="131" y="257"/>
                  <a:pt x="131" y="257"/>
                </a:cubicBezTo>
                <a:cubicBezTo>
                  <a:pt x="121" y="257"/>
                  <a:pt x="121" y="257"/>
                  <a:pt x="121" y="257"/>
                </a:cubicBezTo>
                <a:cubicBezTo>
                  <a:pt x="121" y="256"/>
                  <a:pt x="121" y="256"/>
                  <a:pt x="121" y="256"/>
                </a:cubicBezTo>
                <a:cubicBezTo>
                  <a:pt x="123" y="256"/>
                  <a:pt x="123" y="256"/>
                  <a:pt x="123" y="256"/>
                </a:cubicBezTo>
                <a:cubicBezTo>
                  <a:pt x="123" y="256"/>
                  <a:pt x="124" y="256"/>
                  <a:pt x="124" y="255"/>
                </a:cubicBezTo>
                <a:cubicBezTo>
                  <a:pt x="124" y="255"/>
                  <a:pt x="123" y="255"/>
                  <a:pt x="123" y="255"/>
                </a:cubicBezTo>
                <a:cubicBezTo>
                  <a:pt x="120" y="255"/>
                  <a:pt x="120" y="255"/>
                  <a:pt x="120" y="255"/>
                </a:cubicBezTo>
                <a:cubicBezTo>
                  <a:pt x="120" y="253"/>
                  <a:pt x="120" y="253"/>
                  <a:pt x="120" y="253"/>
                </a:cubicBezTo>
                <a:cubicBezTo>
                  <a:pt x="123" y="253"/>
                  <a:pt x="123" y="253"/>
                  <a:pt x="123" y="253"/>
                </a:cubicBezTo>
                <a:cubicBezTo>
                  <a:pt x="123" y="253"/>
                  <a:pt x="123" y="252"/>
                  <a:pt x="123" y="252"/>
                </a:cubicBezTo>
                <a:cubicBezTo>
                  <a:pt x="123" y="252"/>
                  <a:pt x="123" y="251"/>
                  <a:pt x="123" y="251"/>
                </a:cubicBezTo>
                <a:cubicBezTo>
                  <a:pt x="120" y="251"/>
                  <a:pt x="120" y="251"/>
                  <a:pt x="120" y="251"/>
                </a:cubicBezTo>
                <a:cubicBezTo>
                  <a:pt x="120" y="249"/>
                  <a:pt x="120" y="249"/>
                  <a:pt x="120" y="249"/>
                </a:cubicBezTo>
                <a:cubicBezTo>
                  <a:pt x="123" y="249"/>
                  <a:pt x="123" y="249"/>
                  <a:pt x="123" y="249"/>
                </a:cubicBezTo>
                <a:cubicBezTo>
                  <a:pt x="123" y="249"/>
                  <a:pt x="123" y="249"/>
                  <a:pt x="123" y="249"/>
                </a:cubicBezTo>
                <a:cubicBezTo>
                  <a:pt x="123" y="248"/>
                  <a:pt x="123" y="248"/>
                  <a:pt x="123" y="248"/>
                </a:cubicBezTo>
                <a:cubicBezTo>
                  <a:pt x="120" y="248"/>
                  <a:pt x="120" y="248"/>
                  <a:pt x="120" y="248"/>
                </a:cubicBezTo>
                <a:cubicBezTo>
                  <a:pt x="120" y="246"/>
                  <a:pt x="120" y="246"/>
                  <a:pt x="120" y="246"/>
                </a:cubicBezTo>
                <a:cubicBezTo>
                  <a:pt x="123" y="246"/>
                  <a:pt x="123" y="246"/>
                  <a:pt x="123" y="246"/>
                </a:cubicBezTo>
                <a:cubicBezTo>
                  <a:pt x="123" y="246"/>
                  <a:pt x="123" y="246"/>
                  <a:pt x="123" y="245"/>
                </a:cubicBezTo>
                <a:cubicBezTo>
                  <a:pt x="123" y="245"/>
                  <a:pt x="123" y="245"/>
                  <a:pt x="123" y="245"/>
                </a:cubicBezTo>
                <a:cubicBezTo>
                  <a:pt x="120" y="245"/>
                  <a:pt x="120" y="245"/>
                  <a:pt x="120" y="245"/>
                </a:cubicBezTo>
                <a:cubicBezTo>
                  <a:pt x="120" y="243"/>
                  <a:pt x="120" y="243"/>
                  <a:pt x="120" y="243"/>
                </a:cubicBezTo>
                <a:cubicBezTo>
                  <a:pt x="123" y="243"/>
                  <a:pt x="123" y="243"/>
                  <a:pt x="123" y="243"/>
                </a:cubicBezTo>
                <a:cubicBezTo>
                  <a:pt x="123" y="243"/>
                  <a:pt x="123" y="242"/>
                  <a:pt x="123" y="242"/>
                </a:cubicBezTo>
                <a:cubicBezTo>
                  <a:pt x="123" y="242"/>
                  <a:pt x="123" y="241"/>
                  <a:pt x="123" y="241"/>
                </a:cubicBezTo>
                <a:cubicBezTo>
                  <a:pt x="120" y="241"/>
                  <a:pt x="120" y="241"/>
                  <a:pt x="120" y="241"/>
                </a:cubicBezTo>
                <a:cubicBezTo>
                  <a:pt x="120" y="240"/>
                  <a:pt x="120" y="240"/>
                  <a:pt x="120" y="240"/>
                </a:cubicBezTo>
                <a:cubicBezTo>
                  <a:pt x="123" y="239"/>
                  <a:pt x="123" y="239"/>
                  <a:pt x="123" y="239"/>
                </a:cubicBezTo>
                <a:cubicBezTo>
                  <a:pt x="123" y="239"/>
                  <a:pt x="123" y="239"/>
                  <a:pt x="123" y="239"/>
                </a:cubicBezTo>
                <a:cubicBezTo>
                  <a:pt x="123" y="238"/>
                  <a:pt x="123" y="238"/>
                  <a:pt x="123" y="238"/>
                </a:cubicBezTo>
                <a:cubicBezTo>
                  <a:pt x="120" y="238"/>
                  <a:pt x="120" y="238"/>
                  <a:pt x="120" y="238"/>
                </a:cubicBezTo>
                <a:cubicBezTo>
                  <a:pt x="120" y="236"/>
                  <a:pt x="120" y="236"/>
                  <a:pt x="120" y="236"/>
                </a:cubicBezTo>
                <a:cubicBezTo>
                  <a:pt x="123" y="236"/>
                  <a:pt x="123" y="236"/>
                  <a:pt x="123" y="236"/>
                </a:cubicBezTo>
                <a:cubicBezTo>
                  <a:pt x="123" y="236"/>
                  <a:pt x="123" y="236"/>
                  <a:pt x="123" y="236"/>
                </a:cubicBezTo>
                <a:cubicBezTo>
                  <a:pt x="123" y="235"/>
                  <a:pt x="123" y="235"/>
                  <a:pt x="123" y="235"/>
                </a:cubicBezTo>
                <a:cubicBezTo>
                  <a:pt x="120" y="235"/>
                  <a:pt x="120" y="235"/>
                  <a:pt x="120" y="235"/>
                </a:cubicBezTo>
                <a:cubicBezTo>
                  <a:pt x="120" y="233"/>
                  <a:pt x="120" y="233"/>
                  <a:pt x="120" y="233"/>
                </a:cubicBezTo>
                <a:cubicBezTo>
                  <a:pt x="123" y="233"/>
                  <a:pt x="123" y="233"/>
                  <a:pt x="123" y="233"/>
                </a:cubicBezTo>
                <a:cubicBezTo>
                  <a:pt x="123" y="233"/>
                  <a:pt x="123" y="233"/>
                  <a:pt x="123" y="232"/>
                </a:cubicBezTo>
                <a:cubicBezTo>
                  <a:pt x="123" y="232"/>
                  <a:pt x="123" y="232"/>
                  <a:pt x="123" y="232"/>
                </a:cubicBezTo>
                <a:cubicBezTo>
                  <a:pt x="140" y="232"/>
                  <a:pt x="169" y="231"/>
                  <a:pt x="217" y="231"/>
                </a:cubicBezTo>
                <a:cubicBezTo>
                  <a:pt x="291" y="230"/>
                  <a:pt x="291" y="182"/>
                  <a:pt x="291" y="170"/>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pic>
        <p:nvPicPr>
          <p:cNvPr id="45" name="Picture 36" descr="C:\Users\sakuu\Documents\Ballmer WPC\AI\work.png"/>
          <p:cNvPicPr>
            <a:picLocks noChangeAspect="1" noChangeArrowheads="1"/>
          </p:cNvPicPr>
          <p:nvPr userDrawn="1"/>
        </p:nvPicPr>
        <p:blipFill>
          <a:blip r:embed="rId18" cstate="screen">
            <a:extLst>
              <a:ext uri="{BEBA8EAE-BF5A-486C-A8C5-ECC9F3942E4B}">
                <a14:imgProps xmlns:a14="http://schemas.microsoft.com/office/drawing/2010/main">
                  <a14:imgLayer r:embed="rId1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11070819" y="84588"/>
            <a:ext cx="650022" cy="1038041"/>
          </a:xfrm>
          <a:prstGeom prst="rect">
            <a:avLst/>
          </a:prstGeom>
          <a:noFill/>
          <a:extLst>
            <a:ext uri="{909E8E84-426E-40DD-AFC4-6F175D3DCCD1}">
              <a14:hiddenFill xmlns:a14="http://schemas.microsoft.com/office/drawing/2010/main">
                <a:solidFill>
                  <a:srgbClr val="FFFFFF"/>
                </a:solidFill>
              </a14:hiddenFill>
            </a:ext>
          </a:extLst>
        </p:spPr>
      </p:pic>
      <p:sp>
        <p:nvSpPr>
          <p:cNvPr id="46" name="Freeform 7"/>
          <p:cNvSpPr>
            <a:spLocks noEditPoints="1"/>
          </p:cNvSpPr>
          <p:nvPr userDrawn="1"/>
        </p:nvSpPr>
        <p:spPr bwMode="black">
          <a:xfrm>
            <a:off x="7729179" y="2684746"/>
            <a:ext cx="324092" cy="34931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47" name="Freeform 61"/>
          <p:cNvSpPr>
            <a:spLocks noEditPoints="1"/>
          </p:cNvSpPr>
          <p:nvPr userDrawn="1"/>
        </p:nvSpPr>
        <p:spPr bwMode="black">
          <a:xfrm>
            <a:off x="9796715" y="2713310"/>
            <a:ext cx="324091" cy="405114"/>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pic>
        <p:nvPicPr>
          <p:cNvPr id="48" name="Picture 2" descr="C:\Users\t-dantay\Documents\Placeholders\volume.png"/>
          <p:cNvPicPr>
            <a:picLocks noChangeAspect="1" noChangeArrowheads="1"/>
          </p:cNvPicPr>
          <p:nvPr userDrawn="1"/>
        </p:nvPicPr>
        <p:blipFill>
          <a:blip r:embed="rId20" cstate="print">
            <a:biLevel thresh="25000"/>
            <a:extLst>
              <a:ext uri="{28A0092B-C50C-407E-A947-70E740481C1C}">
                <a14:useLocalDpi xmlns:a14="http://schemas.microsoft.com/office/drawing/2010/main" val="0"/>
              </a:ext>
            </a:extLst>
          </a:blip>
          <a:srcRect/>
          <a:stretch>
            <a:fillRect/>
          </a:stretch>
        </p:blipFill>
        <p:spPr bwMode="auto">
          <a:xfrm>
            <a:off x="8734065" y="2788382"/>
            <a:ext cx="363883" cy="309869"/>
          </a:xfrm>
          <a:prstGeom prst="rect">
            <a:avLst/>
          </a:prstGeom>
          <a:noFill/>
          <a:extLst>
            <a:ext uri="{909E8E84-426E-40DD-AFC4-6F175D3DCCD1}">
              <a14:hiddenFill xmlns:a14="http://schemas.microsoft.com/office/drawing/2010/main">
                <a:solidFill>
                  <a:srgbClr val="FFFFFF"/>
                </a:solidFill>
              </a14:hiddenFill>
            </a:ext>
          </a:extLst>
        </p:spPr>
      </p:pic>
      <p:sp>
        <p:nvSpPr>
          <p:cNvPr id="49" name="Freeform 92"/>
          <p:cNvSpPr>
            <a:spLocks noEditPoints="1"/>
          </p:cNvSpPr>
          <p:nvPr userDrawn="1"/>
        </p:nvSpPr>
        <p:spPr bwMode="black">
          <a:xfrm>
            <a:off x="11070819" y="1507597"/>
            <a:ext cx="341097" cy="464742"/>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0" name="Freeform 101"/>
          <p:cNvSpPr>
            <a:spLocks noChangeAspect="1"/>
          </p:cNvSpPr>
          <p:nvPr userDrawn="1"/>
        </p:nvSpPr>
        <p:spPr bwMode="black">
          <a:xfrm flipH="1">
            <a:off x="11101784" y="2602350"/>
            <a:ext cx="279165" cy="418746"/>
          </a:xfrm>
          <a:custGeom>
            <a:avLst/>
            <a:gdLst>
              <a:gd name="T0" fmla="*/ 0 w 66"/>
              <a:gd name="T1" fmla="*/ 49 h 99"/>
              <a:gd name="T2" fmla="*/ 66 w 66"/>
              <a:gd name="T3" fmla="*/ 0 h 99"/>
              <a:gd name="T4" fmla="*/ 66 w 66"/>
              <a:gd name="T5" fmla="*/ 99 h 99"/>
              <a:gd name="T6" fmla="*/ 0 w 66"/>
              <a:gd name="T7" fmla="*/ 49 h 99"/>
            </a:gdLst>
            <a:ahLst/>
            <a:cxnLst>
              <a:cxn ang="0">
                <a:pos x="T0" y="T1"/>
              </a:cxn>
              <a:cxn ang="0">
                <a:pos x="T2" y="T3"/>
              </a:cxn>
              <a:cxn ang="0">
                <a:pos x="T4" y="T5"/>
              </a:cxn>
              <a:cxn ang="0">
                <a:pos x="T6" y="T7"/>
              </a:cxn>
            </a:cxnLst>
            <a:rect l="0" t="0" r="r" b="b"/>
            <a:pathLst>
              <a:path w="66" h="99">
                <a:moveTo>
                  <a:pt x="0" y="49"/>
                </a:moveTo>
                <a:lnTo>
                  <a:pt x="66" y="0"/>
                </a:lnTo>
                <a:lnTo>
                  <a:pt x="66" y="99"/>
                </a:lnTo>
                <a:lnTo>
                  <a:pt x="0" y="49"/>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Cloud large"/>
          <p:cNvSpPr>
            <a:spLocks/>
          </p:cNvSpPr>
          <p:nvPr userDrawn="1"/>
        </p:nvSpPr>
        <p:spPr bwMode="black">
          <a:xfrm>
            <a:off x="212074" y="3587352"/>
            <a:ext cx="2212999" cy="980929"/>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52" name="Freeform 105"/>
          <p:cNvSpPr>
            <a:spLocks/>
          </p:cNvSpPr>
          <p:nvPr userDrawn="1"/>
        </p:nvSpPr>
        <p:spPr bwMode="black">
          <a:xfrm>
            <a:off x="2964153" y="3632249"/>
            <a:ext cx="481540" cy="983705"/>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bg1"/>
          </a:solidFill>
          <a:ln>
            <a:solidFill>
              <a:schemeClr val="bg1"/>
            </a:solid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grpSp>
        <p:nvGrpSpPr>
          <p:cNvPr id="53" name="Group 52"/>
          <p:cNvGrpSpPr/>
          <p:nvPr userDrawn="1"/>
        </p:nvGrpSpPr>
        <p:grpSpPr>
          <a:xfrm>
            <a:off x="3904123" y="3587352"/>
            <a:ext cx="1250490" cy="755505"/>
            <a:chOff x="1411369" y="3975421"/>
            <a:chExt cx="1714604" cy="1035908"/>
          </a:xfrm>
        </p:grpSpPr>
        <p:sp>
          <p:nvSpPr>
            <p:cNvPr id="54"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6" name="Freeform 64"/>
          <p:cNvSpPr>
            <a:spLocks noEditPoints="1"/>
          </p:cNvSpPr>
          <p:nvPr userDrawn="1"/>
        </p:nvSpPr>
        <p:spPr bwMode="black">
          <a:xfrm>
            <a:off x="5746662" y="3463738"/>
            <a:ext cx="1144685" cy="879119"/>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nvGrpSpPr>
          <p:cNvPr id="57" name="Group 56"/>
          <p:cNvGrpSpPr/>
          <p:nvPr userDrawn="1"/>
        </p:nvGrpSpPr>
        <p:grpSpPr>
          <a:xfrm>
            <a:off x="7678713" y="3463738"/>
            <a:ext cx="425024" cy="1079652"/>
            <a:chOff x="7558088" y="1685925"/>
            <a:chExt cx="1322387" cy="3359150"/>
          </a:xfrm>
          <a:solidFill>
            <a:schemeClr val="bg1"/>
          </a:solidFill>
        </p:grpSpPr>
        <p:sp>
          <p:nvSpPr>
            <p:cNvPr id="58"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58"/>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0" name="Freeform 82"/>
          <p:cNvSpPr>
            <a:spLocks noEditPoints="1"/>
          </p:cNvSpPr>
          <p:nvPr userDrawn="1"/>
        </p:nvSpPr>
        <p:spPr bwMode="black">
          <a:xfrm>
            <a:off x="10810046" y="3586071"/>
            <a:ext cx="862640" cy="862414"/>
          </a:xfrm>
          <a:custGeom>
            <a:avLst/>
            <a:gdLst>
              <a:gd name="T0" fmla="*/ 590 w 2193"/>
              <a:gd name="T1" fmla="*/ 531 h 2197"/>
              <a:gd name="T2" fmla="*/ 1140 w 2193"/>
              <a:gd name="T3" fmla="*/ 364 h 2197"/>
              <a:gd name="T4" fmla="*/ 1100 w 2193"/>
              <a:gd name="T5" fmla="*/ 435 h 2197"/>
              <a:gd name="T6" fmla="*/ 1066 w 2193"/>
              <a:gd name="T7" fmla="*/ 405 h 2197"/>
              <a:gd name="T8" fmla="*/ 1025 w 2193"/>
              <a:gd name="T9" fmla="*/ 503 h 2197"/>
              <a:gd name="T10" fmla="*/ 951 w 2193"/>
              <a:gd name="T11" fmla="*/ 405 h 2197"/>
              <a:gd name="T12" fmla="*/ 992 w 2193"/>
              <a:gd name="T13" fmla="*/ 503 h 2197"/>
              <a:gd name="T14" fmla="*/ 877 w 2193"/>
              <a:gd name="T15" fmla="*/ 364 h 2197"/>
              <a:gd name="T16" fmla="*/ 917 w 2193"/>
              <a:gd name="T17" fmla="*/ 544 h 2197"/>
              <a:gd name="T18" fmla="*/ 802 w 2193"/>
              <a:gd name="T19" fmla="*/ 435 h 2197"/>
              <a:gd name="T20" fmla="*/ 802 w 2193"/>
              <a:gd name="T21" fmla="*/ 544 h 2197"/>
              <a:gd name="T22" fmla="*/ 768 w 2193"/>
              <a:gd name="T23" fmla="*/ 435 h 2197"/>
              <a:gd name="T24" fmla="*/ 727 w 2193"/>
              <a:gd name="T25" fmla="*/ 503 h 2197"/>
              <a:gd name="T26" fmla="*/ 693 w 2193"/>
              <a:gd name="T27" fmla="*/ 476 h 2197"/>
              <a:gd name="T28" fmla="*/ 655 w 2193"/>
              <a:gd name="T29" fmla="*/ 282 h 2197"/>
              <a:gd name="T30" fmla="*/ 655 w 2193"/>
              <a:gd name="T31" fmla="*/ 282 h 2197"/>
              <a:gd name="T32" fmla="*/ 1140 w 2193"/>
              <a:gd name="T33" fmla="*/ 92 h 2197"/>
              <a:gd name="T34" fmla="*/ 1100 w 2193"/>
              <a:gd name="T35" fmla="*/ 191 h 2197"/>
              <a:gd name="T36" fmla="*/ 1025 w 2193"/>
              <a:gd name="T37" fmla="*/ 92 h 2197"/>
              <a:gd name="T38" fmla="*/ 1066 w 2193"/>
              <a:gd name="T39" fmla="*/ 191 h 2197"/>
              <a:gd name="T40" fmla="*/ 951 w 2193"/>
              <a:gd name="T41" fmla="*/ 52 h 2197"/>
              <a:gd name="T42" fmla="*/ 992 w 2193"/>
              <a:gd name="T43" fmla="*/ 231 h 2197"/>
              <a:gd name="T44" fmla="*/ 877 w 2193"/>
              <a:gd name="T45" fmla="*/ 123 h 2197"/>
              <a:gd name="T46" fmla="*/ 877 w 2193"/>
              <a:gd name="T47" fmla="*/ 231 h 2197"/>
              <a:gd name="T48" fmla="*/ 842 w 2193"/>
              <a:gd name="T49" fmla="*/ 123 h 2197"/>
              <a:gd name="T50" fmla="*/ 802 w 2193"/>
              <a:gd name="T51" fmla="*/ 191 h 2197"/>
              <a:gd name="T52" fmla="*/ 768 w 2193"/>
              <a:gd name="T53" fmla="*/ 163 h 2197"/>
              <a:gd name="T54" fmla="*/ 653 w 2193"/>
              <a:gd name="T55" fmla="*/ 52 h 2197"/>
              <a:gd name="T56" fmla="*/ 653 w 2193"/>
              <a:gd name="T57" fmla="*/ 163 h 2197"/>
              <a:gd name="T58" fmla="*/ 1315 w 2193"/>
              <a:gd name="T59" fmla="*/ 2023 h 2197"/>
              <a:gd name="T60" fmla="*/ 1444 w 2193"/>
              <a:gd name="T61" fmla="*/ 2179 h 2197"/>
              <a:gd name="T62" fmla="*/ 1597 w 2193"/>
              <a:gd name="T63" fmla="*/ 1488 h 2197"/>
              <a:gd name="T64" fmla="*/ 2182 w 2193"/>
              <a:gd name="T65" fmla="*/ 1590 h 2197"/>
              <a:gd name="T66" fmla="*/ 925 w 2193"/>
              <a:gd name="T67" fmla="*/ 1617 h 2197"/>
              <a:gd name="T68" fmla="*/ 1137 w 2193"/>
              <a:gd name="T69" fmla="*/ 1617 h 2197"/>
              <a:gd name="T70" fmla="*/ 2090 w 2193"/>
              <a:gd name="T71" fmla="*/ 1142 h 2197"/>
              <a:gd name="T72" fmla="*/ 1538 w 2193"/>
              <a:gd name="T73" fmla="*/ 908 h 2197"/>
              <a:gd name="T74" fmla="*/ 1043 w 2193"/>
              <a:gd name="T75" fmla="*/ 908 h 2197"/>
              <a:gd name="T76" fmla="*/ 103 w 2193"/>
              <a:gd name="T77" fmla="*/ 1377 h 2197"/>
              <a:gd name="T78" fmla="*/ 1675 w 2193"/>
              <a:gd name="T79" fmla="*/ 1407 h 2197"/>
              <a:gd name="T80" fmla="*/ 1268 w 2193"/>
              <a:gd name="T81" fmla="*/ 1660 h 2197"/>
              <a:gd name="T82" fmla="*/ 1268 w 2193"/>
              <a:gd name="T83" fmla="*/ 1660 h 2197"/>
              <a:gd name="T84" fmla="*/ 1140 w 2193"/>
              <a:gd name="T85" fmla="*/ 788 h 2197"/>
              <a:gd name="T86" fmla="*/ 1025 w 2193"/>
              <a:gd name="T87" fmla="*/ 677 h 2197"/>
              <a:gd name="T88" fmla="*/ 1025 w 2193"/>
              <a:gd name="T89" fmla="*/ 788 h 2197"/>
              <a:gd name="T90" fmla="*/ 653 w 2193"/>
              <a:gd name="T91" fmla="*/ 788 h 2197"/>
              <a:gd name="T92" fmla="*/ 693 w 2193"/>
              <a:gd name="T93" fmla="*/ 717 h 2197"/>
              <a:gd name="T94" fmla="*/ 727 w 2193"/>
              <a:gd name="T95" fmla="*/ 748 h 2197"/>
              <a:gd name="T96" fmla="*/ 842 w 2193"/>
              <a:gd name="T97" fmla="*/ 856 h 2197"/>
              <a:gd name="T98" fmla="*/ 842 w 2193"/>
              <a:gd name="T99" fmla="*/ 748 h 2197"/>
              <a:gd name="T100" fmla="*/ 877 w 2193"/>
              <a:gd name="T101" fmla="*/ 856 h 2197"/>
              <a:gd name="T102" fmla="*/ 917 w 2193"/>
              <a:gd name="T103" fmla="*/ 788 h 2197"/>
              <a:gd name="T104" fmla="*/ 951 w 2193"/>
              <a:gd name="T105" fmla="*/ 816 h 2197"/>
              <a:gd name="T106" fmla="*/ 992 w 2193"/>
              <a:gd name="T107" fmla="*/ 717 h 2197"/>
              <a:gd name="T108" fmla="*/ 1066 w 2193"/>
              <a:gd name="T109" fmla="*/ 856 h 2197"/>
              <a:gd name="T110" fmla="*/ 176 w 2193"/>
              <a:gd name="T111" fmla="*/ 1407 h 2197"/>
              <a:gd name="T112" fmla="*/ 0 w 2193"/>
              <a:gd name="T113" fmla="*/ 1622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3" h="2197">
                <a:moveTo>
                  <a:pt x="655" y="595"/>
                </a:moveTo>
                <a:cubicBezTo>
                  <a:pt x="1538" y="595"/>
                  <a:pt x="1538" y="595"/>
                  <a:pt x="1538" y="595"/>
                </a:cubicBezTo>
                <a:cubicBezTo>
                  <a:pt x="1574" y="595"/>
                  <a:pt x="1603" y="566"/>
                  <a:pt x="1603" y="531"/>
                </a:cubicBezTo>
                <a:cubicBezTo>
                  <a:pt x="1603" y="377"/>
                  <a:pt x="1603" y="377"/>
                  <a:pt x="1603" y="377"/>
                </a:cubicBezTo>
                <a:cubicBezTo>
                  <a:pt x="1603" y="342"/>
                  <a:pt x="1574" y="313"/>
                  <a:pt x="1538" y="313"/>
                </a:cubicBezTo>
                <a:cubicBezTo>
                  <a:pt x="655" y="313"/>
                  <a:pt x="655" y="313"/>
                  <a:pt x="655" y="313"/>
                </a:cubicBezTo>
                <a:cubicBezTo>
                  <a:pt x="619" y="313"/>
                  <a:pt x="590" y="342"/>
                  <a:pt x="590" y="377"/>
                </a:cubicBezTo>
                <a:cubicBezTo>
                  <a:pt x="590" y="531"/>
                  <a:pt x="590" y="531"/>
                  <a:pt x="590" y="531"/>
                </a:cubicBezTo>
                <a:cubicBezTo>
                  <a:pt x="590" y="566"/>
                  <a:pt x="619" y="595"/>
                  <a:pt x="655" y="595"/>
                </a:cubicBezTo>
                <a:close/>
                <a:moveTo>
                  <a:pt x="1464" y="403"/>
                </a:moveTo>
                <a:cubicBezTo>
                  <a:pt x="1492" y="403"/>
                  <a:pt x="1515" y="426"/>
                  <a:pt x="1515" y="454"/>
                </a:cubicBezTo>
                <a:cubicBezTo>
                  <a:pt x="1515" y="482"/>
                  <a:pt x="1492" y="505"/>
                  <a:pt x="1464" y="505"/>
                </a:cubicBezTo>
                <a:cubicBezTo>
                  <a:pt x="1436" y="505"/>
                  <a:pt x="1413" y="482"/>
                  <a:pt x="1413" y="454"/>
                </a:cubicBezTo>
                <a:cubicBezTo>
                  <a:pt x="1413" y="426"/>
                  <a:pt x="1436" y="403"/>
                  <a:pt x="1464" y="403"/>
                </a:cubicBezTo>
                <a:close/>
                <a:moveTo>
                  <a:pt x="1100" y="364"/>
                </a:moveTo>
                <a:cubicBezTo>
                  <a:pt x="1140" y="364"/>
                  <a:pt x="1140" y="364"/>
                  <a:pt x="1140" y="364"/>
                </a:cubicBezTo>
                <a:cubicBezTo>
                  <a:pt x="1140" y="405"/>
                  <a:pt x="1140" y="405"/>
                  <a:pt x="1140" y="405"/>
                </a:cubicBezTo>
                <a:cubicBezTo>
                  <a:pt x="1100" y="405"/>
                  <a:pt x="1100" y="405"/>
                  <a:pt x="1100" y="405"/>
                </a:cubicBezTo>
                <a:lnTo>
                  <a:pt x="1100" y="364"/>
                </a:lnTo>
                <a:close/>
                <a:moveTo>
                  <a:pt x="1100" y="435"/>
                </a:moveTo>
                <a:cubicBezTo>
                  <a:pt x="1140" y="435"/>
                  <a:pt x="1140" y="435"/>
                  <a:pt x="1140" y="435"/>
                </a:cubicBezTo>
                <a:cubicBezTo>
                  <a:pt x="1140" y="476"/>
                  <a:pt x="1140" y="476"/>
                  <a:pt x="1140" y="476"/>
                </a:cubicBezTo>
                <a:cubicBezTo>
                  <a:pt x="1100" y="476"/>
                  <a:pt x="1100" y="476"/>
                  <a:pt x="1100" y="476"/>
                </a:cubicBezTo>
                <a:lnTo>
                  <a:pt x="1100" y="435"/>
                </a:lnTo>
                <a:close/>
                <a:moveTo>
                  <a:pt x="1100" y="503"/>
                </a:moveTo>
                <a:cubicBezTo>
                  <a:pt x="1140" y="503"/>
                  <a:pt x="1140" y="503"/>
                  <a:pt x="1140" y="503"/>
                </a:cubicBezTo>
                <a:cubicBezTo>
                  <a:pt x="1140" y="544"/>
                  <a:pt x="1140" y="544"/>
                  <a:pt x="1140" y="544"/>
                </a:cubicBezTo>
                <a:cubicBezTo>
                  <a:pt x="1100" y="544"/>
                  <a:pt x="1100" y="544"/>
                  <a:pt x="1100" y="544"/>
                </a:cubicBezTo>
                <a:lnTo>
                  <a:pt x="1100" y="503"/>
                </a:lnTo>
                <a:close/>
                <a:moveTo>
                  <a:pt x="1025" y="364"/>
                </a:moveTo>
                <a:cubicBezTo>
                  <a:pt x="1066" y="364"/>
                  <a:pt x="1066" y="364"/>
                  <a:pt x="1066" y="364"/>
                </a:cubicBezTo>
                <a:cubicBezTo>
                  <a:pt x="1066" y="405"/>
                  <a:pt x="1066" y="405"/>
                  <a:pt x="1066" y="405"/>
                </a:cubicBezTo>
                <a:cubicBezTo>
                  <a:pt x="1025" y="405"/>
                  <a:pt x="1025" y="405"/>
                  <a:pt x="1025" y="405"/>
                </a:cubicBezTo>
                <a:lnTo>
                  <a:pt x="1025" y="364"/>
                </a:lnTo>
                <a:close/>
                <a:moveTo>
                  <a:pt x="1025" y="435"/>
                </a:moveTo>
                <a:cubicBezTo>
                  <a:pt x="1066" y="435"/>
                  <a:pt x="1066" y="435"/>
                  <a:pt x="1066" y="435"/>
                </a:cubicBezTo>
                <a:cubicBezTo>
                  <a:pt x="1066" y="476"/>
                  <a:pt x="1066" y="476"/>
                  <a:pt x="1066" y="476"/>
                </a:cubicBezTo>
                <a:cubicBezTo>
                  <a:pt x="1025" y="476"/>
                  <a:pt x="1025" y="476"/>
                  <a:pt x="1025" y="476"/>
                </a:cubicBezTo>
                <a:lnTo>
                  <a:pt x="1025" y="435"/>
                </a:lnTo>
                <a:close/>
                <a:moveTo>
                  <a:pt x="1025" y="503"/>
                </a:moveTo>
                <a:cubicBezTo>
                  <a:pt x="1066" y="503"/>
                  <a:pt x="1066" y="503"/>
                  <a:pt x="1066" y="503"/>
                </a:cubicBezTo>
                <a:cubicBezTo>
                  <a:pt x="1066" y="544"/>
                  <a:pt x="1066" y="544"/>
                  <a:pt x="1066" y="544"/>
                </a:cubicBezTo>
                <a:cubicBezTo>
                  <a:pt x="1025" y="544"/>
                  <a:pt x="1025" y="544"/>
                  <a:pt x="1025" y="544"/>
                </a:cubicBezTo>
                <a:lnTo>
                  <a:pt x="1025" y="503"/>
                </a:lnTo>
                <a:close/>
                <a:moveTo>
                  <a:pt x="951" y="364"/>
                </a:moveTo>
                <a:cubicBezTo>
                  <a:pt x="992" y="364"/>
                  <a:pt x="992" y="364"/>
                  <a:pt x="992" y="364"/>
                </a:cubicBezTo>
                <a:cubicBezTo>
                  <a:pt x="992" y="405"/>
                  <a:pt x="992" y="405"/>
                  <a:pt x="992" y="405"/>
                </a:cubicBezTo>
                <a:cubicBezTo>
                  <a:pt x="951" y="405"/>
                  <a:pt x="951" y="405"/>
                  <a:pt x="951" y="405"/>
                </a:cubicBezTo>
                <a:lnTo>
                  <a:pt x="951" y="364"/>
                </a:lnTo>
                <a:close/>
                <a:moveTo>
                  <a:pt x="951" y="435"/>
                </a:moveTo>
                <a:cubicBezTo>
                  <a:pt x="992" y="435"/>
                  <a:pt x="992" y="435"/>
                  <a:pt x="992" y="435"/>
                </a:cubicBezTo>
                <a:cubicBezTo>
                  <a:pt x="992" y="476"/>
                  <a:pt x="992" y="476"/>
                  <a:pt x="992" y="476"/>
                </a:cubicBezTo>
                <a:cubicBezTo>
                  <a:pt x="951" y="476"/>
                  <a:pt x="951" y="476"/>
                  <a:pt x="951" y="476"/>
                </a:cubicBezTo>
                <a:lnTo>
                  <a:pt x="951" y="435"/>
                </a:lnTo>
                <a:close/>
                <a:moveTo>
                  <a:pt x="951" y="503"/>
                </a:moveTo>
                <a:cubicBezTo>
                  <a:pt x="992" y="503"/>
                  <a:pt x="992" y="503"/>
                  <a:pt x="992" y="503"/>
                </a:cubicBezTo>
                <a:cubicBezTo>
                  <a:pt x="992" y="544"/>
                  <a:pt x="992" y="544"/>
                  <a:pt x="992" y="544"/>
                </a:cubicBezTo>
                <a:cubicBezTo>
                  <a:pt x="951" y="544"/>
                  <a:pt x="951" y="544"/>
                  <a:pt x="951" y="544"/>
                </a:cubicBezTo>
                <a:lnTo>
                  <a:pt x="951" y="503"/>
                </a:lnTo>
                <a:close/>
                <a:moveTo>
                  <a:pt x="877" y="364"/>
                </a:moveTo>
                <a:cubicBezTo>
                  <a:pt x="917" y="364"/>
                  <a:pt x="917" y="364"/>
                  <a:pt x="917" y="364"/>
                </a:cubicBezTo>
                <a:cubicBezTo>
                  <a:pt x="917" y="405"/>
                  <a:pt x="917" y="405"/>
                  <a:pt x="917" y="405"/>
                </a:cubicBezTo>
                <a:cubicBezTo>
                  <a:pt x="877" y="405"/>
                  <a:pt x="877" y="405"/>
                  <a:pt x="877" y="405"/>
                </a:cubicBezTo>
                <a:lnTo>
                  <a:pt x="877" y="364"/>
                </a:lnTo>
                <a:close/>
                <a:moveTo>
                  <a:pt x="877" y="435"/>
                </a:moveTo>
                <a:cubicBezTo>
                  <a:pt x="917" y="435"/>
                  <a:pt x="917" y="435"/>
                  <a:pt x="917" y="435"/>
                </a:cubicBezTo>
                <a:cubicBezTo>
                  <a:pt x="917" y="476"/>
                  <a:pt x="917" y="476"/>
                  <a:pt x="917" y="476"/>
                </a:cubicBezTo>
                <a:cubicBezTo>
                  <a:pt x="877" y="476"/>
                  <a:pt x="877" y="476"/>
                  <a:pt x="877" y="476"/>
                </a:cubicBezTo>
                <a:lnTo>
                  <a:pt x="877" y="435"/>
                </a:lnTo>
                <a:close/>
                <a:moveTo>
                  <a:pt x="877" y="503"/>
                </a:moveTo>
                <a:cubicBezTo>
                  <a:pt x="917" y="503"/>
                  <a:pt x="917" y="503"/>
                  <a:pt x="917" y="503"/>
                </a:cubicBezTo>
                <a:cubicBezTo>
                  <a:pt x="917" y="544"/>
                  <a:pt x="917" y="544"/>
                  <a:pt x="917" y="544"/>
                </a:cubicBezTo>
                <a:cubicBezTo>
                  <a:pt x="877" y="544"/>
                  <a:pt x="877" y="544"/>
                  <a:pt x="877" y="544"/>
                </a:cubicBezTo>
                <a:lnTo>
                  <a:pt x="877" y="503"/>
                </a:lnTo>
                <a:close/>
                <a:moveTo>
                  <a:pt x="802" y="364"/>
                </a:moveTo>
                <a:cubicBezTo>
                  <a:pt x="842" y="364"/>
                  <a:pt x="842" y="364"/>
                  <a:pt x="842" y="364"/>
                </a:cubicBezTo>
                <a:cubicBezTo>
                  <a:pt x="842" y="405"/>
                  <a:pt x="842" y="405"/>
                  <a:pt x="842" y="405"/>
                </a:cubicBezTo>
                <a:cubicBezTo>
                  <a:pt x="802" y="405"/>
                  <a:pt x="802" y="405"/>
                  <a:pt x="802" y="405"/>
                </a:cubicBezTo>
                <a:lnTo>
                  <a:pt x="802" y="364"/>
                </a:lnTo>
                <a:close/>
                <a:moveTo>
                  <a:pt x="802" y="435"/>
                </a:moveTo>
                <a:cubicBezTo>
                  <a:pt x="842" y="435"/>
                  <a:pt x="842" y="435"/>
                  <a:pt x="842" y="435"/>
                </a:cubicBezTo>
                <a:cubicBezTo>
                  <a:pt x="842" y="476"/>
                  <a:pt x="842" y="476"/>
                  <a:pt x="842" y="476"/>
                </a:cubicBezTo>
                <a:cubicBezTo>
                  <a:pt x="802" y="476"/>
                  <a:pt x="802" y="476"/>
                  <a:pt x="802" y="476"/>
                </a:cubicBezTo>
                <a:lnTo>
                  <a:pt x="802" y="435"/>
                </a:lnTo>
                <a:close/>
                <a:moveTo>
                  <a:pt x="802" y="503"/>
                </a:moveTo>
                <a:cubicBezTo>
                  <a:pt x="842" y="503"/>
                  <a:pt x="842" y="503"/>
                  <a:pt x="842" y="503"/>
                </a:cubicBezTo>
                <a:cubicBezTo>
                  <a:pt x="842" y="544"/>
                  <a:pt x="842" y="544"/>
                  <a:pt x="842" y="544"/>
                </a:cubicBezTo>
                <a:cubicBezTo>
                  <a:pt x="802" y="544"/>
                  <a:pt x="802" y="544"/>
                  <a:pt x="802" y="544"/>
                </a:cubicBezTo>
                <a:lnTo>
                  <a:pt x="802" y="503"/>
                </a:lnTo>
                <a:close/>
                <a:moveTo>
                  <a:pt x="727" y="364"/>
                </a:moveTo>
                <a:cubicBezTo>
                  <a:pt x="768" y="364"/>
                  <a:pt x="768" y="364"/>
                  <a:pt x="768" y="364"/>
                </a:cubicBezTo>
                <a:cubicBezTo>
                  <a:pt x="768" y="405"/>
                  <a:pt x="768" y="405"/>
                  <a:pt x="768" y="405"/>
                </a:cubicBezTo>
                <a:cubicBezTo>
                  <a:pt x="727" y="405"/>
                  <a:pt x="727" y="405"/>
                  <a:pt x="727" y="405"/>
                </a:cubicBezTo>
                <a:lnTo>
                  <a:pt x="727" y="364"/>
                </a:lnTo>
                <a:close/>
                <a:moveTo>
                  <a:pt x="727" y="435"/>
                </a:moveTo>
                <a:cubicBezTo>
                  <a:pt x="768" y="435"/>
                  <a:pt x="768" y="435"/>
                  <a:pt x="768" y="435"/>
                </a:cubicBezTo>
                <a:cubicBezTo>
                  <a:pt x="768" y="476"/>
                  <a:pt x="768" y="476"/>
                  <a:pt x="768" y="476"/>
                </a:cubicBezTo>
                <a:cubicBezTo>
                  <a:pt x="727" y="476"/>
                  <a:pt x="727" y="476"/>
                  <a:pt x="727" y="476"/>
                </a:cubicBezTo>
                <a:lnTo>
                  <a:pt x="727" y="435"/>
                </a:lnTo>
                <a:close/>
                <a:moveTo>
                  <a:pt x="727" y="503"/>
                </a:moveTo>
                <a:cubicBezTo>
                  <a:pt x="768" y="503"/>
                  <a:pt x="768" y="503"/>
                  <a:pt x="768" y="503"/>
                </a:cubicBezTo>
                <a:cubicBezTo>
                  <a:pt x="768" y="544"/>
                  <a:pt x="768" y="544"/>
                  <a:pt x="768" y="544"/>
                </a:cubicBezTo>
                <a:cubicBezTo>
                  <a:pt x="727" y="544"/>
                  <a:pt x="727" y="544"/>
                  <a:pt x="727" y="544"/>
                </a:cubicBezTo>
                <a:lnTo>
                  <a:pt x="727" y="503"/>
                </a:lnTo>
                <a:close/>
                <a:moveTo>
                  <a:pt x="653" y="364"/>
                </a:moveTo>
                <a:cubicBezTo>
                  <a:pt x="693" y="364"/>
                  <a:pt x="693" y="364"/>
                  <a:pt x="693" y="364"/>
                </a:cubicBezTo>
                <a:cubicBezTo>
                  <a:pt x="693" y="405"/>
                  <a:pt x="693" y="405"/>
                  <a:pt x="693" y="405"/>
                </a:cubicBezTo>
                <a:cubicBezTo>
                  <a:pt x="653" y="405"/>
                  <a:pt x="653" y="405"/>
                  <a:pt x="653" y="405"/>
                </a:cubicBezTo>
                <a:lnTo>
                  <a:pt x="653" y="364"/>
                </a:lnTo>
                <a:close/>
                <a:moveTo>
                  <a:pt x="653" y="435"/>
                </a:moveTo>
                <a:cubicBezTo>
                  <a:pt x="693" y="435"/>
                  <a:pt x="693" y="435"/>
                  <a:pt x="693" y="435"/>
                </a:cubicBezTo>
                <a:cubicBezTo>
                  <a:pt x="693" y="476"/>
                  <a:pt x="693" y="476"/>
                  <a:pt x="693" y="476"/>
                </a:cubicBezTo>
                <a:cubicBezTo>
                  <a:pt x="653" y="476"/>
                  <a:pt x="653" y="476"/>
                  <a:pt x="653" y="476"/>
                </a:cubicBezTo>
                <a:lnTo>
                  <a:pt x="653" y="435"/>
                </a:lnTo>
                <a:close/>
                <a:moveTo>
                  <a:pt x="653" y="503"/>
                </a:moveTo>
                <a:cubicBezTo>
                  <a:pt x="693" y="503"/>
                  <a:pt x="693" y="503"/>
                  <a:pt x="693" y="503"/>
                </a:cubicBezTo>
                <a:cubicBezTo>
                  <a:pt x="693" y="544"/>
                  <a:pt x="693" y="544"/>
                  <a:pt x="693" y="544"/>
                </a:cubicBezTo>
                <a:cubicBezTo>
                  <a:pt x="653" y="544"/>
                  <a:pt x="653" y="544"/>
                  <a:pt x="653" y="544"/>
                </a:cubicBezTo>
                <a:lnTo>
                  <a:pt x="653" y="503"/>
                </a:lnTo>
                <a:close/>
                <a:moveTo>
                  <a:pt x="655" y="282"/>
                </a:moveTo>
                <a:cubicBezTo>
                  <a:pt x="1538" y="282"/>
                  <a:pt x="1538" y="282"/>
                  <a:pt x="1538" y="282"/>
                </a:cubicBezTo>
                <a:cubicBezTo>
                  <a:pt x="1574" y="282"/>
                  <a:pt x="1603" y="254"/>
                  <a:pt x="1603" y="218"/>
                </a:cubicBezTo>
                <a:cubicBezTo>
                  <a:pt x="1603" y="65"/>
                  <a:pt x="1603" y="65"/>
                  <a:pt x="1603" y="65"/>
                </a:cubicBezTo>
                <a:cubicBezTo>
                  <a:pt x="1603" y="29"/>
                  <a:pt x="1574" y="0"/>
                  <a:pt x="1538" y="0"/>
                </a:cubicBezTo>
                <a:cubicBezTo>
                  <a:pt x="655" y="0"/>
                  <a:pt x="655" y="0"/>
                  <a:pt x="655" y="0"/>
                </a:cubicBezTo>
                <a:cubicBezTo>
                  <a:pt x="619" y="0"/>
                  <a:pt x="590" y="29"/>
                  <a:pt x="590" y="65"/>
                </a:cubicBezTo>
                <a:cubicBezTo>
                  <a:pt x="590" y="218"/>
                  <a:pt x="590" y="218"/>
                  <a:pt x="590" y="218"/>
                </a:cubicBezTo>
                <a:cubicBezTo>
                  <a:pt x="590" y="254"/>
                  <a:pt x="619" y="282"/>
                  <a:pt x="655" y="282"/>
                </a:cubicBezTo>
                <a:close/>
                <a:moveTo>
                  <a:pt x="1464" y="90"/>
                </a:moveTo>
                <a:cubicBezTo>
                  <a:pt x="1492" y="90"/>
                  <a:pt x="1515" y="113"/>
                  <a:pt x="1515" y="141"/>
                </a:cubicBezTo>
                <a:cubicBezTo>
                  <a:pt x="1515" y="170"/>
                  <a:pt x="1492" y="192"/>
                  <a:pt x="1464" y="192"/>
                </a:cubicBezTo>
                <a:cubicBezTo>
                  <a:pt x="1436" y="192"/>
                  <a:pt x="1413" y="170"/>
                  <a:pt x="1413" y="141"/>
                </a:cubicBezTo>
                <a:cubicBezTo>
                  <a:pt x="1413" y="113"/>
                  <a:pt x="1436" y="90"/>
                  <a:pt x="1464" y="90"/>
                </a:cubicBezTo>
                <a:close/>
                <a:moveTo>
                  <a:pt x="1100" y="52"/>
                </a:moveTo>
                <a:cubicBezTo>
                  <a:pt x="1140" y="52"/>
                  <a:pt x="1140" y="52"/>
                  <a:pt x="1140" y="52"/>
                </a:cubicBezTo>
                <a:cubicBezTo>
                  <a:pt x="1140" y="92"/>
                  <a:pt x="1140" y="92"/>
                  <a:pt x="1140" y="92"/>
                </a:cubicBezTo>
                <a:cubicBezTo>
                  <a:pt x="1100" y="92"/>
                  <a:pt x="1100" y="92"/>
                  <a:pt x="1100" y="92"/>
                </a:cubicBezTo>
                <a:lnTo>
                  <a:pt x="1100" y="52"/>
                </a:lnTo>
                <a:close/>
                <a:moveTo>
                  <a:pt x="1100" y="123"/>
                </a:moveTo>
                <a:cubicBezTo>
                  <a:pt x="1140" y="123"/>
                  <a:pt x="1140" y="123"/>
                  <a:pt x="1140" y="123"/>
                </a:cubicBezTo>
                <a:cubicBezTo>
                  <a:pt x="1140" y="163"/>
                  <a:pt x="1140" y="163"/>
                  <a:pt x="1140" y="163"/>
                </a:cubicBezTo>
                <a:cubicBezTo>
                  <a:pt x="1100" y="163"/>
                  <a:pt x="1100" y="163"/>
                  <a:pt x="1100" y="163"/>
                </a:cubicBezTo>
                <a:lnTo>
                  <a:pt x="1100" y="123"/>
                </a:lnTo>
                <a:close/>
                <a:moveTo>
                  <a:pt x="1100" y="191"/>
                </a:moveTo>
                <a:cubicBezTo>
                  <a:pt x="1140" y="191"/>
                  <a:pt x="1140" y="191"/>
                  <a:pt x="1140" y="191"/>
                </a:cubicBezTo>
                <a:cubicBezTo>
                  <a:pt x="1140" y="231"/>
                  <a:pt x="1140" y="231"/>
                  <a:pt x="1140" y="231"/>
                </a:cubicBezTo>
                <a:cubicBezTo>
                  <a:pt x="1100" y="231"/>
                  <a:pt x="1100" y="231"/>
                  <a:pt x="1100" y="231"/>
                </a:cubicBezTo>
                <a:lnTo>
                  <a:pt x="1100" y="191"/>
                </a:lnTo>
                <a:close/>
                <a:moveTo>
                  <a:pt x="1025" y="52"/>
                </a:moveTo>
                <a:cubicBezTo>
                  <a:pt x="1066" y="52"/>
                  <a:pt x="1066" y="52"/>
                  <a:pt x="1066" y="52"/>
                </a:cubicBezTo>
                <a:cubicBezTo>
                  <a:pt x="1066" y="92"/>
                  <a:pt x="1066" y="92"/>
                  <a:pt x="1066" y="92"/>
                </a:cubicBezTo>
                <a:cubicBezTo>
                  <a:pt x="1025" y="92"/>
                  <a:pt x="1025" y="92"/>
                  <a:pt x="1025" y="92"/>
                </a:cubicBezTo>
                <a:lnTo>
                  <a:pt x="1025" y="52"/>
                </a:lnTo>
                <a:close/>
                <a:moveTo>
                  <a:pt x="1025" y="123"/>
                </a:moveTo>
                <a:cubicBezTo>
                  <a:pt x="1066" y="123"/>
                  <a:pt x="1066" y="123"/>
                  <a:pt x="1066" y="123"/>
                </a:cubicBezTo>
                <a:cubicBezTo>
                  <a:pt x="1066" y="163"/>
                  <a:pt x="1066" y="163"/>
                  <a:pt x="1066" y="163"/>
                </a:cubicBezTo>
                <a:cubicBezTo>
                  <a:pt x="1025" y="163"/>
                  <a:pt x="1025" y="163"/>
                  <a:pt x="1025" y="163"/>
                </a:cubicBezTo>
                <a:lnTo>
                  <a:pt x="1025" y="123"/>
                </a:lnTo>
                <a:close/>
                <a:moveTo>
                  <a:pt x="1025" y="191"/>
                </a:moveTo>
                <a:cubicBezTo>
                  <a:pt x="1066" y="191"/>
                  <a:pt x="1066" y="191"/>
                  <a:pt x="1066" y="191"/>
                </a:cubicBezTo>
                <a:cubicBezTo>
                  <a:pt x="1066" y="231"/>
                  <a:pt x="1066" y="231"/>
                  <a:pt x="1066" y="231"/>
                </a:cubicBezTo>
                <a:cubicBezTo>
                  <a:pt x="1025" y="231"/>
                  <a:pt x="1025" y="231"/>
                  <a:pt x="1025" y="231"/>
                </a:cubicBezTo>
                <a:lnTo>
                  <a:pt x="1025" y="191"/>
                </a:lnTo>
                <a:close/>
                <a:moveTo>
                  <a:pt x="951" y="52"/>
                </a:moveTo>
                <a:cubicBezTo>
                  <a:pt x="992" y="52"/>
                  <a:pt x="992" y="52"/>
                  <a:pt x="992" y="52"/>
                </a:cubicBezTo>
                <a:cubicBezTo>
                  <a:pt x="992" y="92"/>
                  <a:pt x="992" y="92"/>
                  <a:pt x="992" y="92"/>
                </a:cubicBezTo>
                <a:cubicBezTo>
                  <a:pt x="951" y="92"/>
                  <a:pt x="951" y="92"/>
                  <a:pt x="951" y="92"/>
                </a:cubicBezTo>
                <a:lnTo>
                  <a:pt x="951" y="52"/>
                </a:lnTo>
                <a:close/>
                <a:moveTo>
                  <a:pt x="951" y="123"/>
                </a:moveTo>
                <a:cubicBezTo>
                  <a:pt x="992" y="123"/>
                  <a:pt x="992" y="123"/>
                  <a:pt x="992" y="123"/>
                </a:cubicBezTo>
                <a:cubicBezTo>
                  <a:pt x="992" y="163"/>
                  <a:pt x="992" y="163"/>
                  <a:pt x="992" y="163"/>
                </a:cubicBezTo>
                <a:cubicBezTo>
                  <a:pt x="951" y="163"/>
                  <a:pt x="951" y="163"/>
                  <a:pt x="951" y="163"/>
                </a:cubicBezTo>
                <a:lnTo>
                  <a:pt x="951" y="123"/>
                </a:lnTo>
                <a:close/>
                <a:moveTo>
                  <a:pt x="951" y="191"/>
                </a:moveTo>
                <a:cubicBezTo>
                  <a:pt x="992" y="191"/>
                  <a:pt x="992" y="191"/>
                  <a:pt x="992" y="191"/>
                </a:cubicBezTo>
                <a:cubicBezTo>
                  <a:pt x="992" y="231"/>
                  <a:pt x="992" y="231"/>
                  <a:pt x="992" y="231"/>
                </a:cubicBezTo>
                <a:cubicBezTo>
                  <a:pt x="951" y="231"/>
                  <a:pt x="951" y="231"/>
                  <a:pt x="951" y="231"/>
                </a:cubicBezTo>
                <a:lnTo>
                  <a:pt x="951" y="191"/>
                </a:lnTo>
                <a:close/>
                <a:moveTo>
                  <a:pt x="877" y="52"/>
                </a:moveTo>
                <a:cubicBezTo>
                  <a:pt x="917" y="52"/>
                  <a:pt x="917" y="52"/>
                  <a:pt x="917" y="52"/>
                </a:cubicBezTo>
                <a:cubicBezTo>
                  <a:pt x="917" y="92"/>
                  <a:pt x="917" y="92"/>
                  <a:pt x="917" y="92"/>
                </a:cubicBezTo>
                <a:cubicBezTo>
                  <a:pt x="877" y="92"/>
                  <a:pt x="877" y="92"/>
                  <a:pt x="877" y="92"/>
                </a:cubicBezTo>
                <a:lnTo>
                  <a:pt x="877" y="52"/>
                </a:lnTo>
                <a:close/>
                <a:moveTo>
                  <a:pt x="877" y="123"/>
                </a:moveTo>
                <a:cubicBezTo>
                  <a:pt x="917" y="123"/>
                  <a:pt x="917" y="123"/>
                  <a:pt x="917" y="123"/>
                </a:cubicBezTo>
                <a:cubicBezTo>
                  <a:pt x="917" y="163"/>
                  <a:pt x="917" y="163"/>
                  <a:pt x="917" y="163"/>
                </a:cubicBezTo>
                <a:cubicBezTo>
                  <a:pt x="877" y="163"/>
                  <a:pt x="877" y="163"/>
                  <a:pt x="877" y="163"/>
                </a:cubicBezTo>
                <a:lnTo>
                  <a:pt x="877" y="123"/>
                </a:lnTo>
                <a:close/>
                <a:moveTo>
                  <a:pt x="877" y="191"/>
                </a:moveTo>
                <a:cubicBezTo>
                  <a:pt x="917" y="191"/>
                  <a:pt x="917" y="191"/>
                  <a:pt x="917" y="191"/>
                </a:cubicBezTo>
                <a:cubicBezTo>
                  <a:pt x="917" y="231"/>
                  <a:pt x="917" y="231"/>
                  <a:pt x="917" y="231"/>
                </a:cubicBezTo>
                <a:cubicBezTo>
                  <a:pt x="877" y="231"/>
                  <a:pt x="877" y="231"/>
                  <a:pt x="877" y="231"/>
                </a:cubicBezTo>
                <a:lnTo>
                  <a:pt x="877" y="191"/>
                </a:lnTo>
                <a:close/>
                <a:moveTo>
                  <a:pt x="802" y="52"/>
                </a:moveTo>
                <a:cubicBezTo>
                  <a:pt x="842" y="52"/>
                  <a:pt x="842" y="52"/>
                  <a:pt x="842" y="52"/>
                </a:cubicBezTo>
                <a:cubicBezTo>
                  <a:pt x="842" y="92"/>
                  <a:pt x="842" y="92"/>
                  <a:pt x="842" y="92"/>
                </a:cubicBezTo>
                <a:cubicBezTo>
                  <a:pt x="802" y="92"/>
                  <a:pt x="802" y="92"/>
                  <a:pt x="802" y="92"/>
                </a:cubicBezTo>
                <a:lnTo>
                  <a:pt x="802" y="52"/>
                </a:lnTo>
                <a:close/>
                <a:moveTo>
                  <a:pt x="802" y="123"/>
                </a:moveTo>
                <a:cubicBezTo>
                  <a:pt x="842" y="123"/>
                  <a:pt x="842" y="123"/>
                  <a:pt x="842" y="123"/>
                </a:cubicBezTo>
                <a:cubicBezTo>
                  <a:pt x="842" y="163"/>
                  <a:pt x="842" y="163"/>
                  <a:pt x="842" y="163"/>
                </a:cubicBezTo>
                <a:cubicBezTo>
                  <a:pt x="802" y="163"/>
                  <a:pt x="802" y="163"/>
                  <a:pt x="802" y="163"/>
                </a:cubicBezTo>
                <a:lnTo>
                  <a:pt x="802" y="123"/>
                </a:lnTo>
                <a:close/>
                <a:moveTo>
                  <a:pt x="802" y="191"/>
                </a:moveTo>
                <a:cubicBezTo>
                  <a:pt x="842" y="191"/>
                  <a:pt x="842" y="191"/>
                  <a:pt x="842" y="191"/>
                </a:cubicBezTo>
                <a:cubicBezTo>
                  <a:pt x="842" y="231"/>
                  <a:pt x="842" y="231"/>
                  <a:pt x="842" y="231"/>
                </a:cubicBezTo>
                <a:cubicBezTo>
                  <a:pt x="802" y="231"/>
                  <a:pt x="802" y="231"/>
                  <a:pt x="802" y="231"/>
                </a:cubicBezTo>
                <a:lnTo>
                  <a:pt x="802" y="191"/>
                </a:lnTo>
                <a:close/>
                <a:moveTo>
                  <a:pt x="727" y="52"/>
                </a:moveTo>
                <a:cubicBezTo>
                  <a:pt x="768" y="52"/>
                  <a:pt x="768" y="52"/>
                  <a:pt x="768" y="52"/>
                </a:cubicBezTo>
                <a:cubicBezTo>
                  <a:pt x="768" y="92"/>
                  <a:pt x="768" y="92"/>
                  <a:pt x="768" y="92"/>
                </a:cubicBezTo>
                <a:cubicBezTo>
                  <a:pt x="727" y="92"/>
                  <a:pt x="727" y="92"/>
                  <a:pt x="727" y="92"/>
                </a:cubicBezTo>
                <a:lnTo>
                  <a:pt x="727" y="52"/>
                </a:lnTo>
                <a:close/>
                <a:moveTo>
                  <a:pt x="727" y="123"/>
                </a:moveTo>
                <a:cubicBezTo>
                  <a:pt x="768" y="123"/>
                  <a:pt x="768" y="123"/>
                  <a:pt x="768" y="123"/>
                </a:cubicBezTo>
                <a:cubicBezTo>
                  <a:pt x="768" y="163"/>
                  <a:pt x="768" y="163"/>
                  <a:pt x="768" y="163"/>
                </a:cubicBezTo>
                <a:cubicBezTo>
                  <a:pt x="727" y="163"/>
                  <a:pt x="727" y="163"/>
                  <a:pt x="727" y="163"/>
                </a:cubicBezTo>
                <a:lnTo>
                  <a:pt x="727" y="123"/>
                </a:lnTo>
                <a:close/>
                <a:moveTo>
                  <a:pt x="727" y="191"/>
                </a:moveTo>
                <a:cubicBezTo>
                  <a:pt x="768" y="191"/>
                  <a:pt x="768" y="191"/>
                  <a:pt x="768" y="191"/>
                </a:cubicBezTo>
                <a:cubicBezTo>
                  <a:pt x="768" y="231"/>
                  <a:pt x="768" y="231"/>
                  <a:pt x="768" y="231"/>
                </a:cubicBezTo>
                <a:cubicBezTo>
                  <a:pt x="727" y="231"/>
                  <a:pt x="727" y="231"/>
                  <a:pt x="727" y="231"/>
                </a:cubicBezTo>
                <a:lnTo>
                  <a:pt x="727" y="191"/>
                </a:lnTo>
                <a:close/>
                <a:moveTo>
                  <a:pt x="653" y="52"/>
                </a:moveTo>
                <a:cubicBezTo>
                  <a:pt x="693" y="52"/>
                  <a:pt x="693" y="52"/>
                  <a:pt x="693" y="52"/>
                </a:cubicBezTo>
                <a:cubicBezTo>
                  <a:pt x="693" y="92"/>
                  <a:pt x="693" y="92"/>
                  <a:pt x="693" y="92"/>
                </a:cubicBezTo>
                <a:cubicBezTo>
                  <a:pt x="653" y="92"/>
                  <a:pt x="653" y="92"/>
                  <a:pt x="653" y="92"/>
                </a:cubicBezTo>
                <a:lnTo>
                  <a:pt x="653" y="52"/>
                </a:lnTo>
                <a:close/>
                <a:moveTo>
                  <a:pt x="653" y="123"/>
                </a:moveTo>
                <a:cubicBezTo>
                  <a:pt x="693" y="123"/>
                  <a:pt x="693" y="123"/>
                  <a:pt x="693" y="123"/>
                </a:cubicBezTo>
                <a:cubicBezTo>
                  <a:pt x="693" y="163"/>
                  <a:pt x="693" y="163"/>
                  <a:pt x="693" y="163"/>
                </a:cubicBezTo>
                <a:cubicBezTo>
                  <a:pt x="653" y="163"/>
                  <a:pt x="653" y="163"/>
                  <a:pt x="653" y="163"/>
                </a:cubicBezTo>
                <a:lnTo>
                  <a:pt x="653" y="123"/>
                </a:lnTo>
                <a:close/>
                <a:moveTo>
                  <a:pt x="653" y="191"/>
                </a:moveTo>
                <a:cubicBezTo>
                  <a:pt x="693" y="191"/>
                  <a:pt x="693" y="191"/>
                  <a:pt x="693" y="191"/>
                </a:cubicBezTo>
                <a:cubicBezTo>
                  <a:pt x="693" y="231"/>
                  <a:pt x="693" y="231"/>
                  <a:pt x="693" y="231"/>
                </a:cubicBezTo>
                <a:cubicBezTo>
                  <a:pt x="653" y="231"/>
                  <a:pt x="653" y="231"/>
                  <a:pt x="653" y="231"/>
                </a:cubicBezTo>
                <a:lnTo>
                  <a:pt x="653" y="191"/>
                </a:lnTo>
                <a:close/>
                <a:moveTo>
                  <a:pt x="1345" y="2036"/>
                </a:moveTo>
                <a:cubicBezTo>
                  <a:pt x="1339" y="2029"/>
                  <a:pt x="1325" y="2023"/>
                  <a:pt x="1315" y="2023"/>
                </a:cubicBezTo>
                <a:cubicBezTo>
                  <a:pt x="878" y="2023"/>
                  <a:pt x="878" y="2023"/>
                  <a:pt x="878" y="2023"/>
                </a:cubicBezTo>
                <a:cubicBezTo>
                  <a:pt x="868" y="2023"/>
                  <a:pt x="855" y="2029"/>
                  <a:pt x="848" y="2036"/>
                </a:cubicBezTo>
                <a:cubicBezTo>
                  <a:pt x="761" y="2138"/>
                  <a:pt x="761" y="2138"/>
                  <a:pt x="761" y="2138"/>
                </a:cubicBezTo>
                <a:cubicBezTo>
                  <a:pt x="755" y="2146"/>
                  <a:pt x="749" y="2160"/>
                  <a:pt x="749" y="2170"/>
                </a:cubicBezTo>
                <a:cubicBezTo>
                  <a:pt x="749" y="2179"/>
                  <a:pt x="749" y="2179"/>
                  <a:pt x="749" y="2179"/>
                </a:cubicBezTo>
                <a:cubicBezTo>
                  <a:pt x="749" y="2189"/>
                  <a:pt x="757" y="2197"/>
                  <a:pt x="767" y="2197"/>
                </a:cubicBezTo>
                <a:cubicBezTo>
                  <a:pt x="1426" y="2197"/>
                  <a:pt x="1426" y="2197"/>
                  <a:pt x="1426" y="2197"/>
                </a:cubicBezTo>
                <a:cubicBezTo>
                  <a:pt x="1436" y="2197"/>
                  <a:pt x="1444" y="2189"/>
                  <a:pt x="1444" y="2179"/>
                </a:cubicBezTo>
                <a:cubicBezTo>
                  <a:pt x="1444" y="2170"/>
                  <a:pt x="1444" y="2170"/>
                  <a:pt x="1444" y="2170"/>
                </a:cubicBezTo>
                <a:cubicBezTo>
                  <a:pt x="1444" y="2160"/>
                  <a:pt x="1439" y="2146"/>
                  <a:pt x="1432" y="2138"/>
                </a:cubicBezTo>
                <a:lnTo>
                  <a:pt x="1345" y="2036"/>
                </a:lnTo>
                <a:close/>
                <a:moveTo>
                  <a:pt x="2182" y="1590"/>
                </a:moveTo>
                <a:cubicBezTo>
                  <a:pt x="2095" y="1488"/>
                  <a:pt x="2095" y="1488"/>
                  <a:pt x="2095" y="1488"/>
                </a:cubicBezTo>
                <a:cubicBezTo>
                  <a:pt x="2088" y="1480"/>
                  <a:pt x="2075" y="1474"/>
                  <a:pt x="2065" y="1474"/>
                </a:cubicBezTo>
                <a:cubicBezTo>
                  <a:pt x="1627" y="1474"/>
                  <a:pt x="1627" y="1474"/>
                  <a:pt x="1627" y="1474"/>
                </a:cubicBezTo>
                <a:cubicBezTo>
                  <a:pt x="1617" y="1474"/>
                  <a:pt x="1604" y="1480"/>
                  <a:pt x="1597" y="1488"/>
                </a:cubicBezTo>
                <a:cubicBezTo>
                  <a:pt x="1510" y="1590"/>
                  <a:pt x="1510" y="1590"/>
                  <a:pt x="1510" y="1590"/>
                </a:cubicBezTo>
                <a:cubicBezTo>
                  <a:pt x="1504" y="1598"/>
                  <a:pt x="1499" y="1612"/>
                  <a:pt x="1499" y="1622"/>
                </a:cubicBezTo>
                <a:cubicBezTo>
                  <a:pt x="1499" y="1630"/>
                  <a:pt x="1499" y="1630"/>
                  <a:pt x="1499" y="1630"/>
                </a:cubicBezTo>
                <a:cubicBezTo>
                  <a:pt x="1499" y="1640"/>
                  <a:pt x="1507" y="1649"/>
                  <a:pt x="1517" y="1649"/>
                </a:cubicBezTo>
                <a:cubicBezTo>
                  <a:pt x="2175" y="1649"/>
                  <a:pt x="2175" y="1649"/>
                  <a:pt x="2175" y="1649"/>
                </a:cubicBezTo>
                <a:cubicBezTo>
                  <a:pt x="2185" y="1649"/>
                  <a:pt x="2193" y="1640"/>
                  <a:pt x="2193" y="1630"/>
                </a:cubicBezTo>
                <a:cubicBezTo>
                  <a:pt x="2193" y="1622"/>
                  <a:pt x="2193" y="1622"/>
                  <a:pt x="2193" y="1622"/>
                </a:cubicBezTo>
                <a:cubicBezTo>
                  <a:pt x="2193" y="1612"/>
                  <a:pt x="2188" y="1598"/>
                  <a:pt x="2182" y="1590"/>
                </a:cubicBezTo>
                <a:close/>
                <a:moveTo>
                  <a:pt x="176" y="1449"/>
                </a:moveTo>
                <a:cubicBezTo>
                  <a:pt x="519" y="1449"/>
                  <a:pt x="519" y="1449"/>
                  <a:pt x="519" y="1449"/>
                </a:cubicBezTo>
                <a:cubicBezTo>
                  <a:pt x="559" y="1449"/>
                  <a:pt x="591" y="1417"/>
                  <a:pt x="591" y="1377"/>
                </a:cubicBezTo>
                <a:cubicBezTo>
                  <a:pt x="591" y="1322"/>
                  <a:pt x="591" y="1322"/>
                  <a:pt x="591" y="1322"/>
                </a:cubicBezTo>
                <a:cubicBezTo>
                  <a:pt x="920" y="1322"/>
                  <a:pt x="920" y="1322"/>
                  <a:pt x="920" y="1322"/>
                </a:cubicBezTo>
                <a:cubicBezTo>
                  <a:pt x="936" y="1388"/>
                  <a:pt x="990" y="1440"/>
                  <a:pt x="1057" y="1455"/>
                </a:cubicBezTo>
                <a:cubicBezTo>
                  <a:pt x="1057" y="1617"/>
                  <a:pt x="1057" y="1617"/>
                  <a:pt x="1057" y="1617"/>
                </a:cubicBezTo>
                <a:cubicBezTo>
                  <a:pt x="925" y="1617"/>
                  <a:pt x="925" y="1617"/>
                  <a:pt x="925" y="1617"/>
                </a:cubicBezTo>
                <a:cubicBezTo>
                  <a:pt x="885" y="1617"/>
                  <a:pt x="853" y="1650"/>
                  <a:pt x="853" y="1690"/>
                </a:cubicBezTo>
                <a:cubicBezTo>
                  <a:pt x="853" y="1925"/>
                  <a:pt x="853" y="1925"/>
                  <a:pt x="853" y="1925"/>
                </a:cubicBezTo>
                <a:cubicBezTo>
                  <a:pt x="853" y="1965"/>
                  <a:pt x="885" y="1997"/>
                  <a:pt x="925" y="1997"/>
                </a:cubicBezTo>
                <a:cubicBezTo>
                  <a:pt x="1268" y="1997"/>
                  <a:pt x="1268" y="1997"/>
                  <a:pt x="1268" y="1997"/>
                </a:cubicBezTo>
                <a:cubicBezTo>
                  <a:pt x="1308" y="1997"/>
                  <a:pt x="1341" y="1965"/>
                  <a:pt x="1341" y="1925"/>
                </a:cubicBezTo>
                <a:cubicBezTo>
                  <a:pt x="1341" y="1690"/>
                  <a:pt x="1341" y="1690"/>
                  <a:pt x="1341" y="1690"/>
                </a:cubicBezTo>
                <a:cubicBezTo>
                  <a:pt x="1341" y="1650"/>
                  <a:pt x="1308" y="1617"/>
                  <a:pt x="1268" y="1617"/>
                </a:cubicBezTo>
                <a:cubicBezTo>
                  <a:pt x="1137" y="1617"/>
                  <a:pt x="1137" y="1617"/>
                  <a:pt x="1137" y="1617"/>
                </a:cubicBezTo>
                <a:cubicBezTo>
                  <a:pt x="1137" y="1455"/>
                  <a:pt x="1137" y="1455"/>
                  <a:pt x="1137" y="1455"/>
                </a:cubicBezTo>
                <a:cubicBezTo>
                  <a:pt x="1204" y="1440"/>
                  <a:pt x="1257" y="1388"/>
                  <a:pt x="1273" y="1322"/>
                </a:cubicBezTo>
                <a:cubicBezTo>
                  <a:pt x="1602" y="1322"/>
                  <a:pt x="1602" y="1322"/>
                  <a:pt x="1602" y="1322"/>
                </a:cubicBezTo>
                <a:cubicBezTo>
                  <a:pt x="1602" y="1377"/>
                  <a:pt x="1602" y="1377"/>
                  <a:pt x="1602" y="1377"/>
                </a:cubicBezTo>
                <a:cubicBezTo>
                  <a:pt x="1602" y="1417"/>
                  <a:pt x="1634" y="1449"/>
                  <a:pt x="1675" y="1449"/>
                </a:cubicBezTo>
                <a:cubicBezTo>
                  <a:pt x="2018" y="1449"/>
                  <a:pt x="2018" y="1449"/>
                  <a:pt x="2018" y="1449"/>
                </a:cubicBezTo>
                <a:cubicBezTo>
                  <a:pt x="2058" y="1449"/>
                  <a:pt x="2090" y="1417"/>
                  <a:pt x="2090" y="1377"/>
                </a:cubicBezTo>
                <a:cubicBezTo>
                  <a:pt x="2090" y="1142"/>
                  <a:pt x="2090" y="1142"/>
                  <a:pt x="2090" y="1142"/>
                </a:cubicBezTo>
                <a:cubicBezTo>
                  <a:pt x="2090" y="1102"/>
                  <a:pt x="2058" y="1069"/>
                  <a:pt x="2018" y="1069"/>
                </a:cubicBezTo>
                <a:cubicBezTo>
                  <a:pt x="1675" y="1069"/>
                  <a:pt x="1675" y="1069"/>
                  <a:pt x="1675" y="1069"/>
                </a:cubicBezTo>
                <a:cubicBezTo>
                  <a:pt x="1634" y="1069"/>
                  <a:pt x="1602" y="1102"/>
                  <a:pt x="1602" y="1142"/>
                </a:cubicBezTo>
                <a:cubicBezTo>
                  <a:pt x="1602" y="1242"/>
                  <a:pt x="1602" y="1242"/>
                  <a:pt x="1602" y="1242"/>
                </a:cubicBezTo>
                <a:cubicBezTo>
                  <a:pt x="1275" y="1242"/>
                  <a:pt x="1275" y="1242"/>
                  <a:pt x="1275" y="1242"/>
                </a:cubicBezTo>
                <a:cubicBezTo>
                  <a:pt x="1262" y="1176"/>
                  <a:pt x="1214" y="1122"/>
                  <a:pt x="1150" y="1103"/>
                </a:cubicBezTo>
                <a:cubicBezTo>
                  <a:pt x="1150" y="908"/>
                  <a:pt x="1150" y="908"/>
                  <a:pt x="1150" y="908"/>
                </a:cubicBezTo>
                <a:cubicBezTo>
                  <a:pt x="1538" y="908"/>
                  <a:pt x="1538" y="908"/>
                  <a:pt x="1538" y="908"/>
                </a:cubicBezTo>
                <a:cubicBezTo>
                  <a:pt x="1574" y="908"/>
                  <a:pt x="1603" y="879"/>
                  <a:pt x="1603" y="843"/>
                </a:cubicBezTo>
                <a:cubicBezTo>
                  <a:pt x="1603" y="690"/>
                  <a:pt x="1603" y="690"/>
                  <a:pt x="1603" y="690"/>
                </a:cubicBezTo>
                <a:cubicBezTo>
                  <a:pt x="1603" y="654"/>
                  <a:pt x="1574" y="625"/>
                  <a:pt x="1538" y="625"/>
                </a:cubicBezTo>
                <a:cubicBezTo>
                  <a:pt x="655" y="625"/>
                  <a:pt x="655" y="625"/>
                  <a:pt x="655" y="625"/>
                </a:cubicBezTo>
                <a:cubicBezTo>
                  <a:pt x="619" y="625"/>
                  <a:pt x="590" y="654"/>
                  <a:pt x="590" y="690"/>
                </a:cubicBezTo>
                <a:cubicBezTo>
                  <a:pt x="590" y="843"/>
                  <a:pt x="590" y="843"/>
                  <a:pt x="590" y="843"/>
                </a:cubicBezTo>
                <a:cubicBezTo>
                  <a:pt x="590" y="879"/>
                  <a:pt x="619" y="908"/>
                  <a:pt x="655" y="908"/>
                </a:cubicBezTo>
                <a:cubicBezTo>
                  <a:pt x="1043" y="908"/>
                  <a:pt x="1043" y="908"/>
                  <a:pt x="1043" y="908"/>
                </a:cubicBezTo>
                <a:cubicBezTo>
                  <a:pt x="1043" y="1103"/>
                  <a:pt x="1043" y="1103"/>
                  <a:pt x="1043" y="1103"/>
                </a:cubicBezTo>
                <a:cubicBezTo>
                  <a:pt x="980" y="1122"/>
                  <a:pt x="931" y="1176"/>
                  <a:pt x="918" y="1242"/>
                </a:cubicBezTo>
                <a:cubicBezTo>
                  <a:pt x="591" y="1242"/>
                  <a:pt x="591" y="1242"/>
                  <a:pt x="591" y="1242"/>
                </a:cubicBezTo>
                <a:cubicBezTo>
                  <a:pt x="591" y="1142"/>
                  <a:pt x="591" y="1142"/>
                  <a:pt x="591" y="1142"/>
                </a:cubicBezTo>
                <a:cubicBezTo>
                  <a:pt x="591" y="1102"/>
                  <a:pt x="559" y="1069"/>
                  <a:pt x="519" y="1069"/>
                </a:cubicBezTo>
                <a:cubicBezTo>
                  <a:pt x="176" y="1069"/>
                  <a:pt x="176" y="1069"/>
                  <a:pt x="176" y="1069"/>
                </a:cubicBezTo>
                <a:cubicBezTo>
                  <a:pt x="136" y="1069"/>
                  <a:pt x="103" y="1102"/>
                  <a:pt x="103" y="1142"/>
                </a:cubicBezTo>
                <a:cubicBezTo>
                  <a:pt x="103" y="1377"/>
                  <a:pt x="103" y="1377"/>
                  <a:pt x="103" y="1377"/>
                </a:cubicBezTo>
                <a:cubicBezTo>
                  <a:pt x="103" y="1417"/>
                  <a:pt x="136" y="1449"/>
                  <a:pt x="176" y="1449"/>
                </a:cubicBezTo>
                <a:close/>
                <a:moveTo>
                  <a:pt x="1644" y="1142"/>
                </a:moveTo>
                <a:cubicBezTo>
                  <a:pt x="1644" y="1125"/>
                  <a:pt x="1658" y="1111"/>
                  <a:pt x="1675" y="1111"/>
                </a:cubicBezTo>
                <a:cubicBezTo>
                  <a:pt x="2018" y="1111"/>
                  <a:pt x="2018" y="1111"/>
                  <a:pt x="2018" y="1111"/>
                </a:cubicBezTo>
                <a:cubicBezTo>
                  <a:pt x="2034" y="1111"/>
                  <a:pt x="2048" y="1125"/>
                  <a:pt x="2048" y="1142"/>
                </a:cubicBezTo>
                <a:cubicBezTo>
                  <a:pt x="2048" y="1377"/>
                  <a:pt x="2048" y="1377"/>
                  <a:pt x="2048" y="1377"/>
                </a:cubicBezTo>
                <a:cubicBezTo>
                  <a:pt x="2048" y="1393"/>
                  <a:pt x="2034" y="1407"/>
                  <a:pt x="2018" y="1407"/>
                </a:cubicBezTo>
                <a:cubicBezTo>
                  <a:pt x="1675" y="1407"/>
                  <a:pt x="1675" y="1407"/>
                  <a:pt x="1675" y="1407"/>
                </a:cubicBezTo>
                <a:cubicBezTo>
                  <a:pt x="1658" y="1407"/>
                  <a:pt x="1644" y="1393"/>
                  <a:pt x="1644" y="1377"/>
                </a:cubicBezTo>
                <a:lnTo>
                  <a:pt x="1644" y="1142"/>
                </a:lnTo>
                <a:close/>
                <a:moveTo>
                  <a:pt x="1464" y="715"/>
                </a:moveTo>
                <a:cubicBezTo>
                  <a:pt x="1492" y="715"/>
                  <a:pt x="1515" y="738"/>
                  <a:pt x="1515" y="766"/>
                </a:cubicBezTo>
                <a:cubicBezTo>
                  <a:pt x="1515" y="795"/>
                  <a:pt x="1492" y="818"/>
                  <a:pt x="1464" y="818"/>
                </a:cubicBezTo>
                <a:cubicBezTo>
                  <a:pt x="1436" y="818"/>
                  <a:pt x="1413" y="795"/>
                  <a:pt x="1413" y="766"/>
                </a:cubicBezTo>
                <a:cubicBezTo>
                  <a:pt x="1413" y="738"/>
                  <a:pt x="1436" y="715"/>
                  <a:pt x="1464" y="715"/>
                </a:cubicBezTo>
                <a:close/>
                <a:moveTo>
                  <a:pt x="1268" y="1660"/>
                </a:moveTo>
                <a:cubicBezTo>
                  <a:pt x="1285" y="1660"/>
                  <a:pt x="1298" y="1673"/>
                  <a:pt x="1298" y="1690"/>
                </a:cubicBezTo>
                <a:cubicBezTo>
                  <a:pt x="1298" y="1925"/>
                  <a:pt x="1298" y="1925"/>
                  <a:pt x="1298" y="1925"/>
                </a:cubicBezTo>
                <a:cubicBezTo>
                  <a:pt x="1298" y="1942"/>
                  <a:pt x="1285" y="1955"/>
                  <a:pt x="1268" y="1955"/>
                </a:cubicBezTo>
                <a:cubicBezTo>
                  <a:pt x="925" y="1955"/>
                  <a:pt x="925" y="1955"/>
                  <a:pt x="925" y="1955"/>
                </a:cubicBezTo>
                <a:cubicBezTo>
                  <a:pt x="908" y="1955"/>
                  <a:pt x="895" y="1942"/>
                  <a:pt x="895" y="1925"/>
                </a:cubicBezTo>
                <a:cubicBezTo>
                  <a:pt x="895" y="1690"/>
                  <a:pt x="895" y="1690"/>
                  <a:pt x="895" y="1690"/>
                </a:cubicBezTo>
                <a:cubicBezTo>
                  <a:pt x="895" y="1673"/>
                  <a:pt x="908" y="1660"/>
                  <a:pt x="925" y="1660"/>
                </a:cubicBezTo>
                <a:lnTo>
                  <a:pt x="1268" y="1660"/>
                </a:lnTo>
                <a:close/>
                <a:moveTo>
                  <a:pt x="1100" y="677"/>
                </a:moveTo>
                <a:cubicBezTo>
                  <a:pt x="1140" y="677"/>
                  <a:pt x="1140" y="677"/>
                  <a:pt x="1140" y="677"/>
                </a:cubicBezTo>
                <a:cubicBezTo>
                  <a:pt x="1140" y="717"/>
                  <a:pt x="1140" y="717"/>
                  <a:pt x="1140" y="717"/>
                </a:cubicBezTo>
                <a:cubicBezTo>
                  <a:pt x="1100" y="717"/>
                  <a:pt x="1100" y="717"/>
                  <a:pt x="1100" y="717"/>
                </a:cubicBezTo>
                <a:lnTo>
                  <a:pt x="1100" y="677"/>
                </a:lnTo>
                <a:close/>
                <a:moveTo>
                  <a:pt x="1100" y="748"/>
                </a:moveTo>
                <a:cubicBezTo>
                  <a:pt x="1140" y="748"/>
                  <a:pt x="1140" y="748"/>
                  <a:pt x="1140" y="748"/>
                </a:cubicBezTo>
                <a:cubicBezTo>
                  <a:pt x="1140" y="788"/>
                  <a:pt x="1140" y="788"/>
                  <a:pt x="1140" y="788"/>
                </a:cubicBezTo>
                <a:cubicBezTo>
                  <a:pt x="1100" y="788"/>
                  <a:pt x="1100" y="788"/>
                  <a:pt x="1100" y="788"/>
                </a:cubicBezTo>
                <a:lnTo>
                  <a:pt x="1100" y="748"/>
                </a:lnTo>
                <a:close/>
                <a:moveTo>
                  <a:pt x="1100" y="816"/>
                </a:moveTo>
                <a:cubicBezTo>
                  <a:pt x="1140" y="816"/>
                  <a:pt x="1140" y="816"/>
                  <a:pt x="1140" y="816"/>
                </a:cubicBezTo>
                <a:cubicBezTo>
                  <a:pt x="1140" y="856"/>
                  <a:pt x="1140" y="856"/>
                  <a:pt x="1140" y="856"/>
                </a:cubicBezTo>
                <a:cubicBezTo>
                  <a:pt x="1100" y="856"/>
                  <a:pt x="1100" y="856"/>
                  <a:pt x="1100" y="856"/>
                </a:cubicBezTo>
                <a:lnTo>
                  <a:pt x="1100" y="816"/>
                </a:lnTo>
                <a:close/>
                <a:moveTo>
                  <a:pt x="1025" y="677"/>
                </a:moveTo>
                <a:cubicBezTo>
                  <a:pt x="1066" y="677"/>
                  <a:pt x="1066" y="677"/>
                  <a:pt x="1066" y="677"/>
                </a:cubicBezTo>
                <a:cubicBezTo>
                  <a:pt x="1066" y="717"/>
                  <a:pt x="1066" y="717"/>
                  <a:pt x="1066" y="717"/>
                </a:cubicBezTo>
                <a:cubicBezTo>
                  <a:pt x="1025" y="717"/>
                  <a:pt x="1025" y="717"/>
                  <a:pt x="1025" y="717"/>
                </a:cubicBezTo>
                <a:lnTo>
                  <a:pt x="1025" y="677"/>
                </a:lnTo>
                <a:close/>
                <a:moveTo>
                  <a:pt x="1025" y="748"/>
                </a:moveTo>
                <a:cubicBezTo>
                  <a:pt x="1066" y="748"/>
                  <a:pt x="1066" y="748"/>
                  <a:pt x="1066" y="748"/>
                </a:cubicBezTo>
                <a:cubicBezTo>
                  <a:pt x="1066" y="788"/>
                  <a:pt x="1066" y="788"/>
                  <a:pt x="1066" y="788"/>
                </a:cubicBezTo>
                <a:cubicBezTo>
                  <a:pt x="1025" y="788"/>
                  <a:pt x="1025" y="788"/>
                  <a:pt x="1025" y="788"/>
                </a:cubicBezTo>
                <a:lnTo>
                  <a:pt x="1025" y="748"/>
                </a:lnTo>
                <a:close/>
                <a:moveTo>
                  <a:pt x="693" y="856"/>
                </a:moveTo>
                <a:cubicBezTo>
                  <a:pt x="653" y="856"/>
                  <a:pt x="653" y="856"/>
                  <a:pt x="653" y="856"/>
                </a:cubicBezTo>
                <a:cubicBezTo>
                  <a:pt x="653" y="816"/>
                  <a:pt x="653" y="816"/>
                  <a:pt x="653" y="816"/>
                </a:cubicBezTo>
                <a:cubicBezTo>
                  <a:pt x="693" y="816"/>
                  <a:pt x="693" y="816"/>
                  <a:pt x="693" y="816"/>
                </a:cubicBezTo>
                <a:lnTo>
                  <a:pt x="693" y="856"/>
                </a:lnTo>
                <a:close/>
                <a:moveTo>
                  <a:pt x="693" y="788"/>
                </a:moveTo>
                <a:cubicBezTo>
                  <a:pt x="653" y="788"/>
                  <a:pt x="653" y="788"/>
                  <a:pt x="653" y="788"/>
                </a:cubicBezTo>
                <a:cubicBezTo>
                  <a:pt x="653" y="748"/>
                  <a:pt x="653" y="748"/>
                  <a:pt x="653" y="748"/>
                </a:cubicBezTo>
                <a:cubicBezTo>
                  <a:pt x="693" y="748"/>
                  <a:pt x="693" y="748"/>
                  <a:pt x="693" y="748"/>
                </a:cubicBezTo>
                <a:lnTo>
                  <a:pt x="693" y="788"/>
                </a:lnTo>
                <a:close/>
                <a:moveTo>
                  <a:pt x="693" y="717"/>
                </a:moveTo>
                <a:cubicBezTo>
                  <a:pt x="653" y="717"/>
                  <a:pt x="653" y="717"/>
                  <a:pt x="653" y="717"/>
                </a:cubicBezTo>
                <a:cubicBezTo>
                  <a:pt x="653" y="677"/>
                  <a:pt x="653" y="677"/>
                  <a:pt x="653" y="677"/>
                </a:cubicBezTo>
                <a:cubicBezTo>
                  <a:pt x="693" y="677"/>
                  <a:pt x="693" y="677"/>
                  <a:pt x="693" y="677"/>
                </a:cubicBezTo>
                <a:lnTo>
                  <a:pt x="693" y="717"/>
                </a:lnTo>
                <a:close/>
                <a:moveTo>
                  <a:pt x="768" y="856"/>
                </a:moveTo>
                <a:cubicBezTo>
                  <a:pt x="727" y="856"/>
                  <a:pt x="727" y="856"/>
                  <a:pt x="727" y="856"/>
                </a:cubicBezTo>
                <a:cubicBezTo>
                  <a:pt x="727" y="816"/>
                  <a:pt x="727" y="816"/>
                  <a:pt x="727" y="816"/>
                </a:cubicBezTo>
                <a:cubicBezTo>
                  <a:pt x="768" y="816"/>
                  <a:pt x="768" y="816"/>
                  <a:pt x="768" y="816"/>
                </a:cubicBezTo>
                <a:lnTo>
                  <a:pt x="768" y="856"/>
                </a:lnTo>
                <a:close/>
                <a:moveTo>
                  <a:pt x="768" y="788"/>
                </a:moveTo>
                <a:cubicBezTo>
                  <a:pt x="727" y="788"/>
                  <a:pt x="727" y="788"/>
                  <a:pt x="727" y="788"/>
                </a:cubicBezTo>
                <a:cubicBezTo>
                  <a:pt x="727" y="748"/>
                  <a:pt x="727" y="748"/>
                  <a:pt x="727" y="748"/>
                </a:cubicBezTo>
                <a:cubicBezTo>
                  <a:pt x="768" y="748"/>
                  <a:pt x="768" y="748"/>
                  <a:pt x="768" y="748"/>
                </a:cubicBezTo>
                <a:lnTo>
                  <a:pt x="768" y="788"/>
                </a:lnTo>
                <a:close/>
                <a:moveTo>
                  <a:pt x="768" y="717"/>
                </a:moveTo>
                <a:cubicBezTo>
                  <a:pt x="727" y="717"/>
                  <a:pt x="727" y="717"/>
                  <a:pt x="727" y="717"/>
                </a:cubicBezTo>
                <a:cubicBezTo>
                  <a:pt x="727" y="677"/>
                  <a:pt x="727" y="677"/>
                  <a:pt x="727" y="677"/>
                </a:cubicBezTo>
                <a:cubicBezTo>
                  <a:pt x="768" y="677"/>
                  <a:pt x="768" y="677"/>
                  <a:pt x="768" y="677"/>
                </a:cubicBezTo>
                <a:lnTo>
                  <a:pt x="768" y="717"/>
                </a:lnTo>
                <a:close/>
                <a:moveTo>
                  <a:pt x="842" y="856"/>
                </a:moveTo>
                <a:cubicBezTo>
                  <a:pt x="802" y="856"/>
                  <a:pt x="802" y="856"/>
                  <a:pt x="802" y="856"/>
                </a:cubicBezTo>
                <a:cubicBezTo>
                  <a:pt x="802" y="816"/>
                  <a:pt x="802" y="816"/>
                  <a:pt x="802" y="816"/>
                </a:cubicBezTo>
                <a:cubicBezTo>
                  <a:pt x="842" y="816"/>
                  <a:pt x="842" y="816"/>
                  <a:pt x="842" y="816"/>
                </a:cubicBezTo>
                <a:lnTo>
                  <a:pt x="842" y="856"/>
                </a:lnTo>
                <a:close/>
                <a:moveTo>
                  <a:pt x="842" y="788"/>
                </a:moveTo>
                <a:cubicBezTo>
                  <a:pt x="802" y="788"/>
                  <a:pt x="802" y="788"/>
                  <a:pt x="802" y="788"/>
                </a:cubicBezTo>
                <a:cubicBezTo>
                  <a:pt x="802" y="748"/>
                  <a:pt x="802" y="748"/>
                  <a:pt x="802" y="748"/>
                </a:cubicBezTo>
                <a:cubicBezTo>
                  <a:pt x="842" y="748"/>
                  <a:pt x="842" y="748"/>
                  <a:pt x="842" y="748"/>
                </a:cubicBezTo>
                <a:lnTo>
                  <a:pt x="842" y="788"/>
                </a:lnTo>
                <a:close/>
                <a:moveTo>
                  <a:pt x="842" y="717"/>
                </a:moveTo>
                <a:cubicBezTo>
                  <a:pt x="802" y="717"/>
                  <a:pt x="802" y="717"/>
                  <a:pt x="802" y="717"/>
                </a:cubicBezTo>
                <a:cubicBezTo>
                  <a:pt x="802" y="677"/>
                  <a:pt x="802" y="677"/>
                  <a:pt x="802" y="677"/>
                </a:cubicBezTo>
                <a:cubicBezTo>
                  <a:pt x="842" y="677"/>
                  <a:pt x="842" y="677"/>
                  <a:pt x="842" y="677"/>
                </a:cubicBezTo>
                <a:lnTo>
                  <a:pt x="842" y="717"/>
                </a:lnTo>
                <a:close/>
                <a:moveTo>
                  <a:pt x="917" y="856"/>
                </a:moveTo>
                <a:cubicBezTo>
                  <a:pt x="877" y="856"/>
                  <a:pt x="877" y="856"/>
                  <a:pt x="877" y="856"/>
                </a:cubicBezTo>
                <a:cubicBezTo>
                  <a:pt x="877" y="816"/>
                  <a:pt x="877" y="816"/>
                  <a:pt x="877" y="816"/>
                </a:cubicBezTo>
                <a:cubicBezTo>
                  <a:pt x="917" y="816"/>
                  <a:pt x="917" y="816"/>
                  <a:pt x="917" y="816"/>
                </a:cubicBezTo>
                <a:lnTo>
                  <a:pt x="917" y="856"/>
                </a:lnTo>
                <a:close/>
                <a:moveTo>
                  <a:pt x="917" y="788"/>
                </a:moveTo>
                <a:cubicBezTo>
                  <a:pt x="877" y="788"/>
                  <a:pt x="877" y="788"/>
                  <a:pt x="877" y="788"/>
                </a:cubicBezTo>
                <a:cubicBezTo>
                  <a:pt x="877" y="748"/>
                  <a:pt x="877" y="748"/>
                  <a:pt x="877" y="748"/>
                </a:cubicBezTo>
                <a:cubicBezTo>
                  <a:pt x="917" y="748"/>
                  <a:pt x="917" y="748"/>
                  <a:pt x="917" y="748"/>
                </a:cubicBezTo>
                <a:lnTo>
                  <a:pt x="917" y="788"/>
                </a:lnTo>
                <a:close/>
                <a:moveTo>
                  <a:pt x="917" y="717"/>
                </a:moveTo>
                <a:cubicBezTo>
                  <a:pt x="877" y="717"/>
                  <a:pt x="877" y="717"/>
                  <a:pt x="877" y="717"/>
                </a:cubicBezTo>
                <a:cubicBezTo>
                  <a:pt x="877" y="677"/>
                  <a:pt x="877" y="677"/>
                  <a:pt x="877" y="677"/>
                </a:cubicBezTo>
                <a:cubicBezTo>
                  <a:pt x="917" y="677"/>
                  <a:pt x="917" y="677"/>
                  <a:pt x="917" y="677"/>
                </a:cubicBezTo>
                <a:lnTo>
                  <a:pt x="917" y="717"/>
                </a:lnTo>
                <a:close/>
                <a:moveTo>
                  <a:pt x="992" y="856"/>
                </a:moveTo>
                <a:cubicBezTo>
                  <a:pt x="951" y="856"/>
                  <a:pt x="951" y="856"/>
                  <a:pt x="951" y="856"/>
                </a:cubicBezTo>
                <a:cubicBezTo>
                  <a:pt x="951" y="816"/>
                  <a:pt x="951" y="816"/>
                  <a:pt x="951" y="816"/>
                </a:cubicBezTo>
                <a:cubicBezTo>
                  <a:pt x="992" y="816"/>
                  <a:pt x="992" y="816"/>
                  <a:pt x="992" y="816"/>
                </a:cubicBezTo>
                <a:lnTo>
                  <a:pt x="992" y="856"/>
                </a:lnTo>
                <a:close/>
                <a:moveTo>
                  <a:pt x="992" y="788"/>
                </a:moveTo>
                <a:cubicBezTo>
                  <a:pt x="951" y="788"/>
                  <a:pt x="951" y="788"/>
                  <a:pt x="951" y="788"/>
                </a:cubicBezTo>
                <a:cubicBezTo>
                  <a:pt x="951" y="748"/>
                  <a:pt x="951" y="748"/>
                  <a:pt x="951" y="748"/>
                </a:cubicBezTo>
                <a:cubicBezTo>
                  <a:pt x="992" y="748"/>
                  <a:pt x="992" y="748"/>
                  <a:pt x="992" y="748"/>
                </a:cubicBezTo>
                <a:lnTo>
                  <a:pt x="992" y="788"/>
                </a:lnTo>
                <a:close/>
                <a:moveTo>
                  <a:pt x="992" y="717"/>
                </a:moveTo>
                <a:cubicBezTo>
                  <a:pt x="951" y="717"/>
                  <a:pt x="951" y="717"/>
                  <a:pt x="951" y="717"/>
                </a:cubicBezTo>
                <a:cubicBezTo>
                  <a:pt x="951" y="677"/>
                  <a:pt x="951" y="677"/>
                  <a:pt x="951" y="677"/>
                </a:cubicBezTo>
                <a:cubicBezTo>
                  <a:pt x="992" y="677"/>
                  <a:pt x="992" y="677"/>
                  <a:pt x="992" y="677"/>
                </a:cubicBezTo>
                <a:lnTo>
                  <a:pt x="992" y="717"/>
                </a:lnTo>
                <a:close/>
                <a:moveTo>
                  <a:pt x="1025" y="856"/>
                </a:moveTo>
                <a:cubicBezTo>
                  <a:pt x="1025" y="816"/>
                  <a:pt x="1025" y="816"/>
                  <a:pt x="1025" y="816"/>
                </a:cubicBezTo>
                <a:cubicBezTo>
                  <a:pt x="1066" y="816"/>
                  <a:pt x="1066" y="816"/>
                  <a:pt x="1066" y="816"/>
                </a:cubicBezTo>
                <a:cubicBezTo>
                  <a:pt x="1066" y="856"/>
                  <a:pt x="1066" y="856"/>
                  <a:pt x="1066" y="856"/>
                </a:cubicBezTo>
                <a:lnTo>
                  <a:pt x="1025" y="856"/>
                </a:lnTo>
                <a:close/>
                <a:moveTo>
                  <a:pt x="145" y="1142"/>
                </a:moveTo>
                <a:cubicBezTo>
                  <a:pt x="145" y="1125"/>
                  <a:pt x="159" y="1111"/>
                  <a:pt x="176" y="1111"/>
                </a:cubicBezTo>
                <a:cubicBezTo>
                  <a:pt x="519" y="1111"/>
                  <a:pt x="519" y="1111"/>
                  <a:pt x="519" y="1111"/>
                </a:cubicBezTo>
                <a:cubicBezTo>
                  <a:pt x="535" y="1111"/>
                  <a:pt x="549" y="1125"/>
                  <a:pt x="549" y="1142"/>
                </a:cubicBezTo>
                <a:cubicBezTo>
                  <a:pt x="549" y="1377"/>
                  <a:pt x="549" y="1377"/>
                  <a:pt x="549" y="1377"/>
                </a:cubicBezTo>
                <a:cubicBezTo>
                  <a:pt x="549" y="1393"/>
                  <a:pt x="535" y="1407"/>
                  <a:pt x="519" y="1407"/>
                </a:cubicBezTo>
                <a:cubicBezTo>
                  <a:pt x="176" y="1407"/>
                  <a:pt x="176" y="1407"/>
                  <a:pt x="176" y="1407"/>
                </a:cubicBezTo>
                <a:cubicBezTo>
                  <a:pt x="159" y="1407"/>
                  <a:pt x="145" y="1393"/>
                  <a:pt x="145" y="1377"/>
                </a:cubicBezTo>
                <a:lnTo>
                  <a:pt x="145" y="1142"/>
                </a:lnTo>
                <a:close/>
                <a:moveTo>
                  <a:pt x="596" y="1488"/>
                </a:moveTo>
                <a:cubicBezTo>
                  <a:pt x="589" y="1480"/>
                  <a:pt x="576" y="1474"/>
                  <a:pt x="566" y="1474"/>
                </a:cubicBezTo>
                <a:cubicBezTo>
                  <a:pt x="128" y="1474"/>
                  <a:pt x="128" y="1474"/>
                  <a:pt x="128" y="1474"/>
                </a:cubicBezTo>
                <a:cubicBezTo>
                  <a:pt x="118" y="1474"/>
                  <a:pt x="105" y="1480"/>
                  <a:pt x="99" y="1488"/>
                </a:cubicBezTo>
                <a:cubicBezTo>
                  <a:pt x="12" y="1590"/>
                  <a:pt x="12" y="1590"/>
                  <a:pt x="12" y="1590"/>
                </a:cubicBezTo>
                <a:cubicBezTo>
                  <a:pt x="5" y="1598"/>
                  <a:pt x="0" y="1612"/>
                  <a:pt x="0" y="1622"/>
                </a:cubicBezTo>
                <a:cubicBezTo>
                  <a:pt x="0" y="1630"/>
                  <a:pt x="0" y="1630"/>
                  <a:pt x="0" y="1630"/>
                </a:cubicBezTo>
                <a:cubicBezTo>
                  <a:pt x="0" y="1640"/>
                  <a:pt x="8" y="1649"/>
                  <a:pt x="18" y="1649"/>
                </a:cubicBezTo>
                <a:cubicBezTo>
                  <a:pt x="676" y="1649"/>
                  <a:pt x="676" y="1649"/>
                  <a:pt x="676" y="1649"/>
                </a:cubicBezTo>
                <a:cubicBezTo>
                  <a:pt x="686" y="1649"/>
                  <a:pt x="694" y="1640"/>
                  <a:pt x="694" y="1630"/>
                </a:cubicBezTo>
                <a:cubicBezTo>
                  <a:pt x="694" y="1622"/>
                  <a:pt x="694" y="1622"/>
                  <a:pt x="694" y="1622"/>
                </a:cubicBezTo>
                <a:cubicBezTo>
                  <a:pt x="694" y="1612"/>
                  <a:pt x="689" y="1598"/>
                  <a:pt x="683" y="1590"/>
                </a:cubicBezTo>
                <a:lnTo>
                  <a:pt x="596" y="148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600"/>
          </a:p>
        </p:txBody>
      </p:sp>
      <p:grpSp>
        <p:nvGrpSpPr>
          <p:cNvPr id="61" name="Group 60"/>
          <p:cNvGrpSpPr/>
          <p:nvPr userDrawn="1"/>
        </p:nvGrpSpPr>
        <p:grpSpPr>
          <a:xfrm>
            <a:off x="8554266" y="3587352"/>
            <a:ext cx="762324" cy="764129"/>
            <a:chOff x="9098543" y="3253149"/>
            <a:chExt cx="2304081" cy="2309536"/>
          </a:xfrm>
        </p:grpSpPr>
        <p:sp>
          <p:nvSpPr>
            <p:cNvPr id="62" name="Freeform 128"/>
            <p:cNvSpPr>
              <a:spLocks noChangeAspect="1"/>
            </p:cNvSpPr>
            <p:nvPr/>
          </p:nvSpPr>
          <p:spPr bwMode="black">
            <a:xfrm>
              <a:off x="9426951" y="3253149"/>
              <a:ext cx="1663539" cy="91896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63" name="Group 62"/>
            <p:cNvGrpSpPr/>
            <p:nvPr/>
          </p:nvGrpSpPr>
          <p:grpSpPr>
            <a:xfrm>
              <a:off x="9953941" y="5032148"/>
              <a:ext cx="593285" cy="530537"/>
              <a:chOff x="3204393" y="2765015"/>
              <a:chExt cx="762000" cy="681408"/>
            </a:xfrm>
          </p:grpSpPr>
          <p:sp>
            <p:nvSpPr>
              <p:cNvPr id="73" name="Rounded Rectangle 72"/>
              <p:cNvSpPr/>
              <p:nvPr/>
            </p:nvSpPr>
            <p:spPr bwMode="auto">
              <a:xfrm>
                <a:off x="3318314" y="2765015"/>
                <a:ext cx="534158" cy="397285"/>
              </a:xfrm>
              <a:prstGeom prst="roundRect">
                <a:avLst/>
              </a:prstGeom>
              <a:noFill/>
              <a:ln w="444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 name="Rounded Rectangle 30"/>
              <p:cNvSpPr/>
              <p:nvPr/>
            </p:nvSpPr>
            <p:spPr bwMode="auto">
              <a:xfrm>
                <a:off x="3204393" y="3225236"/>
                <a:ext cx="762000" cy="221187"/>
              </a:xfrm>
              <a:custGeom>
                <a:avLst/>
                <a:gdLst>
                  <a:gd name="connsiteX0" fmla="*/ 0 w 762000"/>
                  <a:gd name="connsiteY0" fmla="*/ 35250 h 211497"/>
                  <a:gd name="connsiteX1" fmla="*/ 35250 w 762000"/>
                  <a:gd name="connsiteY1" fmla="*/ 0 h 211497"/>
                  <a:gd name="connsiteX2" fmla="*/ 726750 w 762000"/>
                  <a:gd name="connsiteY2" fmla="*/ 0 h 211497"/>
                  <a:gd name="connsiteX3" fmla="*/ 762000 w 762000"/>
                  <a:gd name="connsiteY3" fmla="*/ 35250 h 211497"/>
                  <a:gd name="connsiteX4" fmla="*/ 762000 w 762000"/>
                  <a:gd name="connsiteY4" fmla="*/ 176247 h 211497"/>
                  <a:gd name="connsiteX5" fmla="*/ 726750 w 762000"/>
                  <a:gd name="connsiteY5" fmla="*/ 211497 h 211497"/>
                  <a:gd name="connsiteX6" fmla="*/ 35250 w 762000"/>
                  <a:gd name="connsiteY6" fmla="*/ 211497 h 211497"/>
                  <a:gd name="connsiteX7" fmla="*/ 0 w 762000"/>
                  <a:gd name="connsiteY7" fmla="*/ 176247 h 211497"/>
                  <a:gd name="connsiteX8" fmla="*/ 0 w 762000"/>
                  <a:gd name="connsiteY8" fmla="*/ 35250 h 211497"/>
                  <a:gd name="connsiteX0" fmla="*/ 175034 w 762000"/>
                  <a:gd name="connsiteY0" fmla="*/ 35250 h 211497"/>
                  <a:gd name="connsiteX1" fmla="*/ 35250 w 762000"/>
                  <a:gd name="connsiteY1" fmla="*/ 0 h 211497"/>
                  <a:gd name="connsiteX2" fmla="*/ 726750 w 762000"/>
                  <a:gd name="connsiteY2" fmla="*/ 0 h 211497"/>
                  <a:gd name="connsiteX3" fmla="*/ 762000 w 762000"/>
                  <a:gd name="connsiteY3" fmla="*/ 35250 h 211497"/>
                  <a:gd name="connsiteX4" fmla="*/ 762000 w 762000"/>
                  <a:gd name="connsiteY4" fmla="*/ 176247 h 211497"/>
                  <a:gd name="connsiteX5" fmla="*/ 726750 w 762000"/>
                  <a:gd name="connsiteY5" fmla="*/ 211497 h 211497"/>
                  <a:gd name="connsiteX6" fmla="*/ 35250 w 762000"/>
                  <a:gd name="connsiteY6" fmla="*/ 211497 h 211497"/>
                  <a:gd name="connsiteX7" fmla="*/ 0 w 762000"/>
                  <a:gd name="connsiteY7" fmla="*/ 176247 h 211497"/>
                  <a:gd name="connsiteX8" fmla="*/ 175034 w 762000"/>
                  <a:gd name="connsiteY8" fmla="*/ 35250 h 211497"/>
                  <a:gd name="connsiteX0" fmla="*/ 175034 w 762000"/>
                  <a:gd name="connsiteY0" fmla="*/ 35250 h 211497"/>
                  <a:gd name="connsiteX1" fmla="*/ 201230 w 762000"/>
                  <a:gd name="connsiteY1" fmla="*/ 3018 h 211497"/>
                  <a:gd name="connsiteX2" fmla="*/ 726750 w 762000"/>
                  <a:gd name="connsiteY2" fmla="*/ 0 h 211497"/>
                  <a:gd name="connsiteX3" fmla="*/ 762000 w 762000"/>
                  <a:gd name="connsiteY3" fmla="*/ 35250 h 211497"/>
                  <a:gd name="connsiteX4" fmla="*/ 762000 w 762000"/>
                  <a:gd name="connsiteY4" fmla="*/ 176247 h 211497"/>
                  <a:gd name="connsiteX5" fmla="*/ 726750 w 762000"/>
                  <a:gd name="connsiteY5" fmla="*/ 211497 h 211497"/>
                  <a:gd name="connsiteX6" fmla="*/ 35250 w 762000"/>
                  <a:gd name="connsiteY6" fmla="*/ 211497 h 211497"/>
                  <a:gd name="connsiteX7" fmla="*/ 0 w 762000"/>
                  <a:gd name="connsiteY7" fmla="*/ 176247 h 211497"/>
                  <a:gd name="connsiteX8" fmla="*/ 175034 w 762000"/>
                  <a:gd name="connsiteY8" fmla="*/ 35250 h 211497"/>
                  <a:gd name="connsiteX0" fmla="*/ 126748 w 762000"/>
                  <a:gd name="connsiteY0" fmla="*/ 29214 h 211497"/>
                  <a:gd name="connsiteX1" fmla="*/ 201230 w 762000"/>
                  <a:gd name="connsiteY1" fmla="*/ 3018 h 211497"/>
                  <a:gd name="connsiteX2" fmla="*/ 726750 w 762000"/>
                  <a:gd name="connsiteY2" fmla="*/ 0 h 211497"/>
                  <a:gd name="connsiteX3" fmla="*/ 762000 w 762000"/>
                  <a:gd name="connsiteY3" fmla="*/ 35250 h 211497"/>
                  <a:gd name="connsiteX4" fmla="*/ 762000 w 762000"/>
                  <a:gd name="connsiteY4" fmla="*/ 176247 h 211497"/>
                  <a:gd name="connsiteX5" fmla="*/ 726750 w 762000"/>
                  <a:gd name="connsiteY5" fmla="*/ 211497 h 211497"/>
                  <a:gd name="connsiteX6" fmla="*/ 35250 w 762000"/>
                  <a:gd name="connsiteY6" fmla="*/ 211497 h 211497"/>
                  <a:gd name="connsiteX7" fmla="*/ 0 w 762000"/>
                  <a:gd name="connsiteY7" fmla="*/ 176247 h 211497"/>
                  <a:gd name="connsiteX8" fmla="*/ 126748 w 762000"/>
                  <a:gd name="connsiteY8" fmla="*/ 29214 h 211497"/>
                  <a:gd name="connsiteX0" fmla="*/ 126748 w 762000"/>
                  <a:gd name="connsiteY0" fmla="*/ 29214 h 211497"/>
                  <a:gd name="connsiteX1" fmla="*/ 201230 w 762000"/>
                  <a:gd name="connsiteY1" fmla="*/ 3018 h 211497"/>
                  <a:gd name="connsiteX2" fmla="*/ 726750 w 762000"/>
                  <a:gd name="connsiteY2" fmla="*/ 0 h 211497"/>
                  <a:gd name="connsiteX3" fmla="*/ 762000 w 762000"/>
                  <a:gd name="connsiteY3" fmla="*/ 35250 h 211497"/>
                  <a:gd name="connsiteX4" fmla="*/ 762000 w 762000"/>
                  <a:gd name="connsiteY4" fmla="*/ 176247 h 211497"/>
                  <a:gd name="connsiteX5" fmla="*/ 726750 w 762000"/>
                  <a:gd name="connsiteY5" fmla="*/ 211497 h 211497"/>
                  <a:gd name="connsiteX6" fmla="*/ 35250 w 762000"/>
                  <a:gd name="connsiteY6" fmla="*/ 211497 h 211497"/>
                  <a:gd name="connsiteX7" fmla="*/ 0 w 762000"/>
                  <a:gd name="connsiteY7" fmla="*/ 176247 h 211497"/>
                  <a:gd name="connsiteX8" fmla="*/ 126748 w 762000"/>
                  <a:gd name="connsiteY8" fmla="*/ 29214 h 211497"/>
                  <a:gd name="connsiteX0" fmla="*/ 126748 w 762000"/>
                  <a:gd name="connsiteY0" fmla="*/ 35249 h 217532"/>
                  <a:gd name="connsiteX1" fmla="*/ 201230 w 762000"/>
                  <a:gd name="connsiteY1" fmla="*/ 0 h 217532"/>
                  <a:gd name="connsiteX2" fmla="*/ 726750 w 762000"/>
                  <a:gd name="connsiteY2" fmla="*/ 6035 h 217532"/>
                  <a:gd name="connsiteX3" fmla="*/ 762000 w 762000"/>
                  <a:gd name="connsiteY3" fmla="*/ 41285 h 217532"/>
                  <a:gd name="connsiteX4" fmla="*/ 762000 w 762000"/>
                  <a:gd name="connsiteY4" fmla="*/ 182282 h 217532"/>
                  <a:gd name="connsiteX5" fmla="*/ 726750 w 762000"/>
                  <a:gd name="connsiteY5" fmla="*/ 217532 h 217532"/>
                  <a:gd name="connsiteX6" fmla="*/ 35250 w 762000"/>
                  <a:gd name="connsiteY6" fmla="*/ 217532 h 217532"/>
                  <a:gd name="connsiteX7" fmla="*/ 0 w 762000"/>
                  <a:gd name="connsiteY7" fmla="*/ 182282 h 217532"/>
                  <a:gd name="connsiteX8" fmla="*/ 126748 w 762000"/>
                  <a:gd name="connsiteY8" fmla="*/ 35249 h 217532"/>
                  <a:gd name="connsiteX0" fmla="*/ 126748 w 762000"/>
                  <a:gd name="connsiteY0" fmla="*/ 38268 h 220551"/>
                  <a:gd name="connsiteX1" fmla="*/ 201230 w 762000"/>
                  <a:gd name="connsiteY1" fmla="*/ 3019 h 220551"/>
                  <a:gd name="connsiteX2" fmla="*/ 606037 w 762000"/>
                  <a:gd name="connsiteY2" fmla="*/ 0 h 220551"/>
                  <a:gd name="connsiteX3" fmla="*/ 762000 w 762000"/>
                  <a:gd name="connsiteY3" fmla="*/ 44304 h 220551"/>
                  <a:gd name="connsiteX4" fmla="*/ 762000 w 762000"/>
                  <a:gd name="connsiteY4" fmla="*/ 185301 h 220551"/>
                  <a:gd name="connsiteX5" fmla="*/ 726750 w 762000"/>
                  <a:gd name="connsiteY5" fmla="*/ 220551 h 220551"/>
                  <a:gd name="connsiteX6" fmla="*/ 35250 w 762000"/>
                  <a:gd name="connsiteY6" fmla="*/ 220551 h 220551"/>
                  <a:gd name="connsiteX7" fmla="*/ 0 w 762000"/>
                  <a:gd name="connsiteY7" fmla="*/ 185301 h 220551"/>
                  <a:gd name="connsiteX8" fmla="*/ 126748 w 762000"/>
                  <a:gd name="connsiteY8" fmla="*/ 38268 h 220551"/>
                  <a:gd name="connsiteX0" fmla="*/ 126748 w 762000"/>
                  <a:gd name="connsiteY0" fmla="*/ 38268 h 220551"/>
                  <a:gd name="connsiteX1" fmla="*/ 201230 w 762000"/>
                  <a:gd name="connsiteY1" fmla="*/ 3019 h 220551"/>
                  <a:gd name="connsiteX2" fmla="*/ 606037 w 762000"/>
                  <a:gd name="connsiteY2" fmla="*/ 0 h 220551"/>
                  <a:gd name="connsiteX3" fmla="*/ 762000 w 762000"/>
                  <a:gd name="connsiteY3" fmla="*/ 44304 h 220551"/>
                  <a:gd name="connsiteX4" fmla="*/ 762000 w 762000"/>
                  <a:gd name="connsiteY4" fmla="*/ 185301 h 220551"/>
                  <a:gd name="connsiteX5" fmla="*/ 726750 w 762000"/>
                  <a:gd name="connsiteY5" fmla="*/ 220551 h 220551"/>
                  <a:gd name="connsiteX6" fmla="*/ 35250 w 762000"/>
                  <a:gd name="connsiteY6" fmla="*/ 220551 h 220551"/>
                  <a:gd name="connsiteX7" fmla="*/ 0 w 762000"/>
                  <a:gd name="connsiteY7" fmla="*/ 185301 h 220551"/>
                  <a:gd name="connsiteX8" fmla="*/ 126748 w 762000"/>
                  <a:gd name="connsiteY8" fmla="*/ 38268 h 220551"/>
                  <a:gd name="connsiteX0" fmla="*/ 126748 w 762000"/>
                  <a:gd name="connsiteY0" fmla="*/ 40061 h 222344"/>
                  <a:gd name="connsiteX1" fmla="*/ 201230 w 762000"/>
                  <a:gd name="connsiteY1" fmla="*/ 4812 h 222344"/>
                  <a:gd name="connsiteX2" fmla="*/ 606037 w 762000"/>
                  <a:gd name="connsiteY2" fmla="*/ 1793 h 222344"/>
                  <a:gd name="connsiteX3" fmla="*/ 762000 w 762000"/>
                  <a:gd name="connsiteY3" fmla="*/ 46097 h 222344"/>
                  <a:gd name="connsiteX4" fmla="*/ 762000 w 762000"/>
                  <a:gd name="connsiteY4" fmla="*/ 187094 h 222344"/>
                  <a:gd name="connsiteX5" fmla="*/ 726750 w 762000"/>
                  <a:gd name="connsiteY5" fmla="*/ 222344 h 222344"/>
                  <a:gd name="connsiteX6" fmla="*/ 35250 w 762000"/>
                  <a:gd name="connsiteY6" fmla="*/ 222344 h 222344"/>
                  <a:gd name="connsiteX7" fmla="*/ 0 w 762000"/>
                  <a:gd name="connsiteY7" fmla="*/ 187094 h 222344"/>
                  <a:gd name="connsiteX8" fmla="*/ 126748 w 762000"/>
                  <a:gd name="connsiteY8" fmla="*/ 40061 h 222344"/>
                  <a:gd name="connsiteX0" fmla="*/ 126748 w 762000"/>
                  <a:gd name="connsiteY0" fmla="*/ 38268 h 220551"/>
                  <a:gd name="connsiteX1" fmla="*/ 201230 w 762000"/>
                  <a:gd name="connsiteY1" fmla="*/ 3019 h 220551"/>
                  <a:gd name="connsiteX2" fmla="*/ 606037 w 762000"/>
                  <a:gd name="connsiteY2" fmla="*/ 0 h 220551"/>
                  <a:gd name="connsiteX3" fmla="*/ 762000 w 762000"/>
                  <a:gd name="connsiteY3" fmla="*/ 44304 h 220551"/>
                  <a:gd name="connsiteX4" fmla="*/ 762000 w 762000"/>
                  <a:gd name="connsiteY4" fmla="*/ 185301 h 220551"/>
                  <a:gd name="connsiteX5" fmla="*/ 726750 w 762000"/>
                  <a:gd name="connsiteY5" fmla="*/ 220551 h 220551"/>
                  <a:gd name="connsiteX6" fmla="*/ 35250 w 762000"/>
                  <a:gd name="connsiteY6" fmla="*/ 220551 h 220551"/>
                  <a:gd name="connsiteX7" fmla="*/ 0 w 762000"/>
                  <a:gd name="connsiteY7" fmla="*/ 185301 h 220551"/>
                  <a:gd name="connsiteX8" fmla="*/ 126748 w 762000"/>
                  <a:gd name="connsiteY8" fmla="*/ 38268 h 220551"/>
                  <a:gd name="connsiteX0" fmla="*/ 126748 w 762000"/>
                  <a:gd name="connsiteY0" fmla="*/ 44303 h 226586"/>
                  <a:gd name="connsiteX1" fmla="*/ 204248 w 762000"/>
                  <a:gd name="connsiteY1" fmla="*/ 0 h 226586"/>
                  <a:gd name="connsiteX2" fmla="*/ 606037 w 762000"/>
                  <a:gd name="connsiteY2" fmla="*/ 6035 h 226586"/>
                  <a:gd name="connsiteX3" fmla="*/ 762000 w 762000"/>
                  <a:gd name="connsiteY3" fmla="*/ 50339 h 226586"/>
                  <a:gd name="connsiteX4" fmla="*/ 762000 w 762000"/>
                  <a:gd name="connsiteY4" fmla="*/ 191336 h 226586"/>
                  <a:gd name="connsiteX5" fmla="*/ 726750 w 762000"/>
                  <a:gd name="connsiteY5" fmla="*/ 226586 h 226586"/>
                  <a:gd name="connsiteX6" fmla="*/ 35250 w 762000"/>
                  <a:gd name="connsiteY6" fmla="*/ 226586 h 226586"/>
                  <a:gd name="connsiteX7" fmla="*/ 0 w 762000"/>
                  <a:gd name="connsiteY7" fmla="*/ 191336 h 226586"/>
                  <a:gd name="connsiteX8" fmla="*/ 126748 w 762000"/>
                  <a:gd name="connsiteY8" fmla="*/ 44303 h 226586"/>
                  <a:gd name="connsiteX0" fmla="*/ 126748 w 762000"/>
                  <a:gd name="connsiteY0" fmla="*/ 38268 h 220551"/>
                  <a:gd name="connsiteX1" fmla="*/ 204248 w 762000"/>
                  <a:gd name="connsiteY1" fmla="*/ 3019 h 220551"/>
                  <a:gd name="connsiteX2" fmla="*/ 606037 w 762000"/>
                  <a:gd name="connsiteY2" fmla="*/ 0 h 220551"/>
                  <a:gd name="connsiteX3" fmla="*/ 762000 w 762000"/>
                  <a:gd name="connsiteY3" fmla="*/ 44304 h 220551"/>
                  <a:gd name="connsiteX4" fmla="*/ 762000 w 762000"/>
                  <a:gd name="connsiteY4" fmla="*/ 185301 h 220551"/>
                  <a:gd name="connsiteX5" fmla="*/ 726750 w 762000"/>
                  <a:gd name="connsiteY5" fmla="*/ 220551 h 220551"/>
                  <a:gd name="connsiteX6" fmla="*/ 35250 w 762000"/>
                  <a:gd name="connsiteY6" fmla="*/ 220551 h 220551"/>
                  <a:gd name="connsiteX7" fmla="*/ 0 w 762000"/>
                  <a:gd name="connsiteY7" fmla="*/ 185301 h 220551"/>
                  <a:gd name="connsiteX8" fmla="*/ 126748 w 762000"/>
                  <a:gd name="connsiteY8" fmla="*/ 38268 h 220551"/>
                  <a:gd name="connsiteX0" fmla="*/ 126748 w 762000"/>
                  <a:gd name="connsiteY0" fmla="*/ 38268 h 220551"/>
                  <a:gd name="connsiteX1" fmla="*/ 204248 w 762000"/>
                  <a:gd name="connsiteY1" fmla="*/ 3019 h 220551"/>
                  <a:gd name="connsiteX2" fmla="*/ 606037 w 762000"/>
                  <a:gd name="connsiteY2" fmla="*/ 0 h 220551"/>
                  <a:gd name="connsiteX3" fmla="*/ 659395 w 762000"/>
                  <a:gd name="connsiteY3" fmla="*/ 32233 h 220551"/>
                  <a:gd name="connsiteX4" fmla="*/ 762000 w 762000"/>
                  <a:gd name="connsiteY4" fmla="*/ 185301 h 220551"/>
                  <a:gd name="connsiteX5" fmla="*/ 726750 w 762000"/>
                  <a:gd name="connsiteY5" fmla="*/ 220551 h 220551"/>
                  <a:gd name="connsiteX6" fmla="*/ 35250 w 762000"/>
                  <a:gd name="connsiteY6" fmla="*/ 220551 h 220551"/>
                  <a:gd name="connsiteX7" fmla="*/ 0 w 762000"/>
                  <a:gd name="connsiteY7" fmla="*/ 185301 h 220551"/>
                  <a:gd name="connsiteX8" fmla="*/ 126748 w 762000"/>
                  <a:gd name="connsiteY8" fmla="*/ 38268 h 220551"/>
                  <a:gd name="connsiteX0" fmla="*/ 126748 w 762000"/>
                  <a:gd name="connsiteY0" fmla="*/ 41285 h 223568"/>
                  <a:gd name="connsiteX1" fmla="*/ 207266 w 762000"/>
                  <a:gd name="connsiteY1" fmla="*/ 0 h 223568"/>
                  <a:gd name="connsiteX2" fmla="*/ 606037 w 762000"/>
                  <a:gd name="connsiteY2" fmla="*/ 3017 h 223568"/>
                  <a:gd name="connsiteX3" fmla="*/ 659395 w 762000"/>
                  <a:gd name="connsiteY3" fmla="*/ 35250 h 223568"/>
                  <a:gd name="connsiteX4" fmla="*/ 762000 w 762000"/>
                  <a:gd name="connsiteY4" fmla="*/ 188318 h 223568"/>
                  <a:gd name="connsiteX5" fmla="*/ 726750 w 762000"/>
                  <a:gd name="connsiteY5" fmla="*/ 223568 h 223568"/>
                  <a:gd name="connsiteX6" fmla="*/ 35250 w 762000"/>
                  <a:gd name="connsiteY6" fmla="*/ 223568 h 223568"/>
                  <a:gd name="connsiteX7" fmla="*/ 0 w 762000"/>
                  <a:gd name="connsiteY7" fmla="*/ 188318 h 223568"/>
                  <a:gd name="connsiteX8" fmla="*/ 126748 w 762000"/>
                  <a:gd name="connsiteY8" fmla="*/ 41285 h 223568"/>
                  <a:gd name="connsiteX0" fmla="*/ 126748 w 762000"/>
                  <a:gd name="connsiteY0" fmla="*/ 38904 h 221187"/>
                  <a:gd name="connsiteX1" fmla="*/ 200122 w 762000"/>
                  <a:gd name="connsiteY1" fmla="*/ 0 h 221187"/>
                  <a:gd name="connsiteX2" fmla="*/ 606037 w 762000"/>
                  <a:gd name="connsiteY2" fmla="*/ 636 h 221187"/>
                  <a:gd name="connsiteX3" fmla="*/ 659395 w 762000"/>
                  <a:gd name="connsiteY3" fmla="*/ 32869 h 221187"/>
                  <a:gd name="connsiteX4" fmla="*/ 762000 w 762000"/>
                  <a:gd name="connsiteY4" fmla="*/ 185937 h 221187"/>
                  <a:gd name="connsiteX5" fmla="*/ 726750 w 762000"/>
                  <a:gd name="connsiteY5" fmla="*/ 221187 h 221187"/>
                  <a:gd name="connsiteX6" fmla="*/ 35250 w 762000"/>
                  <a:gd name="connsiteY6" fmla="*/ 221187 h 221187"/>
                  <a:gd name="connsiteX7" fmla="*/ 0 w 762000"/>
                  <a:gd name="connsiteY7" fmla="*/ 185937 h 221187"/>
                  <a:gd name="connsiteX8" fmla="*/ 126748 w 762000"/>
                  <a:gd name="connsiteY8" fmla="*/ 38904 h 221187"/>
                  <a:gd name="connsiteX0" fmla="*/ 138654 w 762000"/>
                  <a:gd name="connsiteY0" fmla="*/ 24617 h 221187"/>
                  <a:gd name="connsiteX1" fmla="*/ 200122 w 762000"/>
                  <a:gd name="connsiteY1" fmla="*/ 0 h 221187"/>
                  <a:gd name="connsiteX2" fmla="*/ 606037 w 762000"/>
                  <a:gd name="connsiteY2" fmla="*/ 636 h 221187"/>
                  <a:gd name="connsiteX3" fmla="*/ 659395 w 762000"/>
                  <a:gd name="connsiteY3" fmla="*/ 32869 h 221187"/>
                  <a:gd name="connsiteX4" fmla="*/ 762000 w 762000"/>
                  <a:gd name="connsiteY4" fmla="*/ 185937 h 221187"/>
                  <a:gd name="connsiteX5" fmla="*/ 726750 w 762000"/>
                  <a:gd name="connsiteY5" fmla="*/ 221187 h 221187"/>
                  <a:gd name="connsiteX6" fmla="*/ 35250 w 762000"/>
                  <a:gd name="connsiteY6" fmla="*/ 221187 h 221187"/>
                  <a:gd name="connsiteX7" fmla="*/ 0 w 762000"/>
                  <a:gd name="connsiteY7" fmla="*/ 185937 h 221187"/>
                  <a:gd name="connsiteX8" fmla="*/ 138654 w 762000"/>
                  <a:gd name="connsiteY8" fmla="*/ 24617 h 221187"/>
                  <a:gd name="connsiteX0" fmla="*/ 138654 w 762000"/>
                  <a:gd name="connsiteY0" fmla="*/ 24617 h 221187"/>
                  <a:gd name="connsiteX1" fmla="*/ 200122 w 762000"/>
                  <a:gd name="connsiteY1" fmla="*/ 0 h 221187"/>
                  <a:gd name="connsiteX2" fmla="*/ 606037 w 762000"/>
                  <a:gd name="connsiteY2" fmla="*/ 636 h 221187"/>
                  <a:gd name="connsiteX3" fmla="*/ 659395 w 762000"/>
                  <a:gd name="connsiteY3" fmla="*/ 32869 h 221187"/>
                  <a:gd name="connsiteX4" fmla="*/ 762000 w 762000"/>
                  <a:gd name="connsiteY4" fmla="*/ 185937 h 221187"/>
                  <a:gd name="connsiteX5" fmla="*/ 726750 w 762000"/>
                  <a:gd name="connsiteY5" fmla="*/ 221187 h 221187"/>
                  <a:gd name="connsiteX6" fmla="*/ 35250 w 762000"/>
                  <a:gd name="connsiteY6" fmla="*/ 221187 h 221187"/>
                  <a:gd name="connsiteX7" fmla="*/ 0 w 762000"/>
                  <a:gd name="connsiteY7" fmla="*/ 185937 h 221187"/>
                  <a:gd name="connsiteX8" fmla="*/ 138654 w 762000"/>
                  <a:gd name="connsiteY8" fmla="*/ 24617 h 221187"/>
                  <a:gd name="connsiteX0" fmla="*/ 138654 w 762000"/>
                  <a:gd name="connsiteY0" fmla="*/ 24617 h 221187"/>
                  <a:gd name="connsiteX1" fmla="*/ 200122 w 762000"/>
                  <a:gd name="connsiteY1" fmla="*/ 0 h 221187"/>
                  <a:gd name="connsiteX2" fmla="*/ 606037 w 762000"/>
                  <a:gd name="connsiteY2" fmla="*/ 636 h 221187"/>
                  <a:gd name="connsiteX3" fmla="*/ 659395 w 762000"/>
                  <a:gd name="connsiteY3" fmla="*/ 32869 h 221187"/>
                  <a:gd name="connsiteX4" fmla="*/ 762000 w 762000"/>
                  <a:gd name="connsiteY4" fmla="*/ 185937 h 221187"/>
                  <a:gd name="connsiteX5" fmla="*/ 726750 w 762000"/>
                  <a:gd name="connsiteY5" fmla="*/ 221187 h 221187"/>
                  <a:gd name="connsiteX6" fmla="*/ 35250 w 762000"/>
                  <a:gd name="connsiteY6" fmla="*/ 221187 h 221187"/>
                  <a:gd name="connsiteX7" fmla="*/ 0 w 762000"/>
                  <a:gd name="connsiteY7" fmla="*/ 185937 h 221187"/>
                  <a:gd name="connsiteX8" fmla="*/ 138654 w 762000"/>
                  <a:gd name="connsiteY8" fmla="*/ 24617 h 221187"/>
                  <a:gd name="connsiteX0" fmla="*/ 138654 w 762000"/>
                  <a:gd name="connsiteY0" fmla="*/ 24617 h 221187"/>
                  <a:gd name="connsiteX1" fmla="*/ 200122 w 762000"/>
                  <a:gd name="connsiteY1" fmla="*/ 0 h 221187"/>
                  <a:gd name="connsiteX2" fmla="*/ 606037 w 762000"/>
                  <a:gd name="connsiteY2" fmla="*/ 636 h 221187"/>
                  <a:gd name="connsiteX3" fmla="*/ 659395 w 762000"/>
                  <a:gd name="connsiteY3" fmla="*/ 32869 h 221187"/>
                  <a:gd name="connsiteX4" fmla="*/ 762000 w 762000"/>
                  <a:gd name="connsiteY4" fmla="*/ 185937 h 221187"/>
                  <a:gd name="connsiteX5" fmla="*/ 726750 w 762000"/>
                  <a:gd name="connsiteY5" fmla="*/ 221187 h 221187"/>
                  <a:gd name="connsiteX6" fmla="*/ 35250 w 762000"/>
                  <a:gd name="connsiteY6" fmla="*/ 221187 h 221187"/>
                  <a:gd name="connsiteX7" fmla="*/ 0 w 762000"/>
                  <a:gd name="connsiteY7" fmla="*/ 185937 h 221187"/>
                  <a:gd name="connsiteX8" fmla="*/ 138654 w 762000"/>
                  <a:gd name="connsiteY8" fmla="*/ 24617 h 22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2000" h="221187">
                    <a:moveTo>
                      <a:pt x="138654" y="24617"/>
                    </a:moveTo>
                    <a:cubicBezTo>
                      <a:pt x="155322" y="5149"/>
                      <a:pt x="180654" y="0"/>
                      <a:pt x="200122" y="0"/>
                    </a:cubicBezTo>
                    <a:lnTo>
                      <a:pt x="606037" y="636"/>
                    </a:lnTo>
                    <a:cubicBezTo>
                      <a:pt x="625505" y="3653"/>
                      <a:pt x="645107" y="15783"/>
                      <a:pt x="659395" y="32869"/>
                    </a:cubicBezTo>
                    <a:lnTo>
                      <a:pt x="762000" y="185937"/>
                    </a:lnTo>
                    <a:cubicBezTo>
                      <a:pt x="762000" y="205405"/>
                      <a:pt x="746218" y="221187"/>
                      <a:pt x="726750" y="221187"/>
                    </a:cubicBezTo>
                    <a:lnTo>
                      <a:pt x="35250" y="221187"/>
                    </a:lnTo>
                    <a:cubicBezTo>
                      <a:pt x="15782" y="221187"/>
                      <a:pt x="0" y="205405"/>
                      <a:pt x="0" y="185937"/>
                    </a:cubicBezTo>
                    <a:cubicBezTo>
                      <a:pt x="0" y="138938"/>
                      <a:pt x="80844" y="82414"/>
                      <a:pt x="138654" y="2461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64" name="Group 63"/>
            <p:cNvGrpSpPr/>
            <p:nvPr/>
          </p:nvGrpSpPr>
          <p:grpSpPr>
            <a:xfrm>
              <a:off x="9098543" y="5032148"/>
              <a:ext cx="593285" cy="530537"/>
              <a:chOff x="3204393" y="2765015"/>
              <a:chExt cx="762000" cy="681408"/>
            </a:xfrm>
          </p:grpSpPr>
          <p:sp>
            <p:nvSpPr>
              <p:cNvPr id="71" name="Rounded Rectangle 70"/>
              <p:cNvSpPr/>
              <p:nvPr/>
            </p:nvSpPr>
            <p:spPr bwMode="auto">
              <a:xfrm>
                <a:off x="3318314" y="2765015"/>
                <a:ext cx="534158" cy="397285"/>
              </a:xfrm>
              <a:prstGeom prst="roundRect">
                <a:avLst/>
              </a:prstGeom>
              <a:noFill/>
              <a:ln w="444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 name="Rounded Rectangle 30"/>
              <p:cNvSpPr/>
              <p:nvPr/>
            </p:nvSpPr>
            <p:spPr bwMode="auto">
              <a:xfrm>
                <a:off x="3204393" y="3225236"/>
                <a:ext cx="762000" cy="221187"/>
              </a:xfrm>
              <a:custGeom>
                <a:avLst/>
                <a:gdLst>
                  <a:gd name="connsiteX0" fmla="*/ 0 w 762000"/>
                  <a:gd name="connsiteY0" fmla="*/ 35250 h 211497"/>
                  <a:gd name="connsiteX1" fmla="*/ 35250 w 762000"/>
                  <a:gd name="connsiteY1" fmla="*/ 0 h 211497"/>
                  <a:gd name="connsiteX2" fmla="*/ 726750 w 762000"/>
                  <a:gd name="connsiteY2" fmla="*/ 0 h 211497"/>
                  <a:gd name="connsiteX3" fmla="*/ 762000 w 762000"/>
                  <a:gd name="connsiteY3" fmla="*/ 35250 h 211497"/>
                  <a:gd name="connsiteX4" fmla="*/ 762000 w 762000"/>
                  <a:gd name="connsiteY4" fmla="*/ 176247 h 211497"/>
                  <a:gd name="connsiteX5" fmla="*/ 726750 w 762000"/>
                  <a:gd name="connsiteY5" fmla="*/ 211497 h 211497"/>
                  <a:gd name="connsiteX6" fmla="*/ 35250 w 762000"/>
                  <a:gd name="connsiteY6" fmla="*/ 211497 h 211497"/>
                  <a:gd name="connsiteX7" fmla="*/ 0 w 762000"/>
                  <a:gd name="connsiteY7" fmla="*/ 176247 h 211497"/>
                  <a:gd name="connsiteX8" fmla="*/ 0 w 762000"/>
                  <a:gd name="connsiteY8" fmla="*/ 35250 h 211497"/>
                  <a:gd name="connsiteX0" fmla="*/ 175034 w 762000"/>
                  <a:gd name="connsiteY0" fmla="*/ 35250 h 211497"/>
                  <a:gd name="connsiteX1" fmla="*/ 35250 w 762000"/>
                  <a:gd name="connsiteY1" fmla="*/ 0 h 211497"/>
                  <a:gd name="connsiteX2" fmla="*/ 726750 w 762000"/>
                  <a:gd name="connsiteY2" fmla="*/ 0 h 211497"/>
                  <a:gd name="connsiteX3" fmla="*/ 762000 w 762000"/>
                  <a:gd name="connsiteY3" fmla="*/ 35250 h 211497"/>
                  <a:gd name="connsiteX4" fmla="*/ 762000 w 762000"/>
                  <a:gd name="connsiteY4" fmla="*/ 176247 h 211497"/>
                  <a:gd name="connsiteX5" fmla="*/ 726750 w 762000"/>
                  <a:gd name="connsiteY5" fmla="*/ 211497 h 211497"/>
                  <a:gd name="connsiteX6" fmla="*/ 35250 w 762000"/>
                  <a:gd name="connsiteY6" fmla="*/ 211497 h 211497"/>
                  <a:gd name="connsiteX7" fmla="*/ 0 w 762000"/>
                  <a:gd name="connsiteY7" fmla="*/ 176247 h 211497"/>
                  <a:gd name="connsiteX8" fmla="*/ 175034 w 762000"/>
                  <a:gd name="connsiteY8" fmla="*/ 35250 h 211497"/>
                  <a:gd name="connsiteX0" fmla="*/ 175034 w 762000"/>
                  <a:gd name="connsiteY0" fmla="*/ 35250 h 211497"/>
                  <a:gd name="connsiteX1" fmla="*/ 201230 w 762000"/>
                  <a:gd name="connsiteY1" fmla="*/ 3018 h 211497"/>
                  <a:gd name="connsiteX2" fmla="*/ 726750 w 762000"/>
                  <a:gd name="connsiteY2" fmla="*/ 0 h 211497"/>
                  <a:gd name="connsiteX3" fmla="*/ 762000 w 762000"/>
                  <a:gd name="connsiteY3" fmla="*/ 35250 h 211497"/>
                  <a:gd name="connsiteX4" fmla="*/ 762000 w 762000"/>
                  <a:gd name="connsiteY4" fmla="*/ 176247 h 211497"/>
                  <a:gd name="connsiteX5" fmla="*/ 726750 w 762000"/>
                  <a:gd name="connsiteY5" fmla="*/ 211497 h 211497"/>
                  <a:gd name="connsiteX6" fmla="*/ 35250 w 762000"/>
                  <a:gd name="connsiteY6" fmla="*/ 211497 h 211497"/>
                  <a:gd name="connsiteX7" fmla="*/ 0 w 762000"/>
                  <a:gd name="connsiteY7" fmla="*/ 176247 h 211497"/>
                  <a:gd name="connsiteX8" fmla="*/ 175034 w 762000"/>
                  <a:gd name="connsiteY8" fmla="*/ 35250 h 211497"/>
                  <a:gd name="connsiteX0" fmla="*/ 126748 w 762000"/>
                  <a:gd name="connsiteY0" fmla="*/ 29214 h 211497"/>
                  <a:gd name="connsiteX1" fmla="*/ 201230 w 762000"/>
                  <a:gd name="connsiteY1" fmla="*/ 3018 h 211497"/>
                  <a:gd name="connsiteX2" fmla="*/ 726750 w 762000"/>
                  <a:gd name="connsiteY2" fmla="*/ 0 h 211497"/>
                  <a:gd name="connsiteX3" fmla="*/ 762000 w 762000"/>
                  <a:gd name="connsiteY3" fmla="*/ 35250 h 211497"/>
                  <a:gd name="connsiteX4" fmla="*/ 762000 w 762000"/>
                  <a:gd name="connsiteY4" fmla="*/ 176247 h 211497"/>
                  <a:gd name="connsiteX5" fmla="*/ 726750 w 762000"/>
                  <a:gd name="connsiteY5" fmla="*/ 211497 h 211497"/>
                  <a:gd name="connsiteX6" fmla="*/ 35250 w 762000"/>
                  <a:gd name="connsiteY6" fmla="*/ 211497 h 211497"/>
                  <a:gd name="connsiteX7" fmla="*/ 0 w 762000"/>
                  <a:gd name="connsiteY7" fmla="*/ 176247 h 211497"/>
                  <a:gd name="connsiteX8" fmla="*/ 126748 w 762000"/>
                  <a:gd name="connsiteY8" fmla="*/ 29214 h 211497"/>
                  <a:gd name="connsiteX0" fmla="*/ 126748 w 762000"/>
                  <a:gd name="connsiteY0" fmla="*/ 29214 h 211497"/>
                  <a:gd name="connsiteX1" fmla="*/ 201230 w 762000"/>
                  <a:gd name="connsiteY1" fmla="*/ 3018 h 211497"/>
                  <a:gd name="connsiteX2" fmla="*/ 726750 w 762000"/>
                  <a:gd name="connsiteY2" fmla="*/ 0 h 211497"/>
                  <a:gd name="connsiteX3" fmla="*/ 762000 w 762000"/>
                  <a:gd name="connsiteY3" fmla="*/ 35250 h 211497"/>
                  <a:gd name="connsiteX4" fmla="*/ 762000 w 762000"/>
                  <a:gd name="connsiteY4" fmla="*/ 176247 h 211497"/>
                  <a:gd name="connsiteX5" fmla="*/ 726750 w 762000"/>
                  <a:gd name="connsiteY5" fmla="*/ 211497 h 211497"/>
                  <a:gd name="connsiteX6" fmla="*/ 35250 w 762000"/>
                  <a:gd name="connsiteY6" fmla="*/ 211497 h 211497"/>
                  <a:gd name="connsiteX7" fmla="*/ 0 w 762000"/>
                  <a:gd name="connsiteY7" fmla="*/ 176247 h 211497"/>
                  <a:gd name="connsiteX8" fmla="*/ 126748 w 762000"/>
                  <a:gd name="connsiteY8" fmla="*/ 29214 h 211497"/>
                  <a:gd name="connsiteX0" fmla="*/ 126748 w 762000"/>
                  <a:gd name="connsiteY0" fmla="*/ 35249 h 217532"/>
                  <a:gd name="connsiteX1" fmla="*/ 201230 w 762000"/>
                  <a:gd name="connsiteY1" fmla="*/ 0 h 217532"/>
                  <a:gd name="connsiteX2" fmla="*/ 726750 w 762000"/>
                  <a:gd name="connsiteY2" fmla="*/ 6035 h 217532"/>
                  <a:gd name="connsiteX3" fmla="*/ 762000 w 762000"/>
                  <a:gd name="connsiteY3" fmla="*/ 41285 h 217532"/>
                  <a:gd name="connsiteX4" fmla="*/ 762000 w 762000"/>
                  <a:gd name="connsiteY4" fmla="*/ 182282 h 217532"/>
                  <a:gd name="connsiteX5" fmla="*/ 726750 w 762000"/>
                  <a:gd name="connsiteY5" fmla="*/ 217532 h 217532"/>
                  <a:gd name="connsiteX6" fmla="*/ 35250 w 762000"/>
                  <a:gd name="connsiteY6" fmla="*/ 217532 h 217532"/>
                  <a:gd name="connsiteX7" fmla="*/ 0 w 762000"/>
                  <a:gd name="connsiteY7" fmla="*/ 182282 h 217532"/>
                  <a:gd name="connsiteX8" fmla="*/ 126748 w 762000"/>
                  <a:gd name="connsiteY8" fmla="*/ 35249 h 217532"/>
                  <a:gd name="connsiteX0" fmla="*/ 126748 w 762000"/>
                  <a:gd name="connsiteY0" fmla="*/ 38268 h 220551"/>
                  <a:gd name="connsiteX1" fmla="*/ 201230 w 762000"/>
                  <a:gd name="connsiteY1" fmla="*/ 3019 h 220551"/>
                  <a:gd name="connsiteX2" fmla="*/ 606037 w 762000"/>
                  <a:gd name="connsiteY2" fmla="*/ 0 h 220551"/>
                  <a:gd name="connsiteX3" fmla="*/ 762000 w 762000"/>
                  <a:gd name="connsiteY3" fmla="*/ 44304 h 220551"/>
                  <a:gd name="connsiteX4" fmla="*/ 762000 w 762000"/>
                  <a:gd name="connsiteY4" fmla="*/ 185301 h 220551"/>
                  <a:gd name="connsiteX5" fmla="*/ 726750 w 762000"/>
                  <a:gd name="connsiteY5" fmla="*/ 220551 h 220551"/>
                  <a:gd name="connsiteX6" fmla="*/ 35250 w 762000"/>
                  <a:gd name="connsiteY6" fmla="*/ 220551 h 220551"/>
                  <a:gd name="connsiteX7" fmla="*/ 0 w 762000"/>
                  <a:gd name="connsiteY7" fmla="*/ 185301 h 220551"/>
                  <a:gd name="connsiteX8" fmla="*/ 126748 w 762000"/>
                  <a:gd name="connsiteY8" fmla="*/ 38268 h 220551"/>
                  <a:gd name="connsiteX0" fmla="*/ 126748 w 762000"/>
                  <a:gd name="connsiteY0" fmla="*/ 38268 h 220551"/>
                  <a:gd name="connsiteX1" fmla="*/ 201230 w 762000"/>
                  <a:gd name="connsiteY1" fmla="*/ 3019 h 220551"/>
                  <a:gd name="connsiteX2" fmla="*/ 606037 w 762000"/>
                  <a:gd name="connsiteY2" fmla="*/ 0 h 220551"/>
                  <a:gd name="connsiteX3" fmla="*/ 762000 w 762000"/>
                  <a:gd name="connsiteY3" fmla="*/ 44304 h 220551"/>
                  <a:gd name="connsiteX4" fmla="*/ 762000 w 762000"/>
                  <a:gd name="connsiteY4" fmla="*/ 185301 h 220551"/>
                  <a:gd name="connsiteX5" fmla="*/ 726750 w 762000"/>
                  <a:gd name="connsiteY5" fmla="*/ 220551 h 220551"/>
                  <a:gd name="connsiteX6" fmla="*/ 35250 w 762000"/>
                  <a:gd name="connsiteY6" fmla="*/ 220551 h 220551"/>
                  <a:gd name="connsiteX7" fmla="*/ 0 w 762000"/>
                  <a:gd name="connsiteY7" fmla="*/ 185301 h 220551"/>
                  <a:gd name="connsiteX8" fmla="*/ 126748 w 762000"/>
                  <a:gd name="connsiteY8" fmla="*/ 38268 h 220551"/>
                  <a:gd name="connsiteX0" fmla="*/ 126748 w 762000"/>
                  <a:gd name="connsiteY0" fmla="*/ 40061 h 222344"/>
                  <a:gd name="connsiteX1" fmla="*/ 201230 w 762000"/>
                  <a:gd name="connsiteY1" fmla="*/ 4812 h 222344"/>
                  <a:gd name="connsiteX2" fmla="*/ 606037 w 762000"/>
                  <a:gd name="connsiteY2" fmla="*/ 1793 h 222344"/>
                  <a:gd name="connsiteX3" fmla="*/ 762000 w 762000"/>
                  <a:gd name="connsiteY3" fmla="*/ 46097 h 222344"/>
                  <a:gd name="connsiteX4" fmla="*/ 762000 w 762000"/>
                  <a:gd name="connsiteY4" fmla="*/ 187094 h 222344"/>
                  <a:gd name="connsiteX5" fmla="*/ 726750 w 762000"/>
                  <a:gd name="connsiteY5" fmla="*/ 222344 h 222344"/>
                  <a:gd name="connsiteX6" fmla="*/ 35250 w 762000"/>
                  <a:gd name="connsiteY6" fmla="*/ 222344 h 222344"/>
                  <a:gd name="connsiteX7" fmla="*/ 0 w 762000"/>
                  <a:gd name="connsiteY7" fmla="*/ 187094 h 222344"/>
                  <a:gd name="connsiteX8" fmla="*/ 126748 w 762000"/>
                  <a:gd name="connsiteY8" fmla="*/ 40061 h 222344"/>
                  <a:gd name="connsiteX0" fmla="*/ 126748 w 762000"/>
                  <a:gd name="connsiteY0" fmla="*/ 38268 h 220551"/>
                  <a:gd name="connsiteX1" fmla="*/ 201230 w 762000"/>
                  <a:gd name="connsiteY1" fmla="*/ 3019 h 220551"/>
                  <a:gd name="connsiteX2" fmla="*/ 606037 w 762000"/>
                  <a:gd name="connsiteY2" fmla="*/ 0 h 220551"/>
                  <a:gd name="connsiteX3" fmla="*/ 762000 w 762000"/>
                  <a:gd name="connsiteY3" fmla="*/ 44304 h 220551"/>
                  <a:gd name="connsiteX4" fmla="*/ 762000 w 762000"/>
                  <a:gd name="connsiteY4" fmla="*/ 185301 h 220551"/>
                  <a:gd name="connsiteX5" fmla="*/ 726750 w 762000"/>
                  <a:gd name="connsiteY5" fmla="*/ 220551 h 220551"/>
                  <a:gd name="connsiteX6" fmla="*/ 35250 w 762000"/>
                  <a:gd name="connsiteY6" fmla="*/ 220551 h 220551"/>
                  <a:gd name="connsiteX7" fmla="*/ 0 w 762000"/>
                  <a:gd name="connsiteY7" fmla="*/ 185301 h 220551"/>
                  <a:gd name="connsiteX8" fmla="*/ 126748 w 762000"/>
                  <a:gd name="connsiteY8" fmla="*/ 38268 h 220551"/>
                  <a:gd name="connsiteX0" fmla="*/ 126748 w 762000"/>
                  <a:gd name="connsiteY0" fmla="*/ 44303 h 226586"/>
                  <a:gd name="connsiteX1" fmla="*/ 204248 w 762000"/>
                  <a:gd name="connsiteY1" fmla="*/ 0 h 226586"/>
                  <a:gd name="connsiteX2" fmla="*/ 606037 w 762000"/>
                  <a:gd name="connsiteY2" fmla="*/ 6035 h 226586"/>
                  <a:gd name="connsiteX3" fmla="*/ 762000 w 762000"/>
                  <a:gd name="connsiteY3" fmla="*/ 50339 h 226586"/>
                  <a:gd name="connsiteX4" fmla="*/ 762000 w 762000"/>
                  <a:gd name="connsiteY4" fmla="*/ 191336 h 226586"/>
                  <a:gd name="connsiteX5" fmla="*/ 726750 w 762000"/>
                  <a:gd name="connsiteY5" fmla="*/ 226586 h 226586"/>
                  <a:gd name="connsiteX6" fmla="*/ 35250 w 762000"/>
                  <a:gd name="connsiteY6" fmla="*/ 226586 h 226586"/>
                  <a:gd name="connsiteX7" fmla="*/ 0 w 762000"/>
                  <a:gd name="connsiteY7" fmla="*/ 191336 h 226586"/>
                  <a:gd name="connsiteX8" fmla="*/ 126748 w 762000"/>
                  <a:gd name="connsiteY8" fmla="*/ 44303 h 226586"/>
                  <a:gd name="connsiteX0" fmla="*/ 126748 w 762000"/>
                  <a:gd name="connsiteY0" fmla="*/ 38268 h 220551"/>
                  <a:gd name="connsiteX1" fmla="*/ 204248 w 762000"/>
                  <a:gd name="connsiteY1" fmla="*/ 3019 h 220551"/>
                  <a:gd name="connsiteX2" fmla="*/ 606037 w 762000"/>
                  <a:gd name="connsiteY2" fmla="*/ 0 h 220551"/>
                  <a:gd name="connsiteX3" fmla="*/ 762000 w 762000"/>
                  <a:gd name="connsiteY3" fmla="*/ 44304 h 220551"/>
                  <a:gd name="connsiteX4" fmla="*/ 762000 w 762000"/>
                  <a:gd name="connsiteY4" fmla="*/ 185301 h 220551"/>
                  <a:gd name="connsiteX5" fmla="*/ 726750 w 762000"/>
                  <a:gd name="connsiteY5" fmla="*/ 220551 h 220551"/>
                  <a:gd name="connsiteX6" fmla="*/ 35250 w 762000"/>
                  <a:gd name="connsiteY6" fmla="*/ 220551 h 220551"/>
                  <a:gd name="connsiteX7" fmla="*/ 0 w 762000"/>
                  <a:gd name="connsiteY7" fmla="*/ 185301 h 220551"/>
                  <a:gd name="connsiteX8" fmla="*/ 126748 w 762000"/>
                  <a:gd name="connsiteY8" fmla="*/ 38268 h 220551"/>
                  <a:gd name="connsiteX0" fmla="*/ 126748 w 762000"/>
                  <a:gd name="connsiteY0" fmla="*/ 38268 h 220551"/>
                  <a:gd name="connsiteX1" fmla="*/ 204248 w 762000"/>
                  <a:gd name="connsiteY1" fmla="*/ 3019 h 220551"/>
                  <a:gd name="connsiteX2" fmla="*/ 606037 w 762000"/>
                  <a:gd name="connsiteY2" fmla="*/ 0 h 220551"/>
                  <a:gd name="connsiteX3" fmla="*/ 659395 w 762000"/>
                  <a:gd name="connsiteY3" fmla="*/ 32233 h 220551"/>
                  <a:gd name="connsiteX4" fmla="*/ 762000 w 762000"/>
                  <a:gd name="connsiteY4" fmla="*/ 185301 h 220551"/>
                  <a:gd name="connsiteX5" fmla="*/ 726750 w 762000"/>
                  <a:gd name="connsiteY5" fmla="*/ 220551 h 220551"/>
                  <a:gd name="connsiteX6" fmla="*/ 35250 w 762000"/>
                  <a:gd name="connsiteY6" fmla="*/ 220551 h 220551"/>
                  <a:gd name="connsiteX7" fmla="*/ 0 w 762000"/>
                  <a:gd name="connsiteY7" fmla="*/ 185301 h 220551"/>
                  <a:gd name="connsiteX8" fmla="*/ 126748 w 762000"/>
                  <a:gd name="connsiteY8" fmla="*/ 38268 h 220551"/>
                  <a:gd name="connsiteX0" fmla="*/ 126748 w 762000"/>
                  <a:gd name="connsiteY0" fmla="*/ 41285 h 223568"/>
                  <a:gd name="connsiteX1" fmla="*/ 207266 w 762000"/>
                  <a:gd name="connsiteY1" fmla="*/ 0 h 223568"/>
                  <a:gd name="connsiteX2" fmla="*/ 606037 w 762000"/>
                  <a:gd name="connsiteY2" fmla="*/ 3017 h 223568"/>
                  <a:gd name="connsiteX3" fmla="*/ 659395 w 762000"/>
                  <a:gd name="connsiteY3" fmla="*/ 35250 h 223568"/>
                  <a:gd name="connsiteX4" fmla="*/ 762000 w 762000"/>
                  <a:gd name="connsiteY4" fmla="*/ 188318 h 223568"/>
                  <a:gd name="connsiteX5" fmla="*/ 726750 w 762000"/>
                  <a:gd name="connsiteY5" fmla="*/ 223568 h 223568"/>
                  <a:gd name="connsiteX6" fmla="*/ 35250 w 762000"/>
                  <a:gd name="connsiteY6" fmla="*/ 223568 h 223568"/>
                  <a:gd name="connsiteX7" fmla="*/ 0 w 762000"/>
                  <a:gd name="connsiteY7" fmla="*/ 188318 h 223568"/>
                  <a:gd name="connsiteX8" fmla="*/ 126748 w 762000"/>
                  <a:gd name="connsiteY8" fmla="*/ 41285 h 223568"/>
                  <a:gd name="connsiteX0" fmla="*/ 126748 w 762000"/>
                  <a:gd name="connsiteY0" fmla="*/ 38904 h 221187"/>
                  <a:gd name="connsiteX1" fmla="*/ 200122 w 762000"/>
                  <a:gd name="connsiteY1" fmla="*/ 0 h 221187"/>
                  <a:gd name="connsiteX2" fmla="*/ 606037 w 762000"/>
                  <a:gd name="connsiteY2" fmla="*/ 636 h 221187"/>
                  <a:gd name="connsiteX3" fmla="*/ 659395 w 762000"/>
                  <a:gd name="connsiteY3" fmla="*/ 32869 h 221187"/>
                  <a:gd name="connsiteX4" fmla="*/ 762000 w 762000"/>
                  <a:gd name="connsiteY4" fmla="*/ 185937 h 221187"/>
                  <a:gd name="connsiteX5" fmla="*/ 726750 w 762000"/>
                  <a:gd name="connsiteY5" fmla="*/ 221187 h 221187"/>
                  <a:gd name="connsiteX6" fmla="*/ 35250 w 762000"/>
                  <a:gd name="connsiteY6" fmla="*/ 221187 h 221187"/>
                  <a:gd name="connsiteX7" fmla="*/ 0 w 762000"/>
                  <a:gd name="connsiteY7" fmla="*/ 185937 h 221187"/>
                  <a:gd name="connsiteX8" fmla="*/ 126748 w 762000"/>
                  <a:gd name="connsiteY8" fmla="*/ 38904 h 221187"/>
                  <a:gd name="connsiteX0" fmla="*/ 138654 w 762000"/>
                  <a:gd name="connsiteY0" fmla="*/ 24617 h 221187"/>
                  <a:gd name="connsiteX1" fmla="*/ 200122 w 762000"/>
                  <a:gd name="connsiteY1" fmla="*/ 0 h 221187"/>
                  <a:gd name="connsiteX2" fmla="*/ 606037 w 762000"/>
                  <a:gd name="connsiteY2" fmla="*/ 636 h 221187"/>
                  <a:gd name="connsiteX3" fmla="*/ 659395 w 762000"/>
                  <a:gd name="connsiteY3" fmla="*/ 32869 h 221187"/>
                  <a:gd name="connsiteX4" fmla="*/ 762000 w 762000"/>
                  <a:gd name="connsiteY4" fmla="*/ 185937 h 221187"/>
                  <a:gd name="connsiteX5" fmla="*/ 726750 w 762000"/>
                  <a:gd name="connsiteY5" fmla="*/ 221187 h 221187"/>
                  <a:gd name="connsiteX6" fmla="*/ 35250 w 762000"/>
                  <a:gd name="connsiteY6" fmla="*/ 221187 h 221187"/>
                  <a:gd name="connsiteX7" fmla="*/ 0 w 762000"/>
                  <a:gd name="connsiteY7" fmla="*/ 185937 h 221187"/>
                  <a:gd name="connsiteX8" fmla="*/ 138654 w 762000"/>
                  <a:gd name="connsiteY8" fmla="*/ 24617 h 221187"/>
                  <a:gd name="connsiteX0" fmla="*/ 138654 w 762000"/>
                  <a:gd name="connsiteY0" fmla="*/ 24617 h 221187"/>
                  <a:gd name="connsiteX1" fmla="*/ 200122 w 762000"/>
                  <a:gd name="connsiteY1" fmla="*/ 0 h 221187"/>
                  <a:gd name="connsiteX2" fmla="*/ 606037 w 762000"/>
                  <a:gd name="connsiteY2" fmla="*/ 636 h 221187"/>
                  <a:gd name="connsiteX3" fmla="*/ 659395 w 762000"/>
                  <a:gd name="connsiteY3" fmla="*/ 32869 h 221187"/>
                  <a:gd name="connsiteX4" fmla="*/ 762000 w 762000"/>
                  <a:gd name="connsiteY4" fmla="*/ 185937 h 221187"/>
                  <a:gd name="connsiteX5" fmla="*/ 726750 w 762000"/>
                  <a:gd name="connsiteY5" fmla="*/ 221187 h 221187"/>
                  <a:gd name="connsiteX6" fmla="*/ 35250 w 762000"/>
                  <a:gd name="connsiteY6" fmla="*/ 221187 h 221187"/>
                  <a:gd name="connsiteX7" fmla="*/ 0 w 762000"/>
                  <a:gd name="connsiteY7" fmla="*/ 185937 h 221187"/>
                  <a:gd name="connsiteX8" fmla="*/ 138654 w 762000"/>
                  <a:gd name="connsiteY8" fmla="*/ 24617 h 221187"/>
                  <a:gd name="connsiteX0" fmla="*/ 138654 w 762000"/>
                  <a:gd name="connsiteY0" fmla="*/ 24617 h 221187"/>
                  <a:gd name="connsiteX1" fmla="*/ 200122 w 762000"/>
                  <a:gd name="connsiteY1" fmla="*/ 0 h 221187"/>
                  <a:gd name="connsiteX2" fmla="*/ 606037 w 762000"/>
                  <a:gd name="connsiteY2" fmla="*/ 636 h 221187"/>
                  <a:gd name="connsiteX3" fmla="*/ 659395 w 762000"/>
                  <a:gd name="connsiteY3" fmla="*/ 32869 h 221187"/>
                  <a:gd name="connsiteX4" fmla="*/ 762000 w 762000"/>
                  <a:gd name="connsiteY4" fmla="*/ 185937 h 221187"/>
                  <a:gd name="connsiteX5" fmla="*/ 726750 w 762000"/>
                  <a:gd name="connsiteY5" fmla="*/ 221187 h 221187"/>
                  <a:gd name="connsiteX6" fmla="*/ 35250 w 762000"/>
                  <a:gd name="connsiteY6" fmla="*/ 221187 h 221187"/>
                  <a:gd name="connsiteX7" fmla="*/ 0 w 762000"/>
                  <a:gd name="connsiteY7" fmla="*/ 185937 h 221187"/>
                  <a:gd name="connsiteX8" fmla="*/ 138654 w 762000"/>
                  <a:gd name="connsiteY8" fmla="*/ 24617 h 221187"/>
                  <a:gd name="connsiteX0" fmla="*/ 138654 w 762000"/>
                  <a:gd name="connsiteY0" fmla="*/ 24617 h 221187"/>
                  <a:gd name="connsiteX1" fmla="*/ 200122 w 762000"/>
                  <a:gd name="connsiteY1" fmla="*/ 0 h 221187"/>
                  <a:gd name="connsiteX2" fmla="*/ 606037 w 762000"/>
                  <a:gd name="connsiteY2" fmla="*/ 636 h 221187"/>
                  <a:gd name="connsiteX3" fmla="*/ 659395 w 762000"/>
                  <a:gd name="connsiteY3" fmla="*/ 32869 h 221187"/>
                  <a:gd name="connsiteX4" fmla="*/ 762000 w 762000"/>
                  <a:gd name="connsiteY4" fmla="*/ 185937 h 221187"/>
                  <a:gd name="connsiteX5" fmla="*/ 726750 w 762000"/>
                  <a:gd name="connsiteY5" fmla="*/ 221187 h 221187"/>
                  <a:gd name="connsiteX6" fmla="*/ 35250 w 762000"/>
                  <a:gd name="connsiteY6" fmla="*/ 221187 h 221187"/>
                  <a:gd name="connsiteX7" fmla="*/ 0 w 762000"/>
                  <a:gd name="connsiteY7" fmla="*/ 185937 h 221187"/>
                  <a:gd name="connsiteX8" fmla="*/ 138654 w 762000"/>
                  <a:gd name="connsiteY8" fmla="*/ 24617 h 22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2000" h="221187">
                    <a:moveTo>
                      <a:pt x="138654" y="24617"/>
                    </a:moveTo>
                    <a:cubicBezTo>
                      <a:pt x="155322" y="5149"/>
                      <a:pt x="180654" y="0"/>
                      <a:pt x="200122" y="0"/>
                    </a:cubicBezTo>
                    <a:lnTo>
                      <a:pt x="606037" y="636"/>
                    </a:lnTo>
                    <a:cubicBezTo>
                      <a:pt x="625505" y="3653"/>
                      <a:pt x="645107" y="15783"/>
                      <a:pt x="659395" y="32869"/>
                    </a:cubicBezTo>
                    <a:lnTo>
                      <a:pt x="762000" y="185937"/>
                    </a:lnTo>
                    <a:cubicBezTo>
                      <a:pt x="762000" y="205405"/>
                      <a:pt x="746218" y="221187"/>
                      <a:pt x="726750" y="221187"/>
                    </a:cubicBezTo>
                    <a:lnTo>
                      <a:pt x="35250" y="221187"/>
                    </a:lnTo>
                    <a:cubicBezTo>
                      <a:pt x="15782" y="221187"/>
                      <a:pt x="0" y="205405"/>
                      <a:pt x="0" y="185937"/>
                    </a:cubicBezTo>
                    <a:cubicBezTo>
                      <a:pt x="0" y="138938"/>
                      <a:pt x="80844" y="82414"/>
                      <a:pt x="138654" y="2461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65" name="Group 64"/>
            <p:cNvGrpSpPr/>
            <p:nvPr/>
          </p:nvGrpSpPr>
          <p:grpSpPr>
            <a:xfrm>
              <a:off x="10809339" y="5032148"/>
              <a:ext cx="593285" cy="530537"/>
              <a:chOff x="3204393" y="2765015"/>
              <a:chExt cx="762000" cy="681408"/>
            </a:xfrm>
          </p:grpSpPr>
          <p:sp>
            <p:nvSpPr>
              <p:cNvPr id="69" name="Rounded Rectangle 68"/>
              <p:cNvSpPr/>
              <p:nvPr/>
            </p:nvSpPr>
            <p:spPr bwMode="auto">
              <a:xfrm>
                <a:off x="3318314" y="2765015"/>
                <a:ext cx="534158" cy="397285"/>
              </a:xfrm>
              <a:prstGeom prst="roundRect">
                <a:avLst/>
              </a:prstGeom>
              <a:noFill/>
              <a:ln w="444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 name="Rounded Rectangle 30"/>
              <p:cNvSpPr/>
              <p:nvPr/>
            </p:nvSpPr>
            <p:spPr bwMode="auto">
              <a:xfrm>
                <a:off x="3204393" y="3225236"/>
                <a:ext cx="762000" cy="221187"/>
              </a:xfrm>
              <a:custGeom>
                <a:avLst/>
                <a:gdLst>
                  <a:gd name="connsiteX0" fmla="*/ 0 w 762000"/>
                  <a:gd name="connsiteY0" fmla="*/ 35250 h 211497"/>
                  <a:gd name="connsiteX1" fmla="*/ 35250 w 762000"/>
                  <a:gd name="connsiteY1" fmla="*/ 0 h 211497"/>
                  <a:gd name="connsiteX2" fmla="*/ 726750 w 762000"/>
                  <a:gd name="connsiteY2" fmla="*/ 0 h 211497"/>
                  <a:gd name="connsiteX3" fmla="*/ 762000 w 762000"/>
                  <a:gd name="connsiteY3" fmla="*/ 35250 h 211497"/>
                  <a:gd name="connsiteX4" fmla="*/ 762000 w 762000"/>
                  <a:gd name="connsiteY4" fmla="*/ 176247 h 211497"/>
                  <a:gd name="connsiteX5" fmla="*/ 726750 w 762000"/>
                  <a:gd name="connsiteY5" fmla="*/ 211497 h 211497"/>
                  <a:gd name="connsiteX6" fmla="*/ 35250 w 762000"/>
                  <a:gd name="connsiteY6" fmla="*/ 211497 h 211497"/>
                  <a:gd name="connsiteX7" fmla="*/ 0 w 762000"/>
                  <a:gd name="connsiteY7" fmla="*/ 176247 h 211497"/>
                  <a:gd name="connsiteX8" fmla="*/ 0 w 762000"/>
                  <a:gd name="connsiteY8" fmla="*/ 35250 h 211497"/>
                  <a:gd name="connsiteX0" fmla="*/ 175034 w 762000"/>
                  <a:gd name="connsiteY0" fmla="*/ 35250 h 211497"/>
                  <a:gd name="connsiteX1" fmla="*/ 35250 w 762000"/>
                  <a:gd name="connsiteY1" fmla="*/ 0 h 211497"/>
                  <a:gd name="connsiteX2" fmla="*/ 726750 w 762000"/>
                  <a:gd name="connsiteY2" fmla="*/ 0 h 211497"/>
                  <a:gd name="connsiteX3" fmla="*/ 762000 w 762000"/>
                  <a:gd name="connsiteY3" fmla="*/ 35250 h 211497"/>
                  <a:gd name="connsiteX4" fmla="*/ 762000 w 762000"/>
                  <a:gd name="connsiteY4" fmla="*/ 176247 h 211497"/>
                  <a:gd name="connsiteX5" fmla="*/ 726750 w 762000"/>
                  <a:gd name="connsiteY5" fmla="*/ 211497 h 211497"/>
                  <a:gd name="connsiteX6" fmla="*/ 35250 w 762000"/>
                  <a:gd name="connsiteY6" fmla="*/ 211497 h 211497"/>
                  <a:gd name="connsiteX7" fmla="*/ 0 w 762000"/>
                  <a:gd name="connsiteY7" fmla="*/ 176247 h 211497"/>
                  <a:gd name="connsiteX8" fmla="*/ 175034 w 762000"/>
                  <a:gd name="connsiteY8" fmla="*/ 35250 h 211497"/>
                  <a:gd name="connsiteX0" fmla="*/ 175034 w 762000"/>
                  <a:gd name="connsiteY0" fmla="*/ 35250 h 211497"/>
                  <a:gd name="connsiteX1" fmla="*/ 201230 w 762000"/>
                  <a:gd name="connsiteY1" fmla="*/ 3018 h 211497"/>
                  <a:gd name="connsiteX2" fmla="*/ 726750 w 762000"/>
                  <a:gd name="connsiteY2" fmla="*/ 0 h 211497"/>
                  <a:gd name="connsiteX3" fmla="*/ 762000 w 762000"/>
                  <a:gd name="connsiteY3" fmla="*/ 35250 h 211497"/>
                  <a:gd name="connsiteX4" fmla="*/ 762000 w 762000"/>
                  <a:gd name="connsiteY4" fmla="*/ 176247 h 211497"/>
                  <a:gd name="connsiteX5" fmla="*/ 726750 w 762000"/>
                  <a:gd name="connsiteY5" fmla="*/ 211497 h 211497"/>
                  <a:gd name="connsiteX6" fmla="*/ 35250 w 762000"/>
                  <a:gd name="connsiteY6" fmla="*/ 211497 h 211497"/>
                  <a:gd name="connsiteX7" fmla="*/ 0 w 762000"/>
                  <a:gd name="connsiteY7" fmla="*/ 176247 h 211497"/>
                  <a:gd name="connsiteX8" fmla="*/ 175034 w 762000"/>
                  <a:gd name="connsiteY8" fmla="*/ 35250 h 211497"/>
                  <a:gd name="connsiteX0" fmla="*/ 126748 w 762000"/>
                  <a:gd name="connsiteY0" fmla="*/ 29214 h 211497"/>
                  <a:gd name="connsiteX1" fmla="*/ 201230 w 762000"/>
                  <a:gd name="connsiteY1" fmla="*/ 3018 h 211497"/>
                  <a:gd name="connsiteX2" fmla="*/ 726750 w 762000"/>
                  <a:gd name="connsiteY2" fmla="*/ 0 h 211497"/>
                  <a:gd name="connsiteX3" fmla="*/ 762000 w 762000"/>
                  <a:gd name="connsiteY3" fmla="*/ 35250 h 211497"/>
                  <a:gd name="connsiteX4" fmla="*/ 762000 w 762000"/>
                  <a:gd name="connsiteY4" fmla="*/ 176247 h 211497"/>
                  <a:gd name="connsiteX5" fmla="*/ 726750 w 762000"/>
                  <a:gd name="connsiteY5" fmla="*/ 211497 h 211497"/>
                  <a:gd name="connsiteX6" fmla="*/ 35250 w 762000"/>
                  <a:gd name="connsiteY6" fmla="*/ 211497 h 211497"/>
                  <a:gd name="connsiteX7" fmla="*/ 0 w 762000"/>
                  <a:gd name="connsiteY7" fmla="*/ 176247 h 211497"/>
                  <a:gd name="connsiteX8" fmla="*/ 126748 w 762000"/>
                  <a:gd name="connsiteY8" fmla="*/ 29214 h 211497"/>
                  <a:gd name="connsiteX0" fmla="*/ 126748 w 762000"/>
                  <a:gd name="connsiteY0" fmla="*/ 29214 h 211497"/>
                  <a:gd name="connsiteX1" fmla="*/ 201230 w 762000"/>
                  <a:gd name="connsiteY1" fmla="*/ 3018 h 211497"/>
                  <a:gd name="connsiteX2" fmla="*/ 726750 w 762000"/>
                  <a:gd name="connsiteY2" fmla="*/ 0 h 211497"/>
                  <a:gd name="connsiteX3" fmla="*/ 762000 w 762000"/>
                  <a:gd name="connsiteY3" fmla="*/ 35250 h 211497"/>
                  <a:gd name="connsiteX4" fmla="*/ 762000 w 762000"/>
                  <a:gd name="connsiteY4" fmla="*/ 176247 h 211497"/>
                  <a:gd name="connsiteX5" fmla="*/ 726750 w 762000"/>
                  <a:gd name="connsiteY5" fmla="*/ 211497 h 211497"/>
                  <a:gd name="connsiteX6" fmla="*/ 35250 w 762000"/>
                  <a:gd name="connsiteY6" fmla="*/ 211497 h 211497"/>
                  <a:gd name="connsiteX7" fmla="*/ 0 w 762000"/>
                  <a:gd name="connsiteY7" fmla="*/ 176247 h 211497"/>
                  <a:gd name="connsiteX8" fmla="*/ 126748 w 762000"/>
                  <a:gd name="connsiteY8" fmla="*/ 29214 h 211497"/>
                  <a:gd name="connsiteX0" fmla="*/ 126748 w 762000"/>
                  <a:gd name="connsiteY0" fmla="*/ 35249 h 217532"/>
                  <a:gd name="connsiteX1" fmla="*/ 201230 w 762000"/>
                  <a:gd name="connsiteY1" fmla="*/ 0 h 217532"/>
                  <a:gd name="connsiteX2" fmla="*/ 726750 w 762000"/>
                  <a:gd name="connsiteY2" fmla="*/ 6035 h 217532"/>
                  <a:gd name="connsiteX3" fmla="*/ 762000 w 762000"/>
                  <a:gd name="connsiteY3" fmla="*/ 41285 h 217532"/>
                  <a:gd name="connsiteX4" fmla="*/ 762000 w 762000"/>
                  <a:gd name="connsiteY4" fmla="*/ 182282 h 217532"/>
                  <a:gd name="connsiteX5" fmla="*/ 726750 w 762000"/>
                  <a:gd name="connsiteY5" fmla="*/ 217532 h 217532"/>
                  <a:gd name="connsiteX6" fmla="*/ 35250 w 762000"/>
                  <a:gd name="connsiteY6" fmla="*/ 217532 h 217532"/>
                  <a:gd name="connsiteX7" fmla="*/ 0 w 762000"/>
                  <a:gd name="connsiteY7" fmla="*/ 182282 h 217532"/>
                  <a:gd name="connsiteX8" fmla="*/ 126748 w 762000"/>
                  <a:gd name="connsiteY8" fmla="*/ 35249 h 217532"/>
                  <a:gd name="connsiteX0" fmla="*/ 126748 w 762000"/>
                  <a:gd name="connsiteY0" fmla="*/ 38268 h 220551"/>
                  <a:gd name="connsiteX1" fmla="*/ 201230 w 762000"/>
                  <a:gd name="connsiteY1" fmla="*/ 3019 h 220551"/>
                  <a:gd name="connsiteX2" fmla="*/ 606037 w 762000"/>
                  <a:gd name="connsiteY2" fmla="*/ 0 h 220551"/>
                  <a:gd name="connsiteX3" fmla="*/ 762000 w 762000"/>
                  <a:gd name="connsiteY3" fmla="*/ 44304 h 220551"/>
                  <a:gd name="connsiteX4" fmla="*/ 762000 w 762000"/>
                  <a:gd name="connsiteY4" fmla="*/ 185301 h 220551"/>
                  <a:gd name="connsiteX5" fmla="*/ 726750 w 762000"/>
                  <a:gd name="connsiteY5" fmla="*/ 220551 h 220551"/>
                  <a:gd name="connsiteX6" fmla="*/ 35250 w 762000"/>
                  <a:gd name="connsiteY6" fmla="*/ 220551 h 220551"/>
                  <a:gd name="connsiteX7" fmla="*/ 0 w 762000"/>
                  <a:gd name="connsiteY7" fmla="*/ 185301 h 220551"/>
                  <a:gd name="connsiteX8" fmla="*/ 126748 w 762000"/>
                  <a:gd name="connsiteY8" fmla="*/ 38268 h 220551"/>
                  <a:gd name="connsiteX0" fmla="*/ 126748 w 762000"/>
                  <a:gd name="connsiteY0" fmla="*/ 38268 h 220551"/>
                  <a:gd name="connsiteX1" fmla="*/ 201230 w 762000"/>
                  <a:gd name="connsiteY1" fmla="*/ 3019 h 220551"/>
                  <a:gd name="connsiteX2" fmla="*/ 606037 w 762000"/>
                  <a:gd name="connsiteY2" fmla="*/ 0 h 220551"/>
                  <a:gd name="connsiteX3" fmla="*/ 762000 w 762000"/>
                  <a:gd name="connsiteY3" fmla="*/ 44304 h 220551"/>
                  <a:gd name="connsiteX4" fmla="*/ 762000 w 762000"/>
                  <a:gd name="connsiteY4" fmla="*/ 185301 h 220551"/>
                  <a:gd name="connsiteX5" fmla="*/ 726750 w 762000"/>
                  <a:gd name="connsiteY5" fmla="*/ 220551 h 220551"/>
                  <a:gd name="connsiteX6" fmla="*/ 35250 w 762000"/>
                  <a:gd name="connsiteY6" fmla="*/ 220551 h 220551"/>
                  <a:gd name="connsiteX7" fmla="*/ 0 w 762000"/>
                  <a:gd name="connsiteY7" fmla="*/ 185301 h 220551"/>
                  <a:gd name="connsiteX8" fmla="*/ 126748 w 762000"/>
                  <a:gd name="connsiteY8" fmla="*/ 38268 h 220551"/>
                  <a:gd name="connsiteX0" fmla="*/ 126748 w 762000"/>
                  <a:gd name="connsiteY0" fmla="*/ 40061 h 222344"/>
                  <a:gd name="connsiteX1" fmla="*/ 201230 w 762000"/>
                  <a:gd name="connsiteY1" fmla="*/ 4812 h 222344"/>
                  <a:gd name="connsiteX2" fmla="*/ 606037 w 762000"/>
                  <a:gd name="connsiteY2" fmla="*/ 1793 h 222344"/>
                  <a:gd name="connsiteX3" fmla="*/ 762000 w 762000"/>
                  <a:gd name="connsiteY3" fmla="*/ 46097 h 222344"/>
                  <a:gd name="connsiteX4" fmla="*/ 762000 w 762000"/>
                  <a:gd name="connsiteY4" fmla="*/ 187094 h 222344"/>
                  <a:gd name="connsiteX5" fmla="*/ 726750 w 762000"/>
                  <a:gd name="connsiteY5" fmla="*/ 222344 h 222344"/>
                  <a:gd name="connsiteX6" fmla="*/ 35250 w 762000"/>
                  <a:gd name="connsiteY6" fmla="*/ 222344 h 222344"/>
                  <a:gd name="connsiteX7" fmla="*/ 0 w 762000"/>
                  <a:gd name="connsiteY7" fmla="*/ 187094 h 222344"/>
                  <a:gd name="connsiteX8" fmla="*/ 126748 w 762000"/>
                  <a:gd name="connsiteY8" fmla="*/ 40061 h 222344"/>
                  <a:gd name="connsiteX0" fmla="*/ 126748 w 762000"/>
                  <a:gd name="connsiteY0" fmla="*/ 38268 h 220551"/>
                  <a:gd name="connsiteX1" fmla="*/ 201230 w 762000"/>
                  <a:gd name="connsiteY1" fmla="*/ 3019 h 220551"/>
                  <a:gd name="connsiteX2" fmla="*/ 606037 w 762000"/>
                  <a:gd name="connsiteY2" fmla="*/ 0 h 220551"/>
                  <a:gd name="connsiteX3" fmla="*/ 762000 w 762000"/>
                  <a:gd name="connsiteY3" fmla="*/ 44304 h 220551"/>
                  <a:gd name="connsiteX4" fmla="*/ 762000 w 762000"/>
                  <a:gd name="connsiteY4" fmla="*/ 185301 h 220551"/>
                  <a:gd name="connsiteX5" fmla="*/ 726750 w 762000"/>
                  <a:gd name="connsiteY5" fmla="*/ 220551 h 220551"/>
                  <a:gd name="connsiteX6" fmla="*/ 35250 w 762000"/>
                  <a:gd name="connsiteY6" fmla="*/ 220551 h 220551"/>
                  <a:gd name="connsiteX7" fmla="*/ 0 w 762000"/>
                  <a:gd name="connsiteY7" fmla="*/ 185301 h 220551"/>
                  <a:gd name="connsiteX8" fmla="*/ 126748 w 762000"/>
                  <a:gd name="connsiteY8" fmla="*/ 38268 h 220551"/>
                  <a:gd name="connsiteX0" fmla="*/ 126748 w 762000"/>
                  <a:gd name="connsiteY0" fmla="*/ 44303 h 226586"/>
                  <a:gd name="connsiteX1" fmla="*/ 204248 w 762000"/>
                  <a:gd name="connsiteY1" fmla="*/ 0 h 226586"/>
                  <a:gd name="connsiteX2" fmla="*/ 606037 w 762000"/>
                  <a:gd name="connsiteY2" fmla="*/ 6035 h 226586"/>
                  <a:gd name="connsiteX3" fmla="*/ 762000 w 762000"/>
                  <a:gd name="connsiteY3" fmla="*/ 50339 h 226586"/>
                  <a:gd name="connsiteX4" fmla="*/ 762000 w 762000"/>
                  <a:gd name="connsiteY4" fmla="*/ 191336 h 226586"/>
                  <a:gd name="connsiteX5" fmla="*/ 726750 w 762000"/>
                  <a:gd name="connsiteY5" fmla="*/ 226586 h 226586"/>
                  <a:gd name="connsiteX6" fmla="*/ 35250 w 762000"/>
                  <a:gd name="connsiteY6" fmla="*/ 226586 h 226586"/>
                  <a:gd name="connsiteX7" fmla="*/ 0 w 762000"/>
                  <a:gd name="connsiteY7" fmla="*/ 191336 h 226586"/>
                  <a:gd name="connsiteX8" fmla="*/ 126748 w 762000"/>
                  <a:gd name="connsiteY8" fmla="*/ 44303 h 226586"/>
                  <a:gd name="connsiteX0" fmla="*/ 126748 w 762000"/>
                  <a:gd name="connsiteY0" fmla="*/ 38268 h 220551"/>
                  <a:gd name="connsiteX1" fmla="*/ 204248 w 762000"/>
                  <a:gd name="connsiteY1" fmla="*/ 3019 h 220551"/>
                  <a:gd name="connsiteX2" fmla="*/ 606037 w 762000"/>
                  <a:gd name="connsiteY2" fmla="*/ 0 h 220551"/>
                  <a:gd name="connsiteX3" fmla="*/ 762000 w 762000"/>
                  <a:gd name="connsiteY3" fmla="*/ 44304 h 220551"/>
                  <a:gd name="connsiteX4" fmla="*/ 762000 w 762000"/>
                  <a:gd name="connsiteY4" fmla="*/ 185301 h 220551"/>
                  <a:gd name="connsiteX5" fmla="*/ 726750 w 762000"/>
                  <a:gd name="connsiteY5" fmla="*/ 220551 h 220551"/>
                  <a:gd name="connsiteX6" fmla="*/ 35250 w 762000"/>
                  <a:gd name="connsiteY6" fmla="*/ 220551 h 220551"/>
                  <a:gd name="connsiteX7" fmla="*/ 0 w 762000"/>
                  <a:gd name="connsiteY7" fmla="*/ 185301 h 220551"/>
                  <a:gd name="connsiteX8" fmla="*/ 126748 w 762000"/>
                  <a:gd name="connsiteY8" fmla="*/ 38268 h 220551"/>
                  <a:gd name="connsiteX0" fmla="*/ 126748 w 762000"/>
                  <a:gd name="connsiteY0" fmla="*/ 38268 h 220551"/>
                  <a:gd name="connsiteX1" fmla="*/ 204248 w 762000"/>
                  <a:gd name="connsiteY1" fmla="*/ 3019 h 220551"/>
                  <a:gd name="connsiteX2" fmla="*/ 606037 w 762000"/>
                  <a:gd name="connsiteY2" fmla="*/ 0 h 220551"/>
                  <a:gd name="connsiteX3" fmla="*/ 659395 w 762000"/>
                  <a:gd name="connsiteY3" fmla="*/ 32233 h 220551"/>
                  <a:gd name="connsiteX4" fmla="*/ 762000 w 762000"/>
                  <a:gd name="connsiteY4" fmla="*/ 185301 h 220551"/>
                  <a:gd name="connsiteX5" fmla="*/ 726750 w 762000"/>
                  <a:gd name="connsiteY5" fmla="*/ 220551 h 220551"/>
                  <a:gd name="connsiteX6" fmla="*/ 35250 w 762000"/>
                  <a:gd name="connsiteY6" fmla="*/ 220551 h 220551"/>
                  <a:gd name="connsiteX7" fmla="*/ 0 w 762000"/>
                  <a:gd name="connsiteY7" fmla="*/ 185301 h 220551"/>
                  <a:gd name="connsiteX8" fmla="*/ 126748 w 762000"/>
                  <a:gd name="connsiteY8" fmla="*/ 38268 h 220551"/>
                  <a:gd name="connsiteX0" fmla="*/ 126748 w 762000"/>
                  <a:gd name="connsiteY0" fmla="*/ 41285 h 223568"/>
                  <a:gd name="connsiteX1" fmla="*/ 207266 w 762000"/>
                  <a:gd name="connsiteY1" fmla="*/ 0 h 223568"/>
                  <a:gd name="connsiteX2" fmla="*/ 606037 w 762000"/>
                  <a:gd name="connsiteY2" fmla="*/ 3017 h 223568"/>
                  <a:gd name="connsiteX3" fmla="*/ 659395 w 762000"/>
                  <a:gd name="connsiteY3" fmla="*/ 35250 h 223568"/>
                  <a:gd name="connsiteX4" fmla="*/ 762000 w 762000"/>
                  <a:gd name="connsiteY4" fmla="*/ 188318 h 223568"/>
                  <a:gd name="connsiteX5" fmla="*/ 726750 w 762000"/>
                  <a:gd name="connsiteY5" fmla="*/ 223568 h 223568"/>
                  <a:gd name="connsiteX6" fmla="*/ 35250 w 762000"/>
                  <a:gd name="connsiteY6" fmla="*/ 223568 h 223568"/>
                  <a:gd name="connsiteX7" fmla="*/ 0 w 762000"/>
                  <a:gd name="connsiteY7" fmla="*/ 188318 h 223568"/>
                  <a:gd name="connsiteX8" fmla="*/ 126748 w 762000"/>
                  <a:gd name="connsiteY8" fmla="*/ 41285 h 223568"/>
                  <a:gd name="connsiteX0" fmla="*/ 126748 w 762000"/>
                  <a:gd name="connsiteY0" fmla="*/ 38904 h 221187"/>
                  <a:gd name="connsiteX1" fmla="*/ 200122 w 762000"/>
                  <a:gd name="connsiteY1" fmla="*/ 0 h 221187"/>
                  <a:gd name="connsiteX2" fmla="*/ 606037 w 762000"/>
                  <a:gd name="connsiteY2" fmla="*/ 636 h 221187"/>
                  <a:gd name="connsiteX3" fmla="*/ 659395 w 762000"/>
                  <a:gd name="connsiteY3" fmla="*/ 32869 h 221187"/>
                  <a:gd name="connsiteX4" fmla="*/ 762000 w 762000"/>
                  <a:gd name="connsiteY4" fmla="*/ 185937 h 221187"/>
                  <a:gd name="connsiteX5" fmla="*/ 726750 w 762000"/>
                  <a:gd name="connsiteY5" fmla="*/ 221187 h 221187"/>
                  <a:gd name="connsiteX6" fmla="*/ 35250 w 762000"/>
                  <a:gd name="connsiteY6" fmla="*/ 221187 h 221187"/>
                  <a:gd name="connsiteX7" fmla="*/ 0 w 762000"/>
                  <a:gd name="connsiteY7" fmla="*/ 185937 h 221187"/>
                  <a:gd name="connsiteX8" fmla="*/ 126748 w 762000"/>
                  <a:gd name="connsiteY8" fmla="*/ 38904 h 221187"/>
                  <a:gd name="connsiteX0" fmla="*/ 138654 w 762000"/>
                  <a:gd name="connsiteY0" fmla="*/ 24617 h 221187"/>
                  <a:gd name="connsiteX1" fmla="*/ 200122 w 762000"/>
                  <a:gd name="connsiteY1" fmla="*/ 0 h 221187"/>
                  <a:gd name="connsiteX2" fmla="*/ 606037 w 762000"/>
                  <a:gd name="connsiteY2" fmla="*/ 636 h 221187"/>
                  <a:gd name="connsiteX3" fmla="*/ 659395 w 762000"/>
                  <a:gd name="connsiteY3" fmla="*/ 32869 h 221187"/>
                  <a:gd name="connsiteX4" fmla="*/ 762000 w 762000"/>
                  <a:gd name="connsiteY4" fmla="*/ 185937 h 221187"/>
                  <a:gd name="connsiteX5" fmla="*/ 726750 w 762000"/>
                  <a:gd name="connsiteY5" fmla="*/ 221187 h 221187"/>
                  <a:gd name="connsiteX6" fmla="*/ 35250 w 762000"/>
                  <a:gd name="connsiteY6" fmla="*/ 221187 h 221187"/>
                  <a:gd name="connsiteX7" fmla="*/ 0 w 762000"/>
                  <a:gd name="connsiteY7" fmla="*/ 185937 h 221187"/>
                  <a:gd name="connsiteX8" fmla="*/ 138654 w 762000"/>
                  <a:gd name="connsiteY8" fmla="*/ 24617 h 221187"/>
                  <a:gd name="connsiteX0" fmla="*/ 138654 w 762000"/>
                  <a:gd name="connsiteY0" fmla="*/ 24617 h 221187"/>
                  <a:gd name="connsiteX1" fmla="*/ 200122 w 762000"/>
                  <a:gd name="connsiteY1" fmla="*/ 0 h 221187"/>
                  <a:gd name="connsiteX2" fmla="*/ 606037 w 762000"/>
                  <a:gd name="connsiteY2" fmla="*/ 636 h 221187"/>
                  <a:gd name="connsiteX3" fmla="*/ 659395 w 762000"/>
                  <a:gd name="connsiteY3" fmla="*/ 32869 h 221187"/>
                  <a:gd name="connsiteX4" fmla="*/ 762000 w 762000"/>
                  <a:gd name="connsiteY4" fmla="*/ 185937 h 221187"/>
                  <a:gd name="connsiteX5" fmla="*/ 726750 w 762000"/>
                  <a:gd name="connsiteY5" fmla="*/ 221187 h 221187"/>
                  <a:gd name="connsiteX6" fmla="*/ 35250 w 762000"/>
                  <a:gd name="connsiteY6" fmla="*/ 221187 h 221187"/>
                  <a:gd name="connsiteX7" fmla="*/ 0 w 762000"/>
                  <a:gd name="connsiteY7" fmla="*/ 185937 h 221187"/>
                  <a:gd name="connsiteX8" fmla="*/ 138654 w 762000"/>
                  <a:gd name="connsiteY8" fmla="*/ 24617 h 221187"/>
                  <a:gd name="connsiteX0" fmla="*/ 138654 w 762000"/>
                  <a:gd name="connsiteY0" fmla="*/ 24617 h 221187"/>
                  <a:gd name="connsiteX1" fmla="*/ 200122 w 762000"/>
                  <a:gd name="connsiteY1" fmla="*/ 0 h 221187"/>
                  <a:gd name="connsiteX2" fmla="*/ 606037 w 762000"/>
                  <a:gd name="connsiteY2" fmla="*/ 636 h 221187"/>
                  <a:gd name="connsiteX3" fmla="*/ 659395 w 762000"/>
                  <a:gd name="connsiteY3" fmla="*/ 32869 h 221187"/>
                  <a:gd name="connsiteX4" fmla="*/ 762000 w 762000"/>
                  <a:gd name="connsiteY4" fmla="*/ 185937 h 221187"/>
                  <a:gd name="connsiteX5" fmla="*/ 726750 w 762000"/>
                  <a:gd name="connsiteY5" fmla="*/ 221187 h 221187"/>
                  <a:gd name="connsiteX6" fmla="*/ 35250 w 762000"/>
                  <a:gd name="connsiteY6" fmla="*/ 221187 h 221187"/>
                  <a:gd name="connsiteX7" fmla="*/ 0 w 762000"/>
                  <a:gd name="connsiteY7" fmla="*/ 185937 h 221187"/>
                  <a:gd name="connsiteX8" fmla="*/ 138654 w 762000"/>
                  <a:gd name="connsiteY8" fmla="*/ 24617 h 221187"/>
                  <a:gd name="connsiteX0" fmla="*/ 138654 w 762000"/>
                  <a:gd name="connsiteY0" fmla="*/ 24617 h 221187"/>
                  <a:gd name="connsiteX1" fmla="*/ 200122 w 762000"/>
                  <a:gd name="connsiteY1" fmla="*/ 0 h 221187"/>
                  <a:gd name="connsiteX2" fmla="*/ 606037 w 762000"/>
                  <a:gd name="connsiteY2" fmla="*/ 636 h 221187"/>
                  <a:gd name="connsiteX3" fmla="*/ 659395 w 762000"/>
                  <a:gd name="connsiteY3" fmla="*/ 32869 h 221187"/>
                  <a:gd name="connsiteX4" fmla="*/ 762000 w 762000"/>
                  <a:gd name="connsiteY4" fmla="*/ 185937 h 221187"/>
                  <a:gd name="connsiteX5" fmla="*/ 726750 w 762000"/>
                  <a:gd name="connsiteY5" fmla="*/ 221187 h 221187"/>
                  <a:gd name="connsiteX6" fmla="*/ 35250 w 762000"/>
                  <a:gd name="connsiteY6" fmla="*/ 221187 h 221187"/>
                  <a:gd name="connsiteX7" fmla="*/ 0 w 762000"/>
                  <a:gd name="connsiteY7" fmla="*/ 185937 h 221187"/>
                  <a:gd name="connsiteX8" fmla="*/ 138654 w 762000"/>
                  <a:gd name="connsiteY8" fmla="*/ 24617 h 22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2000" h="221187">
                    <a:moveTo>
                      <a:pt x="138654" y="24617"/>
                    </a:moveTo>
                    <a:cubicBezTo>
                      <a:pt x="155322" y="5149"/>
                      <a:pt x="180654" y="0"/>
                      <a:pt x="200122" y="0"/>
                    </a:cubicBezTo>
                    <a:lnTo>
                      <a:pt x="606037" y="636"/>
                    </a:lnTo>
                    <a:cubicBezTo>
                      <a:pt x="625505" y="3653"/>
                      <a:pt x="645107" y="15783"/>
                      <a:pt x="659395" y="32869"/>
                    </a:cubicBezTo>
                    <a:lnTo>
                      <a:pt x="762000" y="185937"/>
                    </a:lnTo>
                    <a:cubicBezTo>
                      <a:pt x="762000" y="205405"/>
                      <a:pt x="746218" y="221187"/>
                      <a:pt x="726750" y="221187"/>
                    </a:cubicBezTo>
                    <a:lnTo>
                      <a:pt x="35250" y="221187"/>
                    </a:lnTo>
                    <a:cubicBezTo>
                      <a:pt x="15782" y="221187"/>
                      <a:pt x="0" y="205405"/>
                      <a:pt x="0" y="185937"/>
                    </a:cubicBezTo>
                    <a:cubicBezTo>
                      <a:pt x="0" y="138938"/>
                      <a:pt x="80844" y="82414"/>
                      <a:pt x="138654" y="2461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cxnSp>
          <p:nvCxnSpPr>
            <p:cNvPr id="66" name="Straight Connector 65"/>
            <p:cNvCxnSpPr/>
            <p:nvPr/>
          </p:nvCxnSpPr>
          <p:spPr>
            <a:xfrm flipV="1">
              <a:off x="9502035" y="4222212"/>
              <a:ext cx="193274" cy="701010"/>
            </a:xfrm>
            <a:prstGeom prst="line">
              <a:avLst/>
            </a:prstGeom>
            <a:ln w="4127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flipV="1">
              <a:off x="10711543" y="4222212"/>
              <a:ext cx="287640" cy="725892"/>
            </a:xfrm>
            <a:prstGeom prst="line">
              <a:avLst/>
            </a:prstGeom>
            <a:ln w="4127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10250611" y="4243579"/>
              <a:ext cx="1" cy="658869"/>
            </a:xfrm>
            <a:prstGeom prst="line">
              <a:avLst/>
            </a:prstGeom>
            <a:ln w="4127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sp>
        <p:nvSpPr>
          <p:cNvPr id="75" name="Freeform 78"/>
          <p:cNvSpPr>
            <a:spLocks noEditPoints="1"/>
          </p:cNvSpPr>
          <p:nvPr userDrawn="1"/>
        </p:nvSpPr>
        <p:spPr bwMode="black">
          <a:xfrm>
            <a:off x="10810046" y="4725051"/>
            <a:ext cx="880695" cy="842838"/>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76" name="Group 75"/>
          <p:cNvGrpSpPr/>
          <p:nvPr userDrawn="1"/>
        </p:nvGrpSpPr>
        <p:grpSpPr>
          <a:xfrm>
            <a:off x="8492203" y="4725051"/>
            <a:ext cx="1082741" cy="995514"/>
            <a:chOff x="697525" y="3278649"/>
            <a:chExt cx="2165480" cy="1991027"/>
          </a:xfrm>
        </p:grpSpPr>
        <p:grpSp>
          <p:nvGrpSpPr>
            <p:cNvPr id="77" name="Group 76"/>
            <p:cNvGrpSpPr/>
            <p:nvPr/>
          </p:nvGrpSpPr>
          <p:grpSpPr>
            <a:xfrm>
              <a:off x="1261660" y="3278649"/>
              <a:ext cx="964930" cy="964930"/>
              <a:chOff x="1235534" y="3278649"/>
              <a:chExt cx="964930" cy="964930"/>
            </a:xfrm>
          </p:grpSpPr>
          <p:sp>
            <p:nvSpPr>
              <p:cNvPr id="88" name="Oval 87"/>
              <p:cNvSpPr/>
              <p:nvPr/>
            </p:nvSpPr>
            <p:spPr bwMode="auto">
              <a:xfrm>
                <a:off x="1235534" y="3278649"/>
                <a:ext cx="964930" cy="964930"/>
              </a:xfrm>
              <a:prstGeom prst="ellipse">
                <a:avLst/>
              </a:prstGeom>
              <a:noFill/>
              <a:ln w="635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noFill/>
                </a:endParaRPr>
              </a:p>
            </p:txBody>
          </p:sp>
          <p:grpSp>
            <p:nvGrpSpPr>
              <p:cNvPr id="89" name="Group 88"/>
              <p:cNvGrpSpPr/>
              <p:nvPr/>
            </p:nvGrpSpPr>
            <p:grpSpPr>
              <a:xfrm>
                <a:off x="1421357" y="3495846"/>
                <a:ext cx="593285" cy="530537"/>
                <a:chOff x="3204393" y="2765015"/>
                <a:chExt cx="762000" cy="681408"/>
              </a:xfrm>
            </p:grpSpPr>
            <p:sp>
              <p:nvSpPr>
                <p:cNvPr id="90" name="Rounded Rectangle 89"/>
                <p:cNvSpPr/>
                <p:nvPr/>
              </p:nvSpPr>
              <p:spPr bwMode="auto">
                <a:xfrm>
                  <a:off x="3318314" y="2765015"/>
                  <a:ext cx="534158" cy="397285"/>
                </a:xfrm>
                <a:prstGeom prst="roundRect">
                  <a:avLst/>
                </a:prstGeom>
                <a:noFill/>
                <a:ln w="444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 name="Rounded Rectangle 30"/>
                <p:cNvSpPr/>
                <p:nvPr/>
              </p:nvSpPr>
              <p:spPr bwMode="auto">
                <a:xfrm>
                  <a:off x="3204393" y="3225236"/>
                  <a:ext cx="762000" cy="221187"/>
                </a:xfrm>
                <a:custGeom>
                  <a:avLst/>
                  <a:gdLst>
                    <a:gd name="connsiteX0" fmla="*/ 0 w 762000"/>
                    <a:gd name="connsiteY0" fmla="*/ 35250 h 211497"/>
                    <a:gd name="connsiteX1" fmla="*/ 35250 w 762000"/>
                    <a:gd name="connsiteY1" fmla="*/ 0 h 211497"/>
                    <a:gd name="connsiteX2" fmla="*/ 726750 w 762000"/>
                    <a:gd name="connsiteY2" fmla="*/ 0 h 211497"/>
                    <a:gd name="connsiteX3" fmla="*/ 762000 w 762000"/>
                    <a:gd name="connsiteY3" fmla="*/ 35250 h 211497"/>
                    <a:gd name="connsiteX4" fmla="*/ 762000 w 762000"/>
                    <a:gd name="connsiteY4" fmla="*/ 176247 h 211497"/>
                    <a:gd name="connsiteX5" fmla="*/ 726750 w 762000"/>
                    <a:gd name="connsiteY5" fmla="*/ 211497 h 211497"/>
                    <a:gd name="connsiteX6" fmla="*/ 35250 w 762000"/>
                    <a:gd name="connsiteY6" fmla="*/ 211497 h 211497"/>
                    <a:gd name="connsiteX7" fmla="*/ 0 w 762000"/>
                    <a:gd name="connsiteY7" fmla="*/ 176247 h 211497"/>
                    <a:gd name="connsiteX8" fmla="*/ 0 w 762000"/>
                    <a:gd name="connsiteY8" fmla="*/ 35250 h 211497"/>
                    <a:gd name="connsiteX0" fmla="*/ 175034 w 762000"/>
                    <a:gd name="connsiteY0" fmla="*/ 35250 h 211497"/>
                    <a:gd name="connsiteX1" fmla="*/ 35250 w 762000"/>
                    <a:gd name="connsiteY1" fmla="*/ 0 h 211497"/>
                    <a:gd name="connsiteX2" fmla="*/ 726750 w 762000"/>
                    <a:gd name="connsiteY2" fmla="*/ 0 h 211497"/>
                    <a:gd name="connsiteX3" fmla="*/ 762000 w 762000"/>
                    <a:gd name="connsiteY3" fmla="*/ 35250 h 211497"/>
                    <a:gd name="connsiteX4" fmla="*/ 762000 w 762000"/>
                    <a:gd name="connsiteY4" fmla="*/ 176247 h 211497"/>
                    <a:gd name="connsiteX5" fmla="*/ 726750 w 762000"/>
                    <a:gd name="connsiteY5" fmla="*/ 211497 h 211497"/>
                    <a:gd name="connsiteX6" fmla="*/ 35250 w 762000"/>
                    <a:gd name="connsiteY6" fmla="*/ 211497 h 211497"/>
                    <a:gd name="connsiteX7" fmla="*/ 0 w 762000"/>
                    <a:gd name="connsiteY7" fmla="*/ 176247 h 211497"/>
                    <a:gd name="connsiteX8" fmla="*/ 175034 w 762000"/>
                    <a:gd name="connsiteY8" fmla="*/ 35250 h 211497"/>
                    <a:gd name="connsiteX0" fmla="*/ 175034 w 762000"/>
                    <a:gd name="connsiteY0" fmla="*/ 35250 h 211497"/>
                    <a:gd name="connsiteX1" fmla="*/ 201230 w 762000"/>
                    <a:gd name="connsiteY1" fmla="*/ 3018 h 211497"/>
                    <a:gd name="connsiteX2" fmla="*/ 726750 w 762000"/>
                    <a:gd name="connsiteY2" fmla="*/ 0 h 211497"/>
                    <a:gd name="connsiteX3" fmla="*/ 762000 w 762000"/>
                    <a:gd name="connsiteY3" fmla="*/ 35250 h 211497"/>
                    <a:gd name="connsiteX4" fmla="*/ 762000 w 762000"/>
                    <a:gd name="connsiteY4" fmla="*/ 176247 h 211497"/>
                    <a:gd name="connsiteX5" fmla="*/ 726750 w 762000"/>
                    <a:gd name="connsiteY5" fmla="*/ 211497 h 211497"/>
                    <a:gd name="connsiteX6" fmla="*/ 35250 w 762000"/>
                    <a:gd name="connsiteY6" fmla="*/ 211497 h 211497"/>
                    <a:gd name="connsiteX7" fmla="*/ 0 w 762000"/>
                    <a:gd name="connsiteY7" fmla="*/ 176247 h 211497"/>
                    <a:gd name="connsiteX8" fmla="*/ 175034 w 762000"/>
                    <a:gd name="connsiteY8" fmla="*/ 35250 h 211497"/>
                    <a:gd name="connsiteX0" fmla="*/ 126748 w 762000"/>
                    <a:gd name="connsiteY0" fmla="*/ 29214 h 211497"/>
                    <a:gd name="connsiteX1" fmla="*/ 201230 w 762000"/>
                    <a:gd name="connsiteY1" fmla="*/ 3018 h 211497"/>
                    <a:gd name="connsiteX2" fmla="*/ 726750 w 762000"/>
                    <a:gd name="connsiteY2" fmla="*/ 0 h 211497"/>
                    <a:gd name="connsiteX3" fmla="*/ 762000 w 762000"/>
                    <a:gd name="connsiteY3" fmla="*/ 35250 h 211497"/>
                    <a:gd name="connsiteX4" fmla="*/ 762000 w 762000"/>
                    <a:gd name="connsiteY4" fmla="*/ 176247 h 211497"/>
                    <a:gd name="connsiteX5" fmla="*/ 726750 w 762000"/>
                    <a:gd name="connsiteY5" fmla="*/ 211497 h 211497"/>
                    <a:gd name="connsiteX6" fmla="*/ 35250 w 762000"/>
                    <a:gd name="connsiteY6" fmla="*/ 211497 h 211497"/>
                    <a:gd name="connsiteX7" fmla="*/ 0 w 762000"/>
                    <a:gd name="connsiteY7" fmla="*/ 176247 h 211497"/>
                    <a:gd name="connsiteX8" fmla="*/ 126748 w 762000"/>
                    <a:gd name="connsiteY8" fmla="*/ 29214 h 211497"/>
                    <a:gd name="connsiteX0" fmla="*/ 126748 w 762000"/>
                    <a:gd name="connsiteY0" fmla="*/ 29214 h 211497"/>
                    <a:gd name="connsiteX1" fmla="*/ 201230 w 762000"/>
                    <a:gd name="connsiteY1" fmla="*/ 3018 h 211497"/>
                    <a:gd name="connsiteX2" fmla="*/ 726750 w 762000"/>
                    <a:gd name="connsiteY2" fmla="*/ 0 h 211497"/>
                    <a:gd name="connsiteX3" fmla="*/ 762000 w 762000"/>
                    <a:gd name="connsiteY3" fmla="*/ 35250 h 211497"/>
                    <a:gd name="connsiteX4" fmla="*/ 762000 w 762000"/>
                    <a:gd name="connsiteY4" fmla="*/ 176247 h 211497"/>
                    <a:gd name="connsiteX5" fmla="*/ 726750 w 762000"/>
                    <a:gd name="connsiteY5" fmla="*/ 211497 h 211497"/>
                    <a:gd name="connsiteX6" fmla="*/ 35250 w 762000"/>
                    <a:gd name="connsiteY6" fmla="*/ 211497 h 211497"/>
                    <a:gd name="connsiteX7" fmla="*/ 0 w 762000"/>
                    <a:gd name="connsiteY7" fmla="*/ 176247 h 211497"/>
                    <a:gd name="connsiteX8" fmla="*/ 126748 w 762000"/>
                    <a:gd name="connsiteY8" fmla="*/ 29214 h 211497"/>
                    <a:gd name="connsiteX0" fmla="*/ 126748 w 762000"/>
                    <a:gd name="connsiteY0" fmla="*/ 35249 h 217532"/>
                    <a:gd name="connsiteX1" fmla="*/ 201230 w 762000"/>
                    <a:gd name="connsiteY1" fmla="*/ 0 h 217532"/>
                    <a:gd name="connsiteX2" fmla="*/ 726750 w 762000"/>
                    <a:gd name="connsiteY2" fmla="*/ 6035 h 217532"/>
                    <a:gd name="connsiteX3" fmla="*/ 762000 w 762000"/>
                    <a:gd name="connsiteY3" fmla="*/ 41285 h 217532"/>
                    <a:gd name="connsiteX4" fmla="*/ 762000 w 762000"/>
                    <a:gd name="connsiteY4" fmla="*/ 182282 h 217532"/>
                    <a:gd name="connsiteX5" fmla="*/ 726750 w 762000"/>
                    <a:gd name="connsiteY5" fmla="*/ 217532 h 217532"/>
                    <a:gd name="connsiteX6" fmla="*/ 35250 w 762000"/>
                    <a:gd name="connsiteY6" fmla="*/ 217532 h 217532"/>
                    <a:gd name="connsiteX7" fmla="*/ 0 w 762000"/>
                    <a:gd name="connsiteY7" fmla="*/ 182282 h 217532"/>
                    <a:gd name="connsiteX8" fmla="*/ 126748 w 762000"/>
                    <a:gd name="connsiteY8" fmla="*/ 35249 h 217532"/>
                    <a:gd name="connsiteX0" fmla="*/ 126748 w 762000"/>
                    <a:gd name="connsiteY0" fmla="*/ 38268 h 220551"/>
                    <a:gd name="connsiteX1" fmla="*/ 201230 w 762000"/>
                    <a:gd name="connsiteY1" fmla="*/ 3019 h 220551"/>
                    <a:gd name="connsiteX2" fmla="*/ 606037 w 762000"/>
                    <a:gd name="connsiteY2" fmla="*/ 0 h 220551"/>
                    <a:gd name="connsiteX3" fmla="*/ 762000 w 762000"/>
                    <a:gd name="connsiteY3" fmla="*/ 44304 h 220551"/>
                    <a:gd name="connsiteX4" fmla="*/ 762000 w 762000"/>
                    <a:gd name="connsiteY4" fmla="*/ 185301 h 220551"/>
                    <a:gd name="connsiteX5" fmla="*/ 726750 w 762000"/>
                    <a:gd name="connsiteY5" fmla="*/ 220551 h 220551"/>
                    <a:gd name="connsiteX6" fmla="*/ 35250 w 762000"/>
                    <a:gd name="connsiteY6" fmla="*/ 220551 h 220551"/>
                    <a:gd name="connsiteX7" fmla="*/ 0 w 762000"/>
                    <a:gd name="connsiteY7" fmla="*/ 185301 h 220551"/>
                    <a:gd name="connsiteX8" fmla="*/ 126748 w 762000"/>
                    <a:gd name="connsiteY8" fmla="*/ 38268 h 220551"/>
                    <a:gd name="connsiteX0" fmla="*/ 126748 w 762000"/>
                    <a:gd name="connsiteY0" fmla="*/ 38268 h 220551"/>
                    <a:gd name="connsiteX1" fmla="*/ 201230 w 762000"/>
                    <a:gd name="connsiteY1" fmla="*/ 3019 h 220551"/>
                    <a:gd name="connsiteX2" fmla="*/ 606037 w 762000"/>
                    <a:gd name="connsiteY2" fmla="*/ 0 h 220551"/>
                    <a:gd name="connsiteX3" fmla="*/ 762000 w 762000"/>
                    <a:gd name="connsiteY3" fmla="*/ 44304 h 220551"/>
                    <a:gd name="connsiteX4" fmla="*/ 762000 w 762000"/>
                    <a:gd name="connsiteY4" fmla="*/ 185301 h 220551"/>
                    <a:gd name="connsiteX5" fmla="*/ 726750 w 762000"/>
                    <a:gd name="connsiteY5" fmla="*/ 220551 h 220551"/>
                    <a:gd name="connsiteX6" fmla="*/ 35250 w 762000"/>
                    <a:gd name="connsiteY6" fmla="*/ 220551 h 220551"/>
                    <a:gd name="connsiteX7" fmla="*/ 0 w 762000"/>
                    <a:gd name="connsiteY7" fmla="*/ 185301 h 220551"/>
                    <a:gd name="connsiteX8" fmla="*/ 126748 w 762000"/>
                    <a:gd name="connsiteY8" fmla="*/ 38268 h 220551"/>
                    <a:gd name="connsiteX0" fmla="*/ 126748 w 762000"/>
                    <a:gd name="connsiteY0" fmla="*/ 40061 h 222344"/>
                    <a:gd name="connsiteX1" fmla="*/ 201230 w 762000"/>
                    <a:gd name="connsiteY1" fmla="*/ 4812 h 222344"/>
                    <a:gd name="connsiteX2" fmla="*/ 606037 w 762000"/>
                    <a:gd name="connsiteY2" fmla="*/ 1793 h 222344"/>
                    <a:gd name="connsiteX3" fmla="*/ 762000 w 762000"/>
                    <a:gd name="connsiteY3" fmla="*/ 46097 h 222344"/>
                    <a:gd name="connsiteX4" fmla="*/ 762000 w 762000"/>
                    <a:gd name="connsiteY4" fmla="*/ 187094 h 222344"/>
                    <a:gd name="connsiteX5" fmla="*/ 726750 w 762000"/>
                    <a:gd name="connsiteY5" fmla="*/ 222344 h 222344"/>
                    <a:gd name="connsiteX6" fmla="*/ 35250 w 762000"/>
                    <a:gd name="connsiteY6" fmla="*/ 222344 h 222344"/>
                    <a:gd name="connsiteX7" fmla="*/ 0 w 762000"/>
                    <a:gd name="connsiteY7" fmla="*/ 187094 h 222344"/>
                    <a:gd name="connsiteX8" fmla="*/ 126748 w 762000"/>
                    <a:gd name="connsiteY8" fmla="*/ 40061 h 222344"/>
                    <a:gd name="connsiteX0" fmla="*/ 126748 w 762000"/>
                    <a:gd name="connsiteY0" fmla="*/ 38268 h 220551"/>
                    <a:gd name="connsiteX1" fmla="*/ 201230 w 762000"/>
                    <a:gd name="connsiteY1" fmla="*/ 3019 h 220551"/>
                    <a:gd name="connsiteX2" fmla="*/ 606037 w 762000"/>
                    <a:gd name="connsiteY2" fmla="*/ 0 h 220551"/>
                    <a:gd name="connsiteX3" fmla="*/ 762000 w 762000"/>
                    <a:gd name="connsiteY3" fmla="*/ 44304 h 220551"/>
                    <a:gd name="connsiteX4" fmla="*/ 762000 w 762000"/>
                    <a:gd name="connsiteY4" fmla="*/ 185301 h 220551"/>
                    <a:gd name="connsiteX5" fmla="*/ 726750 w 762000"/>
                    <a:gd name="connsiteY5" fmla="*/ 220551 h 220551"/>
                    <a:gd name="connsiteX6" fmla="*/ 35250 w 762000"/>
                    <a:gd name="connsiteY6" fmla="*/ 220551 h 220551"/>
                    <a:gd name="connsiteX7" fmla="*/ 0 w 762000"/>
                    <a:gd name="connsiteY7" fmla="*/ 185301 h 220551"/>
                    <a:gd name="connsiteX8" fmla="*/ 126748 w 762000"/>
                    <a:gd name="connsiteY8" fmla="*/ 38268 h 220551"/>
                    <a:gd name="connsiteX0" fmla="*/ 126748 w 762000"/>
                    <a:gd name="connsiteY0" fmla="*/ 44303 h 226586"/>
                    <a:gd name="connsiteX1" fmla="*/ 204248 w 762000"/>
                    <a:gd name="connsiteY1" fmla="*/ 0 h 226586"/>
                    <a:gd name="connsiteX2" fmla="*/ 606037 w 762000"/>
                    <a:gd name="connsiteY2" fmla="*/ 6035 h 226586"/>
                    <a:gd name="connsiteX3" fmla="*/ 762000 w 762000"/>
                    <a:gd name="connsiteY3" fmla="*/ 50339 h 226586"/>
                    <a:gd name="connsiteX4" fmla="*/ 762000 w 762000"/>
                    <a:gd name="connsiteY4" fmla="*/ 191336 h 226586"/>
                    <a:gd name="connsiteX5" fmla="*/ 726750 w 762000"/>
                    <a:gd name="connsiteY5" fmla="*/ 226586 h 226586"/>
                    <a:gd name="connsiteX6" fmla="*/ 35250 w 762000"/>
                    <a:gd name="connsiteY6" fmla="*/ 226586 h 226586"/>
                    <a:gd name="connsiteX7" fmla="*/ 0 w 762000"/>
                    <a:gd name="connsiteY7" fmla="*/ 191336 h 226586"/>
                    <a:gd name="connsiteX8" fmla="*/ 126748 w 762000"/>
                    <a:gd name="connsiteY8" fmla="*/ 44303 h 226586"/>
                    <a:gd name="connsiteX0" fmla="*/ 126748 w 762000"/>
                    <a:gd name="connsiteY0" fmla="*/ 38268 h 220551"/>
                    <a:gd name="connsiteX1" fmla="*/ 204248 w 762000"/>
                    <a:gd name="connsiteY1" fmla="*/ 3019 h 220551"/>
                    <a:gd name="connsiteX2" fmla="*/ 606037 w 762000"/>
                    <a:gd name="connsiteY2" fmla="*/ 0 h 220551"/>
                    <a:gd name="connsiteX3" fmla="*/ 762000 w 762000"/>
                    <a:gd name="connsiteY3" fmla="*/ 44304 h 220551"/>
                    <a:gd name="connsiteX4" fmla="*/ 762000 w 762000"/>
                    <a:gd name="connsiteY4" fmla="*/ 185301 h 220551"/>
                    <a:gd name="connsiteX5" fmla="*/ 726750 w 762000"/>
                    <a:gd name="connsiteY5" fmla="*/ 220551 h 220551"/>
                    <a:gd name="connsiteX6" fmla="*/ 35250 w 762000"/>
                    <a:gd name="connsiteY6" fmla="*/ 220551 h 220551"/>
                    <a:gd name="connsiteX7" fmla="*/ 0 w 762000"/>
                    <a:gd name="connsiteY7" fmla="*/ 185301 h 220551"/>
                    <a:gd name="connsiteX8" fmla="*/ 126748 w 762000"/>
                    <a:gd name="connsiteY8" fmla="*/ 38268 h 220551"/>
                    <a:gd name="connsiteX0" fmla="*/ 126748 w 762000"/>
                    <a:gd name="connsiteY0" fmla="*/ 38268 h 220551"/>
                    <a:gd name="connsiteX1" fmla="*/ 204248 w 762000"/>
                    <a:gd name="connsiteY1" fmla="*/ 3019 h 220551"/>
                    <a:gd name="connsiteX2" fmla="*/ 606037 w 762000"/>
                    <a:gd name="connsiteY2" fmla="*/ 0 h 220551"/>
                    <a:gd name="connsiteX3" fmla="*/ 659395 w 762000"/>
                    <a:gd name="connsiteY3" fmla="*/ 32233 h 220551"/>
                    <a:gd name="connsiteX4" fmla="*/ 762000 w 762000"/>
                    <a:gd name="connsiteY4" fmla="*/ 185301 h 220551"/>
                    <a:gd name="connsiteX5" fmla="*/ 726750 w 762000"/>
                    <a:gd name="connsiteY5" fmla="*/ 220551 h 220551"/>
                    <a:gd name="connsiteX6" fmla="*/ 35250 w 762000"/>
                    <a:gd name="connsiteY6" fmla="*/ 220551 h 220551"/>
                    <a:gd name="connsiteX7" fmla="*/ 0 w 762000"/>
                    <a:gd name="connsiteY7" fmla="*/ 185301 h 220551"/>
                    <a:gd name="connsiteX8" fmla="*/ 126748 w 762000"/>
                    <a:gd name="connsiteY8" fmla="*/ 38268 h 220551"/>
                    <a:gd name="connsiteX0" fmla="*/ 126748 w 762000"/>
                    <a:gd name="connsiteY0" fmla="*/ 41285 h 223568"/>
                    <a:gd name="connsiteX1" fmla="*/ 207266 w 762000"/>
                    <a:gd name="connsiteY1" fmla="*/ 0 h 223568"/>
                    <a:gd name="connsiteX2" fmla="*/ 606037 w 762000"/>
                    <a:gd name="connsiteY2" fmla="*/ 3017 h 223568"/>
                    <a:gd name="connsiteX3" fmla="*/ 659395 w 762000"/>
                    <a:gd name="connsiteY3" fmla="*/ 35250 h 223568"/>
                    <a:gd name="connsiteX4" fmla="*/ 762000 w 762000"/>
                    <a:gd name="connsiteY4" fmla="*/ 188318 h 223568"/>
                    <a:gd name="connsiteX5" fmla="*/ 726750 w 762000"/>
                    <a:gd name="connsiteY5" fmla="*/ 223568 h 223568"/>
                    <a:gd name="connsiteX6" fmla="*/ 35250 w 762000"/>
                    <a:gd name="connsiteY6" fmla="*/ 223568 h 223568"/>
                    <a:gd name="connsiteX7" fmla="*/ 0 w 762000"/>
                    <a:gd name="connsiteY7" fmla="*/ 188318 h 223568"/>
                    <a:gd name="connsiteX8" fmla="*/ 126748 w 762000"/>
                    <a:gd name="connsiteY8" fmla="*/ 41285 h 223568"/>
                    <a:gd name="connsiteX0" fmla="*/ 126748 w 762000"/>
                    <a:gd name="connsiteY0" fmla="*/ 38904 h 221187"/>
                    <a:gd name="connsiteX1" fmla="*/ 200122 w 762000"/>
                    <a:gd name="connsiteY1" fmla="*/ 0 h 221187"/>
                    <a:gd name="connsiteX2" fmla="*/ 606037 w 762000"/>
                    <a:gd name="connsiteY2" fmla="*/ 636 h 221187"/>
                    <a:gd name="connsiteX3" fmla="*/ 659395 w 762000"/>
                    <a:gd name="connsiteY3" fmla="*/ 32869 h 221187"/>
                    <a:gd name="connsiteX4" fmla="*/ 762000 w 762000"/>
                    <a:gd name="connsiteY4" fmla="*/ 185937 h 221187"/>
                    <a:gd name="connsiteX5" fmla="*/ 726750 w 762000"/>
                    <a:gd name="connsiteY5" fmla="*/ 221187 h 221187"/>
                    <a:gd name="connsiteX6" fmla="*/ 35250 w 762000"/>
                    <a:gd name="connsiteY6" fmla="*/ 221187 h 221187"/>
                    <a:gd name="connsiteX7" fmla="*/ 0 w 762000"/>
                    <a:gd name="connsiteY7" fmla="*/ 185937 h 221187"/>
                    <a:gd name="connsiteX8" fmla="*/ 126748 w 762000"/>
                    <a:gd name="connsiteY8" fmla="*/ 38904 h 221187"/>
                    <a:gd name="connsiteX0" fmla="*/ 138654 w 762000"/>
                    <a:gd name="connsiteY0" fmla="*/ 24617 h 221187"/>
                    <a:gd name="connsiteX1" fmla="*/ 200122 w 762000"/>
                    <a:gd name="connsiteY1" fmla="*/ 0 h 221187"/>
                    <a:gd name="connsiteX2" fmla="*/ 606037 w 762000"/>
                    <a:gd name="connsiteY2" fmla="*/ 636 h 221187"/>
                    <a:gd name="connsiteX3" fmla="*/ 659395 w 762000"/>
                    <a:gd name="connsiteY3" fmla="*/ 32869 h 221187"/>
                    <a:gd name="connsiteX4" fmla="*/ 762000 w 762000"/>
                    <a:gd name="connsiteY4" fmla="*/ 185937 h 221187"/>
                    <a:gd name="connsiteX5" fmla="*/ 726750 w 762000"/>
                    <a:gd name="connsiteY5" fmla="*/ 221187 h 221187"/>
                    <a:gd name="connsiteX6" fmla="*/ 35250 w 762000"/>
                    <a:gd name="connsiteY6" fmla="*/ 221187 h 221187"/>
                    <a:gd name="connsiteX7" fmla="*/ 0 w 762000"/>
                    <a:gd name="connsiteY7" fmla="*/ 185937 h 221187"/>
                    <a:gd name="connsiteX8" fmla="*/ 138654 w 762000"/>
                    <a:gd name="connsiteY8" fmla="*/ 24617 h 221187"/>
                    <a:gd name="connsiteX0" fmla="*/ 138654 w 762000"/>
                    <a:gd name="connsiteY0" fmla="*/ 24617 h 221187"/>
                    <a:gd name="connsiteX1" fmla="*/ 200122 w 762000"/>
                    <a:gd name="connsiteY1" fmla="*/ 0 h 221187"/>
                    <a:gd name="connsiteX2" fmla="*/ 606037 w 762000"/>
                    <a:gd name="connsiteY2" fmla="*/ 636 h 221187"/>
                    <a:gd name="connsiteX3" fmla="*/ 659395 w 762000"/>
                    <a:gd name="connsiteY3" fmla="*/ 32869 h 221187"/>
                    <a:gd name="connsiteX4" fmla="*/ 762000 w 762000"/>
                    <a:gd name="connsiteY4" fmla="*/ 185937 h 221187"/>
                    <a:gd name="connsiteX5" fmla="*/ 726750 w 762000"/>
                    <a:gd name="connsiteY5" fmla="*/ 221187 h 221187"/>
                    <a:gd name="connsiteX6" fmla="*/ 35250 w 762000"/>
                    <a:gd name="connsiteY6" fmla="*/ 221187 h 221187"/>
                    <a:gd name="connsiteX7" fmla="*/ 0 w 762000"/>
                    <a:gd name="connsiteY7" fmla="*/ 185937 h 221187"/>
                    <a:gd name="connsiteX8" fmla="*/ 138654 w 762000"/>
                    <a:gd name="connsiteY8" fmla="*/ 24617 h 221187"/>
                    <a:gd name="connsiteX0" fmla="*/ 138654 w 762000"/>
                    <a:gd name="connsiteY0" fmla="*/ 24617 h 221187"/>
                    <a:gd name="connsiteX1" fmla="*/ 200122 w 762000"/>
                    <a:gd name="connsiteY1" fmla="*/ 0 h 221187"/>
                    <a:gd name="connsiteX2" fmla="*/ 606037 w 762000"/>
                    <a:gd name="connsiteY2" fmla="*/ 636 h 221187"/>
                    <a:gd name="connsiteX3" fmla="*/ 659395 w 762000"/>
                    <a:gd name="connsiteY3" fmla="*/ 32869 h 221187"/>
                    <a:gd name="connsiteX4" fmla="*/ 762000 w 762000"/>
                    <a:gd name="connsiteY4" fmla="*/ 185937 h 221187"/>
                    <a:gd name="connsiteX5" fmla="*/ 726750 w 762000"/>
                    <a:gd name="connsiteY5" fmla="*/ 221187 h 221187"/>
                    <a:gd name="connsiteX6" fmla="*/ 35250 w 762000"/>
                    <a:gd name="connsiteY6" fmla="*/ 221187 h 221187"/>
                    <a:gd name="connsiteX7" fmla="*/ 0 w 762000"/>
                    <a:gd name="connsiteY7" fmla="*/ 185937 h 221187"/>
                    <a:gd name="connsiteX8" fmla="*/ 138654 w 762000"/>
                    <a:gd name="connsiteY8" fmla="*/ 24617 h 221187"/>
                    <a:gd name="connsiteX0" fmla="*/ 138654 w 762000"/>
                    <a:gd name="connsiteY0" fmla="*/ 24617 h 221187"/>
                    <a:gd name="connsiteX1" fmla="*/ 200122 w 762000"/>
                    <a:gd name="connsiteY1" fmla="*/ 0 h 221187"/>
                    <a:gd name="connsiteX2" fmla="*/ 606037 w 762000"/>
                    <a:gd name="connsiteY2" fmla="*/ 636 h 221187"/>
                    <a:gd name="connsiteX3" fmla="*/ 659395 w 762000"/>
                    <a:gd name="connsiteY3" fmla="*/ 32869 h 221187"/>
                    <a:gd name="connsiteX4" fmla="*/ 762000 w 762000"/>
                    <a:gd name="connsiteY4" fmla="*/ 185937 h 221187"/>
                    <a:gd name="connsiteX5" fmla="*/ 726750 w 762000"/>
                    <a:gd name="connsiteY5" fmla="*/ 221187 h 221187"/>
                    <a:gd name="connsiteX6" fmla="*/ 35250 w 762000"/>
                    <a:gd name="connsiteY6" fmla="*/ 221187 h 221187"/>
                    <a:gd name="connsiteX7" fmla="*/ 0 w 762000"/>
                    <a:gd name="connsiteY7" fmla="*/ 185937 h 221187"/>
                    <a:gd name="connsiteX8" fmla="*/ 138654 w 762000"/>
                    <a:gd name="connsiteY8" fmla="*/ 24617 h 22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2000" h="221187">
                      <a:moveTo>
                        <a:pt x="138654" y="24617"/>
                      </a:moveTo>
                      <a:cubicBezTo>
                        <a:pt x="155322" y="5149"/>
                        <a:pt x="180654" y="0"/>
                        <a:pt x="200122" y="0"/>
                      </a:cubicBezTo>
                      <a:lnTo>
                        <a:pt x="606037" y="636"/>
                      </a:lnTo>
                      <a:cubicBezTo>
                        <a:pt x="625505" y="3653"/>
                        <a:pt x="645107" y="15783"/>
                        <a:pt x="659395" y="32869"/>
                      </a:cubicBezTo>
                      <a:lnTo>
                        <a:pt x="762000" y="185937"/>
                      </a:lnTo>
                      <a:cubicBezTo>
                        <a:pt x="762000" y="205405"/>
                        <a:pt x="746218" y="221187"/>
                        <a:pt x="726750" y="221187"/>
                      </a:cubicBezTo>
                      <a:lnTo>
                        <a:pt x="35250" y="221187"/>
                      </a:lnTo>
                      <a:cubicBezTo>
                        <a:pt x="15782" y="221187"/>
                        <a:pt x="0" y="205405"/>
                        <a:pt x="0" y="185937"/>
                      </a:cubicBezTo>
                      <a:cubicBezTo>
                        <a:pt x="0" y="138938"/>
                        <a:pt x="80844" y="82414"/>
                        <a:pt x="138654" y="2461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grpSp>
          <p:nvGrpSpPr>
            <p:cNvPr id="78" name="Group 77"/>
            <p:cNvGrpSpPr/>
            <p:nvPr/>
          </p:nvGrpSpPr>
          <p:grpSpPr>
            <a:xfrm>
              <a:off x="1898075" y="4304746"/>
              <a:ext cx="964930" cy="964930"/>
              <a:chOff x="1235534" y="3278649"/>
              <a:chExt cx="964930" cy="964930"/>
            </a:xfrm>
          </p:grpSpPr>
          <p:sp>
            <p:nvSpPr>
              <p:cNvPr id="84" name="Oval 83"/>
              <p:cNvSpPr/>
              <p:nvPr/>
            </p:nvSpPr>
            <p:spPr bwMode="auto">
              <a:xfrm>
                <a:off x="1235534" y="3278649"/>
                <a:ext cx="964930" cy="964930"/>
              </a:xfrm>
              <a:prstGeom prst="ellipse">
                <a:avLst/>
              </a:prstGeom>
              <a:noFill/>
              <a:ln w="635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noFill/>
                </a:endParaRPr>
              </a:p>
            </p:txBody>
          </p:sp>
          <p:grpSp>
            <p:nvGrpSpPr>
              <p:cNvPr id="85" name="Group 84"/>
              <p:cNvGrpSpPr/>
              <p:nvPr/>
            </p:nvGrpSpPr>
            <p:grpSpPr>
              <a:xfrm>
                <a:off x="1421357" y="3495846"/>
                <a:ext cx="593285" cy="530537"/>
                <a:chOff x="3204393" y="2765015"/>
                <a:chExt cx="762000" cy="681408"/>
              </a:xfrm>
            </p:grpSpPr>
            <p:sp>
              <p:nvSpPr>
                <p:cNvPr id="86" name="Rounded Rectangle 85"/>
                <p:cNvSpPr/>
                <p:nvPr/>
              </p:nvSpPr>
              <p:spPr bwMode="auto">
                <a:xfrm>
                  <a:off x="3318314" y="2765015"/>
                  <a:ext cx="534158" cy="397285"/>
                </a:xfrm>
                <a:prstGeom prst="roundRect">
                  <a:avLst/>
                </a:prstGeom>
                <a:noFill/>
                <a:ln w="444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 name="Rounded Rectangle 30"/>
                <p:cNvSpPr/>
                <p:nvPr/>
              </p:nvSpPr>
              <p:spPr bwMode="auto">
                <a:xfrm>
                  <a:off x="3204393" y="3225236"/>
                  <a:ext cx="762000" cy="221187"/>
                </a:xfrm>
                <a:custGeom>
                  <a:avLst/>
                  <a:gdLst>
                    <a:gd name="connsiteX0" fmla="*/ 0 w 762000"/>
                    <a:gd name="connsiteY0" fmla="*/ 35250 h 211497"/>
                    <a:gd name="connsiteX1" fmla="*/ 35250 w 762000"/>
                    <a:gd name="connsiteY1" fmla="*/ 0 h 211497"/>
                    <a:gd name="connsiteX2" fmla="*/ 726750 w 762000"/>
                    <a:gd name="connsiteY2" fmla="*/ 0 h 211497"/>
                    <a:gd name="connsiteX3" fmla="*/ 762000 w 762000"/>
                    <a:gd name="connsiteY3" fmla="*/ 35250 h 211497"/>
                    <a:gd name="connsiteX4" fmla="*/ 762000 w 762000"/>
                    <a:gd name="connsiteY4" fmla="*/ 176247 h 211497"/>
                    <a:gd name="connsiteX5" fmla="*/ 726750 w 762000"/>
                    <a:gd name="connsiteY5" fmla="*/ 211497 h 211497"/>
                    <a:gd name="connsiteX6" fmla="*/ 35250 w 762000"/>
                    <a:gd name="connsiteY6" fmla="*/ 211497 h 211497"/>
                    <a:gd name="connsiteX7" fmla="*/ 0 w 762000"/>
                    <a:gd name="connsiteY7" fmla="*/ 176247 h 211497"/>
                    <a:gd name="connsiteX8" fmla="*/ 0 w 762000"/>
                    <a:gd name="connsiteY8" fmla="*/ 35250 h 211497"/>
                    <a:gd name="connsiteX0" fmla="*/ 175034 w 762000"/>
                    <a:gd name="connsiteY0" fmla="*/ 35250 h 211497"/>
                    <a:gd name="connsiteX1" fmla="*/ 35250 w 762000"/>
                    <a:gd name="connsiteY1" fmla="*/ 0 h 211497"/>
                    <a:gd name="connsiteX2" fmla="*/ 726750 w 762000"/>
                    <a:gd name="connsiteY2" fmla="*/ 0 h 211497"/>
                    <a:gd name="connsiteX3" fmla="*/ 762000 w 762000"/>
                    <a:gd name="connsiteY3" fmla="*/ 35250 h 211497"/>
                    <a:gd name="connsiteX4" fmla="*/ 762000 w 762000"/>
                    <a:gd name="connsiteY4" fmla="*/ 176247 h 211497"/>
                    <a:gd name="connsiteX5" fmla="*/ 726750 w 762000"/>
                    <a:gd name="connsiteY5" fmla="*/ 211497 h 211497"/>
                    <a:gd name="connsiteX6" fmla="*/ 35250 w 762000"/>
                    <a:gd name="connsiteY6" fmla="*/ 211497 h 211497"/>
                    <a:gd name="connsiteX7" fmla="*/ 0 w 762000"/>
                    <a:gd name="connsiteY7" fmla="*/ 176247 h 211497"/>
                    <a:gd name="connsiteX8" fmla="*/ 175034 w 762000"/>
                    <a:gd name="connsiteY8" fmla="*/ 35250 h 211497"/>
                    <a:gd name="connsiteX0" fmla="*/ 175034 w 762000"/>
                    <a:gd name="connsiteY0" fmla="*/ 35250 h 211497"/>
                    <a:gd name="connsiteX1" fmla="*/ 201230 w 762000"/>
                    <a:gd name="connsiteY1" fmla="*/ 3018 h 211497"/>
                    <a:gd name="connsiteX2" fmla="*/ 726750 w 762000"/>
                    <a:gd name="connsiteY2" fmla="*/ 0 h 211497"/>
                    <a:gd name="connsiteX3" fmla="*/ 762000 w 762000"/>
                    <a:gd name="connsiteY3" fmla="*/ 35250 h 211497"/>
                    <a:gd name="connsiteX4" fmla="*/ 762000 w 762000"/>
                    <a:gd name="connsiteY4" fmla="*/ 176247 h 211497"/>
                    <a:gd name="connsiteX5" fmla="*/ 726750 w 762000"/>
                    <a:gd name="connsiteY5" fmla="*/ 211497 h 211497"/>
                    <a:gd name="connsiteX6" fmla="*/ 35250 w 762000"/>
                    <a:gd name="connsiteY6" fmla="*/ 211497 h 211497"/>
                    <a:gd name="connsiteX7" fmla="*/ 0 w 762000"/>
                    <a:gd name="connsiteY7" fmla="*/ 176247 h 211497"/>
                    <a:gd name="connsiteX8" fmla="*/ 175034 w 762000"/>
                    <a:gd name="connsiteY8" fmla="*/ 35250 h 211497"/>
                    <a:gd name="connsiteX0" fmla="*/ 126748 w 762000"/>
                    <a:gd name="connsiteY0" fmla="*/ 29214 h 211497"/>
                    <a:gd name="connsiteX1" fmla="*/ 201230 w 762000"/>
                    <a:gd name="connsiteY1" fmla="*/ 3018 h 211497"/>
                    <a:gd name="connsiteX2" fmla="*/ 726750 w 762000"/>
                    <a:gd name="connsiteY2" fmla="*/ 0 h 211497"/>
                    <a:gd name="connsiteX3" fmla="*/ 762000 w 762000"/>
                    <a:gd name="connsiteY3" fmla="*/ 35250 h 211497"/>
                    <a:gd name="connsiteX4" fmla="*/ 762000 w 762000"/>
                    <a:gd name="connsiteY4" fmla="*/ 176247 h 211497"/>
                    <a:gd name="connsiteX5" fmla="*/ 726750 w 762000"/>
                    <a:gd name="connsiteY5" fmla="*/ 211497 h 211497"/>
                    <a:gd name="connsiteX6" fmla="*/ 35250 w 762000"/>
                    <a:gd name="connsiteY6" fmla="*/ 211497 h 211497"/>
                    <a:gd name="connsiteX7" fmla="*/ 0 w 762000"/>
                    <a:gd name="connsiteY7" fmla="*/ 176247 h 211497"/>
                    <a:gd name="connsiteX8" fmla="*/ 126748 w 762000"/>
                    <a:gd name="connsiteY8" fmla="*/ 29214 h 211497"/>
                    <a:gd name="connsiteX0" fmla="*/ 126748 w 762000"/>
                    <a:gd name="connsiteY0" fmla="*/ 29214 h 211497"/>
                    <a:gd name="connsiteX1" fmla="*/ 201230 w 762000"/>
                    <a:gd name="connsiteY1" fmla="*/ 3018 h 211497"/>
                    <a:gd name="connsiteX2" fmla="*/ 726750 w 762000"/>
                    <a:gd name="connsiteY2" fmla="*/ 0 h 211497"/>
                    <a:gd name="connsiteX3" fmla="*/ 762000 w 762000"/>
                    <a:gd name="connsiteY3" fmla="*/ 35250 h 211497"/>
                    <a:gd name="connsiteX4" fmla="*/ 762000 w 762000"/>
                    <a:gd name="connsiteY4" fmla="*/ 176247 h 211497"/>
                    <a:gd name="connsiteX5" fmla="*/ 726750 w 762000"/>
                    <a:gd name="connsiteY5" fmla="*/ 211497 h 211497"/>
                    <a:gd name="connsiteX6" fmla="*/ 35250 w 762000"/>
                    <a:gd name="connsiteY6" fmla="*/ 211497 h 211497"/>
                    <a:gd name="connsiteX7" fmla="*/ 0 w 762000"/>
                    <a:gd name="connsiteY7" fmla="*/ 176247 h 211497"/>
                    <a:gd name="connsiteX8" fmla="*/ 126748 w 762000"/>
                    <a:gd name="connsiteY8" fmla="*/ 29214 h 211497"/>
                    <a:gd name="connsiteX0" fmla="*/ 126748 w 762000"/>
                    <a:gd name="connsiteY0" fmla="*/ 35249 h 217532"/>
                    <a:gd name="connsiteX1" fmla="*/ 201230 w 762000"/>
                    <a:gd name="connsiteY1" fmla="*/ 0 h 217532"/>
                    <a:gd name="connsiteX2" fmla="*/ 726750 w 762000"/>
                    <a:gd name="connsiteY2" fmla="*/ 6035 h 217532"/>
                    <a:gd name="connsiteX3" fmla="*/ 762000 w 762000"/>
                    <a:gd name="connsiteY3" fmla="*/ 41285 h 217532"/>
                    <a:gd name="connsiteX4" fmla="*/ 762000 w 762000"/>
                    <a:gd name="connsiteY4" fmla="*/ 182282 h 217532"/>
                    <a:gd name="connsiteX5" fmla="*/ 726750 w 762000"/>
                    <a:gd name="connsiteY5" fmla="*/ 217532 h 217532"/>
                    <a:gd name="connsiteX6" fmla="*/ 35250 w 762000"/>
                    <a:gd name="connsiteY6" fmla="*/ 217532 h 217532"/>
                    <a:gd name="connsiteX7" fmla="*/ 0 w 762000"/>
                    <a:gd name="connsiteY7" fmla="*/ 182282 h 217532"/>
                    <a:gd name="connsiteX8" fmla="*/ 126748 w 762000"/>
                    <a:gd name="connsiteY8" fmla="*/ 35249 h 217532"/>
                    <a:gd name="connsiteX0" fmla="*/ 126748 w 762000"/>
                    <a:gd name="connsiteY0" fmla="*/ 38268 h 220551"/>
                    <a:gd name="connsiteX1" fmla="*/ 201230 w 762000"/>
                    <a:gd name="connsiteY1" fmla="*/ 3019 h 220551"/>
                    <a:gd name="connsiteX2" fmla="*/ 606037 w 762000"/>
                    <a:gd name="connsiteY2" fmla="*/ 0 h 220551"/>
                    <a:gd name="connsiteX3" fmla="*/ 762000 w 762000"/>
                    <a:gd name="connsiteY3" fmla="*/ 44304 h 220551"/>
                    <a:gd name="connsiteX4" fmla="*/ 762000 w 762000"/>
                    <a:gd name="connsiteY4" fmla="*/ 185301 h 220551"/>
                    <a:gd name="connsiteX5" fmla="*/ 726750 w 762000"/>
                    <a:gd name="connsiteY5" fmla="*/ 220551 h 220551"/>
                    <a:gd name="connsiteX6" fmla="*/ 35250 w 762000"/>
                    <a:gd name="connsiteY6" fmla="*/ 220551 h 220551"/>
                    <a:gd name="connsiteX7" fmla="*/ 0 w 762000"/>
                    <a:gd name="connsiteY7" fmla="*/ 185301 h 220551"/>
                    <a:gd name="connsiteX8" fmla="*/ 126748 w 762000"/>
                    <a:gd name="connsiteY8" fmla="*/ 38268 h 220551"/>
                    <a:gd name="connsiteX0" fmla="*/ 126748 w 762000"/>
                    <a:gd name="connsiteY0" fmla="*/ 38268 h 220551"/>
                    <a:gd name="connsiteX1" fmla="*/ 201230 w 762000"/>
                    <a:gd name="connsiteY1" fmla="*/ 3019 h 220551"/>
                    <a:gd name="connsiteX2" fmla="*/ 606037 w 762000"/>
                    <a:gd name="connsiteY2" fmla="*/ 0 h 220551"/>
                    <a:gd name="connsiteX3" fmla="*/ 762000 w 762000"/>
                    <a:gd name="connsiteY3" fmla="*/ 44304 h 220551"/>
                    <a:gd name="connsiteX4" fmla="*/ 762000 w 762000"/>
                    <a:gd name="connsiteY4" fmla="*/ 185301 h 220551"/>
                    <a:gd name="connsiteX5" fmla="*/ 726750 w 762000"/>
                    <a:gd name="connsiteY5" fmla="*/ 220551 h 220551"/>
                    <a:gd name="connsiteX6" fmla="*/ 35250 w 762000"/>
                    <a:gd name="connsiteY6" fmla="*/ 220551 h 220551"/>
                    <a:gd name="connsiteX7" fmla="*/ 0 w 762000"/>
                    <a:gd name="connsiteY7" fmla="*/ 185301 h 220551"/>
                    <a:gd name="connsiteX8" fmla="*/ 126748 w 762000"/>
                    <a:gd name="connsiteY8" fmla="*/ 38268 h 220551"/>
                    <a:gd name="connsiteX0" fmla="*/ 126748 w 762000"/>
                    <a:gd name="connsiteY0" fmla="*/ 40061 h 222344"/>
                    <a:gd name="connsiteX1" fmla="*/ 201230 w 762000"/>
                    <a:gd name="connsiteY1" fmla="*/ 4812 h 222344"/>
                    <a:gd name="connsiteX2" fmla="*/ 606037 w 762000"/>
                    <a:gd name="connsiteY2" fmla="*/ 1793 h 222344"/>
                    <a:gd name="connsiteX3" fmla="*/ 762000 w 762000"/>
                    <a:gd name="connsiteY3" fmla="*/ 46097 h 222344"/>
                    <a:gd name="connsiteX4" fmla="*/ 762000 w 762000"/>
                    <a:gd name="connsiteY4" fmla="*/ 187094 h 222344"/>
                    <a:gd name="connsiteX5" fmla="*/ 726750 w 762000"/>
                    <a:gd name="connsiteY5" fmla="*/ 222344 h 222344"/>
                    <a:gd name="connsiteX6" fmla="*/ 35250 w 762000"/>
                    <a:gd name="connsiteY6" fmla="*/ 222344 h 222344"/>
                    <a:gd name="connsiteX7" fmla="*/ 0 w 762000"/>
                    <a:gd name="connsiteY7" fmla="*/ 187094 h 222344"/>
                    <a:gd name="connsiteX8" fmla="*/ 126748 w 762000"/>
                    <a:gd name="connsiteY8" fmla="*/ 40061 h 222344"/>
                    <a:gd name="connsiteX0" fmla="*/ 126748 w 762000"/>
                    <a:gd name="connsiteY0" fmla="*/ 38268 h 220551"/>
                    <a:gd name="connsiteX1" fmla="*/ 201230 w 762000"/>
                    <a:gd name="connsiteY1" fmla="*/ 3019 h 220551"/>
                    <a:gd name="connsiteX2" fmla="*/ 606037 w 762000"/>
                    <a:gd name="connsiteY2" fmla="*/ 0 h 220551"/>
                    <a:gd name="connsiteX3" fmla="*/ 762000 w 762000"/>
                    <a:gd name="connsiteY3" fmla="*/ 44304 h 220551"/>
                    <a:gd name="connsiteX4" fmla="*/ 762000 w 762000"/>
                    <a:gd name="connsiteY4" fmla="*/ 185301 h 220551"/>
                    <a:gd name="connsiteX5" fmla="*/ 726750 w 762000"/>
                    <a:gd name="connsiteY5" fmla="*/ 220551 h 220551"/>
                    <a:gd name="connsiteX6" fmla="*/ 35250 w 762000"/>
                    <a:gd name="connsiteY6" fmla="*/ 220551 h 220551"/>
                    <a:gd name="connsiteX7" fmla="*/ 0 w 762000"/>
                    <a:gd name="connsiteY7" fmla="*/ 185301 h 220551"/>
                    <a:gd name="connsiteX8" fmla="*/ 126748 w 762000"/>
                    <a:gd name="connsiteY8" fmla="*/ 38268 h 220551"/>
                    <a:gd name="connsiteX0" fmla="*/ 126748 w 762000"/>
                    <a:gd name="connsiteY0" fmla="*/ 44303 h 226586"/>
                    <a:gd name="connsiteX1" fmla="*/ 204248 w 762000"/>
                    <a:gd name="connsiteY1" fmla="*/ 0 h 226586"/>
                    <a:gd name="connsiteX2" fmla="*/ 606037 w 762000"/>
                    <a:gd name="connsiteY2" fmla="*/ 6035 h 226586"/>
                    <a:gd name="connsiteX3" fmla="*/ 762000 w 762000"/>
                    <a:gd name="connsiteY3" fmla="*/ 50339 h 226586"/>
                    <a:gd name="connsiteX4" fmla="*/ 762000 w 762000"/>
                    <a:gd name="connsiteY4" fmla="*/ 191336 h 226586"/>
                    <a:gd name="connsiteX5" fmla="*/ 726750 w 762000"/>
                    <a:gd name="connsiteY5" fmla="*/ 226586 h 226586"/>
                    <a:gd name="connsiteX6" fmla="*/ 35250 w 762000"/>
                    <a:gd name="connsiteY6" fmla="*/ 226586 h 226586"/>
                    <a:gd name="connsiteX7" fmla="*/ 0 w 762000"/>
                    <a:gd name="connsiteY7" fmla="*/ 191336 h 226586"/>
                    <a:gd name="connsiteX8" fmla="*/ 126748 w 762000"/>
                    <a:gd name="connsiteY8" fmla="*/ 44303 h 226586"/>
                    <a:gd name="connsiteX0" fmla="*/ 126748 w 762000"/>
                    <a:gd name="connsiteY0" fmla="*/ 38268 h 220551"/>
                    <a:gd name="connsiteX1" fmla="*/ 204248 w 762000"/>
                    <a:gd name="connsiteY1" fmla="*/ 3019 h 220551"/>
                    <a:gd name="connsiteX2" fmla="*/ 606037 w 762000"/>
                    <a:gd name="connsiteY2" fmla="*/ 0 h 220551"/>
                    <a:gd name="connsiteX3" fmla="*/ 762000 w 762000"/>
                    <a:gd name="connsiteY3" fmla="*/ 44304 h 220551"/>
                    <a:gd name="connsiteX4" fmla="*/ 762000 w 762000"/>
                    <a:gd name="connsiteY4" fmla="*/ 185301 h 220551"/>
                    <a:gd name="connsiteX5" fmla="*/ 726750 w 762000"/>
                    <a:gd name="connsiteY5" fmla="*/ 220551 h 220551"/>
                    <a:gd name="connsiteX6" fmla="*/ 35250 w 762000"/>
                    <a:gd name="connsiteY6" fmla="*/ 220551 h 220551"/>
                    <a:gd name="connsiteX7" fmla="*/ 0 w 762000"/>
                    <a:gd name="connsiteY7" fmla="*/ 185301 h 220551"/>
                    <a:gd name="connsiteX8" fmla="*/ 126748 w 762000"/>
                    <a:gd name="connsiteY8" fmla="*/ 38268 h 220551"/>
                    <a:gd name="connsiteX0" fmla="*/ 126748 w 762000"/>
                    <a:gd name="connsiteY0" fmla="*/ 38268 h 220551"/>
                    <a:gd name="connsiteX1" fmla="*/ 204248 w 762000"/>
                    <a:gd name="connsiteY1" fmla="*/ 3019 h 220551"/>
                    <a:gd name="connsiteX2" fmla="*/ 606037 w 762000"/>
                    <a:gd name="connsiteY2" fmla="*/ 0 h 220551"/>
                    <a:gd name="connsiteX3" fmla="*/ 659395 w 762000"/>
                    <a:gd name="connsiteY3" fmla="*/ 32233 h 220551"/>
                    <a:gd name="connsiteX4" fmla="*/ 762000 w 762000"/>
                    <a:gd name="connsiteY4" fmla="*/ 185301 h 220551"/>
                    <a:gd name="connsiteX5" fmla="*/ 726750 w 762000"/>
                    <a:gd name="connsiteY5" fmla="*/ 220551 h 220551"/>
                    <a:gd name="connsiteX6" fmla="*/ 35250 w 762000"/>
                    <a:gd name="connsiteY6" fmla="*/ 220551 h 220551"/>
                    <a:gd name="connsiteX7" fmla="*/ 0 w 762000"/>
                    <a:gd name="connsiteY7" fmla="*/ 185301 h 220551"/>
                    <a:gd name="connsiteX8" fmla="*/ 126748 w 762000"/>
                    <a:gd name="connsiteY8" fmla="*/ 38268 h 220551"/>
                    <a:gd name="connsiteX0" fmla="*/ 126748 w 762000"/>
                    <a:gd name="connsiteY0" fmla="*/ 41285 h 223568"/>
                    <a:gd name="connsiteX1" fmla="*/ 207266 w 762000"/>
                    <a:gd name="connsiteY1" fmla="*/ 0 h 223568"/>
                    <a:gd name="connsiteX2" fmla="*/ 606037 w 762000"/>
                    <a:gd name="connsiteY2" fmla="*/ 3017 h 223568"/>
                    <a:gd name="connsiteX3" fmla="*/ 659395 w 762000"/>
                    <a:gd name="connsiteY3" fmla="*/ 35250 h 223568"/>
                    <a:gd name="connsiteX4" fmla="*/ 762000 w 762000"/>
                    <a:gd name="connsiteY4" fmla="*/ 188318 h 223568"/>
                    <a:gd name="connsiteX5" fmla="*/ 726750 w 762000"/>
                    <a:gd name="connsiteY5" fmla="*/ 223568 h 223568"/>
                    <a:gd name="connsiteX6" fmla="*/ 35250 w 762000"/>
                    <a:gd name="connsiteY6" fmla="*/ 223568 h 223568"/>
                    <a:gd name="connsiteX7" fmla="*/ 0 w 762000"/>
                    <a:gd name="connsiteY7" fmla="*/ 188318 h 223568"/>
                    <a:gd name="connsiteX8" fmla="*/ 126748 w 762000"/>
                    <a:gd name="connsiteY8" fmla="*/ 41285 h 223568"/>
                    <a:gd name="connsiteX0" fmla="*/ 126748 w 762000"/>
                    <a:gd name="connsiteY0" fmla="*/ 38904 h 221187"/>
                    <a:gd name="connsiteX1" fmla="*/ 200122 w 762000"/>
                    <a:gd name="connsiteY1" fmla="*/ 0 h 221187"/>
                    <a:gd name="connsiteX2" fmla="*/ 606037 w 762000"/>
                    <a:gd name="connsiteY2" fmla="*/ 636 h 221187"/>
                    <a:gd name="connsiteX3" fmla="*/ 659395 w 762000"/>
                    <a:gd name="connsiteY3" fmla="*/ 32869 h 221187"/>
                    <a:gd name="connsiteX4" fmla="*/ 762000 w 762000"/>
                    <a:gd name="connsiteY4" fmla="*/ 185937 h 221187"/>
                    <a:gd name="connsiteX5" fmla="*/ 726750 w 762000"/>
                    <a:gd name="connsiteY5" fmla="*/ 221187 h 221187"/>
                    <a:gd name="connsiteX6" fmla="*/ 35250 w 762000"/>
                    <a:gd name="connsiteY6" fmla="*/ 221187 h 221187"/>
                    <a:gd name="connsiteX7" fmla="*/ 0 w 762000"/>
                    <a:gd name="connsiteY7" fmla="*/ 185937 h 221187"/>
                    <a:gd name="connsiteX8" fmla="*/ 126748 w 762000"/>
                    <a:gd name="connsiteY8" fmla="*/ 38904 h 221187"/>
                    <a:gd name="connsiteX0" fmla="*/ 138654 w 762000"/>
                    <a:gd name="connsiteY0" fmla="*/ 24617 h 221187"/>
                    <a:gd name="connsiteX1" fmla="*/ 200122 w 762000"/>
                    <a:gd name="connsiteY1" fmla="*/ 0 h 221187"/>
                    <a:gd name="connsiteX2" fmla="*/ 606037 w 762000"/>
                    <a:gd name="connsiteY2" fmla="*/ 636 h 221187"/>
                    <a:gd name="connsiteX3" fmla="*/ 659395 w 762000"/>
                    <a:gd name="connsiteY3" fmla="*/ 32869 h 221187"/>
                    <a:gd name="connsiteX4" fmla="*/ 762000 w 762000"/>
                    <a:gd name="connsiteY4" fmla="*/ 185937 h 221187"/>
                    <a:gd name="connsiteX5" fmla="*/ 726750 w 762000"/>
                    <a:gd name="connsiteY5" fmla="*/ 221187 h 221187"/>
                    <a:gd name="connsiteX6" fmla="*/ 35250 w 762000"/>
                    <a:gd name="connsiteY6" fmla="*/ 221187 h 221187"/>
                    <a:gd name="connsiteX7" fmla="*/ 0 w 762000"/>
                    <a:gd name="connsiteY7" fmla="*/ 185937 h 221187"/>
                    <a:gd name="connsiteX8" fmla="*/ 138654 w 762000"/>
                    <a:gd name="connsiteY8" fmla="*/ 24617 h 221187"/>
                    <a:gd name="connsiteX0" fmla="*/ 138654 w 762000"/>
                    <a:gd name="connsiteY0" fmla="*/ 24617 h 221187"/>
                    <a:gd name="connsiteX1" fmla="*/ 200122 w 762000"/>
                    <a:gd name="connsiteY1" fmla="*/ 0 h 221187"/>
                    <a:gd name="connsiteX2" fmla="*/ 606037 w 762000"/>
                    <a:gd name="connsiteY2" fmla="*/ 636 h 221187"/>
                    <a:gd name="connsiteX3" fmla="*/ 659395 w 762000"/>
                    <a:gd name="connsiteY3" fmla="*/ 32869 h 221187"/>
                    <a:gd name="connsiteX4" fmla="*/ 762000 w 762000"/>
                    <a:gd name="connsiteY4" fmla="*/ 185937 h 221187"/>
                    <a:gd name="connsiteX5" fmla="*/ 726750 w 762000"/>
                    <a:gd name="connsiteY5" fmla="*/ 221187 h 221187"/>
                    <a:gd name="connsiteX6" fmla="*/ 35250 w 762000"/>
                    <a:gd name="connsiteY6" fmla="*/ 221187 h 221187"/>
                    <a:gd name="connsiteX7" fmla="*/ 0 w 762000"/>
                    <a:gd name="connsiteY7" fmla="*/ 185937 h 221187"/>
                    <a:gd name="connsiteX8" fmla="*/ 138654 w 762000"/>
                    <a:gd name="connsiteY8" fmla="*/ 24617 h 221187"/>
                    <a:gd name="connsiteX0" fmla="*/ 138654 w 762000"/>
                    <a:gd name="connsiteY0" fmla="*/ 24617 h 221187"/>
                    <a:gd name="connsiteX1" fmla="*/ 200122 w 762000"/>
                    <a:gd name="connsiteY1" fmla="*/ 0 h 221187"/>
                    <a:gd name="connsiteX2" fmla="*/ 606037 w 762000"/>
                    <a:gd name="connsiteY2" fmla="*/ 636 h 221187"/>
                    <a:gd name="connsiteX3" fmla="*/ 659395 w 762000"/>
                    <a:gd name="connsiteY3" fmla="*/ 32869 h 221187"/>
                    <a:gd name="connsiteX4" fmla="*/ 762000 w 762000"/>
                    <a:gd name="connsiteY4" fmla="*/ 185937 h 221187"/>
                    <a:gd name="connsiteX5" fmla="*/ 726750 w 762000"/>
                    <a:gd name="connsiteY5" fmla="*/ 221187 h 221187"/>
                    <a:gd name="connsiteX6" fmla="*/ 35250 w 762000"/>
                    <a:gd name="connsiteY6" fmla="*/ 221187 h 221187"/>
                    <a:gd name="connsiteX7" fmla="*/ 0 w 762000"/>
                    <a:gd name="connsiteY7" fmla="*/ 185937 h 221187"/>
                    <a:gd name="connsiteX8" fmla="*/ 138654 w 762000"/>
                    <a:gd name="connsiteY8" fmla="*/ 24617 h 221187"/>
                    <a:gd name="connsiteX0" fmla="*/ 138654 w 762000"/>
                    <a:gd name="connsiteY0" fmla="*/ 24617 h 221187"/>
                    <a:gd name="connsiteX1" fmla="*/ 200122 w 762000"/>
                    <a:gd name="connsiteY1" fmla="*/ 0 h 221187"/>
                    <a:gd name="connsiteX2" fmla="*/ 606037 w 762000"/>
                    <a:gd name="connsiteY2" fmla="*/ 636 h 221187"/>
                    <a:gd name="connsiteX3" fmla="*/ 659395 w 762000"/>
                    <a:gd name="connsiteY3" fmla="*/ 32869 h 221187"/>
                    <a:gd name="connsiteX4" fmla="*/ 762000 w 762000"/>
                    <a:gd name="connsiteY4" fmla="*/ 185937 h 221187"/>
                    <a:gd name="connsiteX5" fmla="*/ 726750 w 762000"/>
                    <a:gd name="connsiteY5" fmla="*/ 221187 h 221187"/>
                    <a:gd name="connsiteX6" fmla="*/ 35250 w 762000"/>
                    <a:gd name="connsiteY6" fmla="*/ 221187 h 221187"/>
                    <a:gd name="connsiteX7" fmla="*/ 0 w 762000"/>
                    <a:gd name="connsiteY7" fmla="*/ 185937 h 221187"/>
                    <a:gd name="connsiteX8" fmla="*/ 138654 w 762000"/>
                    <a:gd name="connsiteY8" fmla="*/ 24617 h 22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2000" h="221187">
                      <a:moveTo>
                        <a:pt x="138654" y="24617"/>
                      </a:moveTo>
                      <a:cubicBezTo>
                        <a:pt x="155322" y="5149"/>
                        <a:pt x="180654" y="0"/>
                        <a:pt x="200122" y="0"/>
                      </a:cubicBezTo>
                      <a:lnTo>
                        <a:pt x="606037" y="636"/>
                      </a:lnTo>
                      <a:cubicBezTo>
                        <a:pt x="625505" y="3653"/>
                        <a:pt x="645107" y="15783"/>
                        <a:pt x="659395" y="32869"/>
                      </a:cubicBezTo>
                      <a:lnTo>
                        <a:pt x="762000" y="185937"/>
                      </a:lnTo>
                      <a:cubicBezTo>
                        <a:pt x="762000" y="205405"/>
                        <a:pt x="746218" y="221187"/>
                        <a:pt x="726750" y="221187"/>
                      </a:cubicBezTo>
                      <a:lnTo>
                        <a:pt x="35250" y="221187"/>
                      </a:lnTo>
                      <a:cubicBezTo>
                        <a:pt x="15782" y="221187"/>
                        <a:pt x="0" y="205405"/>
                        <a:pt x="0" y="185937"/>
                      </a:cubicBezTo>
                      <a:cubicBezTo>
                        <a:pt x="0" y="138938"/>
                        <a:pt x="80844" y="82414"/>
                        <a:pt x="138654" y="2461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grpSp>
          <p:nvGrpSpPr>
            <p:cNvPr id="79" name="Group 78"/>
            <p:cNvGrpSpPr/>
            <p:nvPr/>
          </p:nvGrpSpPr>
          <p:grpSpPr>
            <a:xfrm>
              <a:off x="697525" y="4304746"/>
              <a:ext cx="964930" cy="964930"/>
              <a:chOff x="1235534" y="3278649"/>
              <a:chExt cx="964930" cy="964930"/>
            </a:xfrm>
          </p:grpSpPr>
          <p:sp>
            <p:nvSpPr>
              <p:cNvPr id="80" name="Oval 79"/>
              <p:cNvSpPr/>
              <p:nvPr/>
            </p:nvSpPr>
            <p:spPr bwMode="auto">
              <a:xfrm>
                <a:off x="1235534" y="3278649"/>
                <a:ext cx="964930" cy="964930"/>
              </a:xfrm>
              <a:prstGeom prst="ellipse">
                <a:avLst/>
              </a:prstGeom>
              <a:noFill/>
              <a:ln w="635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noFill/>
                </a:endParaRPr>
              </a:p>
            </p:txBody>
          </p:sp>
          <p:grpSp>
            <p:nvGrpSpPr>
              <p:cNvPr id="81" name="Group 80"/>
              <p:cNvGrpSpPr/>
              <p:nvPr/>
            </p:nvGrpSpPr>
            <p:grpSpPr>
              <a:xfrm>
                <a:off x="1421357" y="3495846"/>
                <a:ext cx="593285" cy="530537"/>
                <a:chOff x="3204393" y="2765015"/>
                <a:chExt cx="762000" cy="681408"/>
              </a:xfrm>
            </p:grpSpPr>
            <p:sp>
              <p:nvSpPr>
                <p:cNvPr id="82" name="Rounded Rectangle 81"/>
                <p:cNvSpPr/>
                <p:nvPr/>
              </p:nvSpPr>
              <p:spPr bwMode="auto">
                <a:xfrm>
                  <a:off x="3318314" y="2765015"/>
                  <a:ext cx="534158" cy="397285"/>
                </a:xfrm>
                <a:prstGeom prst="roundRect">
                  <a:avLst/>
                </a:prstGeom>
                <a:noFill/>
                <a:ln w="444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 name="Rounded Rectangle 30"/>
                <p:cNvSpPr/>
                <p:nvPr/>
              </p:nvSpPr>
              <p:spPr bwMode="auto">
                <a:xfrm>
                  <a:off x="3204393" y="3225236"/>
                  <a:ext cx="762000" cy="221187"/>
                </a:xfrm>
                <a:custGeom>
                  <a:avLst/>
                  <a:gdLst>
                    <a:gd name="connsiteX0" fmla="*/ 0 w 762000"/>
                    <a:gd name="connsiteY0" fmla="*/ 35250 h 211497"/>
                    <a:gd name="connsiteX1" fmla="*/ 35250 w 762000"/>
                    <a:gd name="connsiteY1" fmla="*/ 0 h 211497"/>
                    <a:gd name="connsiteX2" fmla="*/ 726750 w 762000"/>
                    <a:gd name="connsiteY2" fmla="*/ 0 h 211497"/>
                    <a:gd name="connsiteX3" fmla="*/ 762000 w 762000"/>
                    <a:gd name="connsiteY3" fmla="*/ 35250 h 211497"/>
                    <a:gd name="connsiteX4" fmla="*/ 762000 w 762000"/>
                    <a:gd name="connsiteY4" fmla="*/ 176247 h 211497"/>
                    <a:gd name="connsiteX5" fmla="*/ 726750 w 762000"/>
                    <a:gd name="connsiteY5" fmla="*/ 211497 h 211497"/>
                    <a:gd name="connsiteX6" fmla="*/ 35250 w 762000"/>
                    <a:gd name="connsiteY6" fmla="*/ 211497 h 211497"/>
                    <a:gd name="connsiteX7" fmla="*/ 0 w 762000"/>
                    <a:gd name="connsiteY7" fmla="*/ 176247 h 211497"/>
                    <a:gd name="connsiteX8" fmla="*/ 0 w 762000"/>
                    <a:gd name="connsiteY8" fmla="*/ 35250 h 211497"/>
                    <a:gd name="connsiteX0" fmla="*/ 175034 w 762000"/>
                    <a:gd name="connsiteY0" fmla="*/ 35250 h 211497"/>
                    <a:gd name="connsiteX1" fmla="*/ 35250 w 762000"/>
                    <a:gd name="connsiteY1" fmla="*/ 0 h 211497"/>
                    <a:gd name="connsiteX2" fmla="*/ 726750 w 762000"/>
                    <a:gd name="connsiteY2" fmla="*/ 0 h 211497"/>
                    <a:gd name="connsiteX3" fmla="*/ 762000 w 762000"/>
                    <a:gd name="connsiteY3" fmla="*/ 35250 h 211497"/>
                    <a:gd name="connsiteX4" fmla="*/ 762000 w 762000"/>
                    <a:gd name="connsiteY4" fmla="*/ 176247 h 211497"/>
                    <a:gd name="connsiteX5" fmla="*/ 726750 w 762000"/>
                    <a:gd name="connsiteY5" fmla="*/ 211497 h 211497"/>
                    <a:gd name="connsiteX6" fmla="*/ 35250 w 762000"/>
                    <a:gd name="connsiteY6" fmla="*/ 211497 h 211497"/>
                    <a:gd name="connsiteX7" fmla="*/ 0 w 762000"/>
                    <a:gd name="connsiteY7" fmla="*/ 176247 h 211497"/>
                    <a:gd name="connsiteX8" fmla="*/ 175034 w 762000"/>
                    <a:gd name="connsiteY8" fmla="*/ 35250 h 211497"/>
                    <a:gd name="connsiteX0" fmla="*/ 175034 w 762000"/>
                    <a:gd name="connsiteY0" fmla="*/ 35250 h 211497"/>
                    <a:gd name="connsiteX1" fmla="*/ 201230 w 762000"/>
                    <a:gd name="connsiteY1" fmla="*/ 3018 h 211497"/>
                    <a:gd name="connsiteX2" fmla="*/ 726750 w 762000"/>
                    <a:gd name="connsiteY2" fmla="*/ 0 h 211497"/>
                    <a:gd name="connsiteX3" fmla="*/ 762000 w 762000"/>
                    <a:gd name="connsiteY3" fmla="*/ 35250 h 211497"/>
                    <a:gd name="connsiteX4" fmla="*/ 762000 w 762000"/>
                    <a:gd name="connsiteY4" fmla="*/ 176247 h 211497"/>
                    <a:gd name="connsiteX5" fmla="*/ 726750 w 762000"/>
                    <a:gd name="connsiteY5" fmla="*/ 211497 h 211497"/>
                    <a:gd name="connsiteX6" fmla="*/ 35250 w 762000"/>
                    <a:gd name="connsiteY6" fmla="*/ 211497 h 211497"/>
                    <a:gd name="connsiteX7" fmla="*/ 0 w 762000"/>
                    <a:gd name="connsiteY7" fmla="*/ 176247 h 211497"/>
                    <a:gd name="connsiteX8" fmla="*/ 175034 w 762000"/>
                    <a:gd name="connsiteY8" fmla="*/ 35250 h 211497"/>
                    <a:gd name="connsiteX0" fmla="*/ 126748 w 762000"/>
                    <a:gd name="connsiteY0" fmla="*/ 29214 h 211497"/>
                    <a:gd name="connsiteX1" fmla="*/ 201230 w 762000"/>
                    <a:gd name="connsiteY1" fmla="*/ 3018 h 211497"/>
                    <a:gd name="connsiteX2" fmla="*/ 726750 w 762000"/>
                    <a:gd name="connsiteY2" fmla="*/ 0 h 211497"/>
                    <a:gd name="connsiteX3" fmla="*/ 762000 w 762000"/>
                    <a:gd name="connsiteY3" fmla="*/ 35250 h 211497"/>
                    <a:gd name="connsiteX4" fmla="*/ 762000 w 762000"/>
                    <a:gd name="connsiteY4" fmla="*/ 176247 h 211497"/>
                    <a:gd name="connsiteX5" fmla="*/ 726750 w 762000"/>
                    <a:gd name="connsiteY5" fmla="*/ 211497 h 211497"/>
                    <a:gd name="connsiteX6" fmla="*/ 35250 w 762000"/>
                    <a:gd name="connsiteY6" fmla="*/ 211497 h 211497"/>
                    <a:gd name="connsiteX7" fmla="*/ 0 w 762000"/>
                    <a:gd name="connsiteY7" fmla="*/ 176247 h 211497"/>
                    <a:gd name="connsiteX8" fmla="*/ 126748 w 762000"/>
                    <a:gd name="connsiteY8" fmla="*/ 29214 h 211497"/>
                    <a:gd name="connsiteX0" fmla="*/ 126748 w 762000"/>
                    <a:gd name="connsiteY0" fmla="*/ 29214 h 211497"/>
                    <a:gd name="connsiteX1" fmla="*/ 201230 w 762000"/>
                    <a:gd name="connsiteY1" fmla="*/ 3018 h 211497"/>
                    <a:gd name="connsiteX2" fmla="*/ 726750 w 762000"/>
                    <a:gd name="connsiteY2" fmla="*/ 0 h 211497"/>
                    <a:gd name="connsiteX3" fmla="*/ 762000 w 762000"/>
                    <a:gd name="connsiteY3" fmla="*/ 35250 h 211497"/>
                    <a:gd name="connsiteX4" fmla="*/ 762000 w 762000"/>
                    <a:gd name="connsiteY4" fmla="*/ 176247 h 211497"/>
                    <a:gd name="connsiteX5" fmla="*/ 726750 w 762000"/>
                    <a:gd name="connsiteY5" fmla="*/ 211497 h 211497"/>
                    <a:gd name="connsiteX6" fmla="*/ 35250 w 762000"/>
                    <a:gd name="connsiteY6" fmla="*/ 211497 h 211497"/>
                    <a:gd name="connsiteX7" fmla="*/ 0 w 762000"/>
                    <a:gd name="connsiteY7" fmla="*/ 176247 h 211497"/>
                    <a:gd name="connsiteX8" fmla="*/ 126748 w 762000"/>
                    <a:gd name="connsiteY8" fmla="*/ 29214 h 211497"/>
                    <a:gd name="connsiteX0" fmla="*/ 126748 w 762000"/>
                    <a:gd name="connsiteY0" fmla="*/ 35249 h 217532"/>
                    <a:gd name="connsiteX1" fmla="*/ 201230 w 762000"/>
                    <a:gd name="connsiteY1" fmla="*/ 0 h 217532"/>
                    <a:gd name="connsiteX2" fmla="*/ 726750 w 762000"/>
                    <a:gd name="connsiteY2" fmla="*/ 6035 h 217532"/>
                    <a:gd name="connsiteX3" fmla="*/ 762000 w 762000"/>
                    <a:gd name="connsiteY3" fmla="*/ 41285 h 217532"/>
                    <a:gd name="connsiteX4" fmla="*/ 762000 w 762000"/>
                    <a:gd name="connsiteY4" fmla="*/ 182282 h 217532"/>
                    <a:gd name="connsiteX5" fmla="*/ 726750 w 762000"/>
                    <a:gd name="connsiteY5" fmla="*/ 217532 h 217532"/>
                    <a:gd name="connsiteX6" fmla="*/ 35250 w 762000"/>
                    <a:gd name="connsiteY6" fmla="*/ 217532 h 217532"/>
                    <a:gd name="connsiteX7" fmla="*/ 0 w 762000"/>
                    <a:gd name="connsiteY7" fmla="*/ 182282 h 217532"/>
                    <a:gd name="connsiteX8" fmla="*/ 126748 w 762000"/>
                    <a:gd name="connsiteY8" fmla="*/ 35249 h 217532"/>
                    <a:gd name="connsiteX0" fmla="*/ 126748 w 762000"/>
                    <a:gd name="connsiteY0" fmla="*/ 38268 h 220551"/>
                    <a:gd name="connsiteX1" fmla="*/ 201230 w 762000"/>
                    <a:gd name="connsiteY1" fmla="*/ 3019 h 220551"/>
                    <a:gd name="connsiteX2" fmla="*/ 606037 w 762000"/>
                    <a:gd name="connsiteY2" fmla="*/ 0 h 220551"/>
                    <a:gd name="connsiteX3" fmla="*/ 762000 w 762000"/>
                    <a:gd name="connsiteY3" fmla="*/ 44304 h 220551"/>
                    <a:gd name="connsiteX4" fmla="*/ 762000 w 762000"/>
                    <a:gd name="connsiteY4" fmla="*/ 185301 h 220551"/>
                    <a:gd name="connsiteX5" fmla="*/ 726750 w 762000"/>
                    <a:gd name="connsiteY5" fmla="*/ 220551 h 220551"/>
                    <a:gd name="connsiteX6" fmla="*/ 35250 w 762000"/>
                    <a:gd name="connsiteY6" fmla="*/ 220551 h 220551"/>
                    <a:gd name="connsiteX7" fmla="*/ 0 w 762000"/>
                    <a:gd name="connsiteY7" fmla="*/ 185301 h 220551"/>
                    <a:gd name="connsiteX8" fmla="*/ 126748 w 762000"/>
                    <a:gd name="connsiteY8" fmla="*/ 38268 h 220551"/>
                    <a:gd name="connsiteX0" fmla="*/ 126748 w 762000"/>
                    <a:gd name="connsiteY0" fmla="*/ 38268 h 220551"/>
                    <a:gd name="connsiteX1" fmla="*/ 201230 w 762000"/>
                    <a:gd name="connsiteY1" fmla="*/ 3019 h 220551"/>
                    <a:gd name="connsiteX2" fmla="*/ 606037 w 762000"/>
                    <a:gd name="connsiteY2" fmla="*/ 0 h 220551"/>
                    <a:gd name="connsiteX3" fmla="*/ 762000 w 762000"/>
                    <a:gd name="connsiteY3" fmla="*/ 44304 h 220551"/>
                    <a:gd name="connsiteX4" fmla="*/ 762000 w 762000"/>
                    <a:gd name="connsiteY4" fmla="*/ 185301 h 220551"/>
                    <a:gd name="connsiteX5" fmla="*/ 726750 w 762000"/>
                    <a:gd name="connsiteY5" fmla="*/ 220551 h 220551"/>
                    <a:gd name="connsiteX6" fmla="*/ 35250 w 762000"/>
                    <a:gd name="connsiteY6" fmla="*/ 220551 h 220551"/>
                    <a:gd name="connsiteX7" fmla="*/ 0 w 762000"/>
                    <a:gd name="connsiteY7" fmla="*/ 185301 h 220551"/>
                    <a:gd name="connsiteX8" fmla="*/ 126748 w 762000"/>
                    <a:gd name="connsiteY8" fmla="*/ 38268 h 220551"/>
                    <a:gd name="connsiteX0" fmla="*/ 126748 w 762000"/>
                    <a:gd name="connsiteY0" fmla="*/ 40061 h 222344"/>
                    <a:gd name="connsiteX1" fmla="*/ 201230 w 762000"/>
                    <a:gd name="connsiteY1" fmla="*/ 4812 h 222344"/>
                    <a:gd name="connsiteX2" fmla="*/ 606037 w 762000"/>
                    <a:gd name="connsiteY2" fmla="*/ 1793 h 222344"/>
                    <a:gd name="connsiteX3" fmla="*/ 762000 w 762000"/>
                    <a:gd name="connsiteY3" fmla="*/ 46097 h 222344"/>
                    <a:gd name="connsiteX4" fmla="*/ 762000 w 762000"/>
                    <a:gd name="connsiteY4" fmla="*/ 187094 h 222344"/>
                    <a:gd name="connsiteX5" fmla="*/ 726750 w 762000"/>
                    <a:gd name="connsiteY5" fmla="*/ 222344 h 222344"/>
                    <a:gd name="connsiteX6" fmla="*/ 35250 w 762000"/>
                    <a:gd name="connsiteY6" fmla="*/ 222344 h 222344"/>
                    <a:gd name="connsiteX7" fmla="*/ 0 w 762000"/>
                    <a:gd name="connsiteY7" fmla="*/ 187094 h 222344"/>
                    <a:gd name="connsiteX8" fmla="*/ 126748 w 762000"/>
                    <a:gd name="connsiteY8" fmla="*/ 40061 h 222344"/>
                    <a:gd name="connsiteX0" fmla="*/ 126748 w 762000"/>
                    <a:gd name="connsiteY0" fmla="*/ 38268 h 220551"/>
                    <a:gd name="connsiteX1" fmla="*/ 201230 w 762000"/>
                    <a:gd name="connsiteY1" fmla="*/ 3019 h 220551"/>
                    <a:gd name="connsiteX2" fmla="*/ 606037 w 762000"/>
                    <a:gd name="connsiteY2" fmla="*/ 0 h 220551"/>
                    <a:gd name="connsiteX3" fmla="*/ 762000 w 762000"/>
                    <a:gd name="connsiteY3" fmla="*/ 44304 h 220551"/>
                    <a:gd name="connsiteX4" fmla="*/ 762000 w 762000"/>
                    <a:gd name="connsiteY4" fmla="*/ 185301 h 220551"/>
                    <a:gd name="connsiteX5" fmla="*/ 726750 w 762000"/>
                    <a:gd name="connsiteY5" fmla="*/ 220551 h 220551"/>
                    <a:gd name="connsiteX6" fmla="*/ 35250 w 762000"/>
                    <a:gd name="connsiteY6" fmla="*/ 220551 h 220551"/>
                    <a:gd name="connsiteX7" fmla="*/ 0 w 762000"/>
                    <a:gd name="connsiteY7" fmla="*/ 185301 h 220551"/>
                    <a:gd name="connsiteX8" fmla="*/ 126748 w 762000"/>
                    <a:gd name="connsiteY8" fmla="*/ 38268 h 220551"/>
                    <a:gd name="connsiteX0" fmla="*/ 126748 w 762000"/>
                    <a:gd name="connsiteY0" fmla="*/ 44303 h 226586"/>
                    <a:gd name="connsiteX1" fmla="*/ 204248 w 762000"/>
                    <a:gd name="connsiteY1" fmla="*/ 0 h 226586"/>
                    <a:gd name="connsiteX2" fmla="*/ 606037 w 762000"/>
                    <a:gd name="connsiteY2" fmla="*/ 6035 h 226586"/>
                    <a:gd name="connsiteX3" fmla="*/ 762000 w 762000"/>
                    <a:gd name="connsiteY3" fmla="*/ 50339 h 226586"/>
                    <a:gd name="connsiteX4" fmla="*/ 762000 w 762000"/>
                    <a:gd name="connsiteY4" fmla="*/ 191336 h 226586"/>
                    <a:gd name="connsiteX5" fmla="*/ 726750 w 762000"/>
                    <a:gd name="connsiteY5" fmla="*/ 226586 h 226586"/>
                    <a:gd name="connsiteX6" fmla="*/ 35250 w 762000"/>
                    <a:gd name="connsiteY6" fmla="*/ 226586 h 226586"/>
                    <a:gd name="connsiteX7" fmla="*/ 0 w 762000"/>
                    <a:gd name="connsiteY7" fmla="*/ 191336 h 226586"/>
                    <a:gd name="connsiteX8" fmla="*/ 126748 w 762000"/>
                    <a:gd name="connsiteY8" fmla="*/ 44303 h 226586"/>
                    <a:gd name="connsiteX0" fmla="*/ 126748 w 762000"/>
                    <a:gd name="connsiteY0" fmla="*/ 38268 h 220551"/>
                    <a:gd name="connsiteX1" fmla="*/ 204248 w 762000"/>
                    <a:gd name="connsiteY1" fmla="*/ 3019 h 220551"/>
                    <a:gd name="connsiteX2" fmla="*/ 606037 w 762000"/>
                    <a:gd name="connsiteY2" fmla="*/ 0 h 220551"/>
                    <a:gd name="connsiteX3" fmla="*/ 762000 w 762000"/>
                    <a:gd name="connsiteY3" fmla="*/ 44304 h 220551"/>
                    <a:gd name="connsiteX4" fmla="*/ 762000 w 762000"/>
                    <a:gd name="connsiteY4" fmla="*/ 185301 h 220551"/>
                    <a:gd name="connsiteX5" fmla="*/ 726750 w 762000"/>
                    <a:gd name="connsiteY5" fmla="*/ 220551 h 220551"/>
                    <a:gd name="connsiteX6" fmla="*/ 35250 w 762000"/>
                    <a:gd name="connsiteY6" fmla="*/ 220551 h 220551"/>
                    <a:gd name="connsiteX7" fmla="*/ 0 w 762000"/>
                    <a:gd name="connsiteY7" fmla="*/ 185301 h 220551"/>
                    <a:gd name="connsiteX8" fmla="*/ 126748 w 762000"/>
                    <a:gd name="connsiteY8" fmla="*/ 38268 h 220551"/>
                    <a:gd name="connsiteX0" fmla="*/ 126748 w 762000"/>
                    <a:gd name="connsiteY0" fmla="*/ 38268 h 220551"/>
                    <a:gd name="connsiteX1" fmla="*/ 204248 w 762000"/>
                    <a:gd name="connsiteY1" fmla="*/ 3019 h 220551"/>
                    <a:gd name="connsiteX2" fmla="*/ 606037 w 762000"/>
                    <a:gd name="connsiteY2" fmla="*/ 0 h 220551"/>
                    <a:gd name="connsiteX3" fmla="*/ 659395 w 762000"/>
                    <a:gd name="connsiteY3" fmla="*/ 32233 h 220551"/>
                    <a:gd name="connsiteX4" fmla="*/ 762000 w 762000"/>
                    <a:gd name="connsiteY4" fmla="*/ 185301 h 220551"/>
                    <a:gd name="connsiteX5" fmla="*/ 726750 w 762000"/>
                    <a:gd name="connsiteY5" fmla="*/ 220551 h 220551"/>
                    <a:gd name="connsiteX6" fmla="*/ 35250 w 762000"/>
                    <a:gd name="connsiteY6" fmla="*/ 220551 h 220551"/>
                    <a:gd name="connsiteX7" fmla="*/ 0 w 762000"/>
                    <a:gd name="connsiteY7" fmla="*/ 185301 h 220551"/>
                    <a:gd name="connsiteX8" fmla="*/ 126748 w 762000"/>
                    <a:gd name="connsiteY8" fmla="*/ 38268 h 220551"/>
                    <a:gd name="connsiteX0" fmla="*/ 126748 w 762000"/>
                    <a:gd name="connsiteY0" fmla="*/ 41285 h 223568"/>
                    <a:gd name="connsiteX1" fmla="*/ 207266 w 762000"/>
                    <a:gd name="connsiteY1" fmla="*/ 0 h 223568"/>
                    <a:gd name="connsiteX2" fmla="*/ 606037 w 762000"/>
                    <a:gd name="connsiteY2" fmla="*/ 3017 h 223568"/>
                    <a:gd name="connsiteX3" fmla="*/ 659395 w 762000"/>
                    <a:gd name="connsiteY3" fmla="*/ 35250 h 223568"/>
                    <a:gd name="connsiteX4" fmla="*/ 762000 w 762000"/>
                    <a:gd name="connsiteY4" fmla="*/ 188318 h 223568"/>
                    <a:gd name="connsiteX5" fmla="*/ 726750 w 762000"/>
                    <a:gd name="connsiteY5" fmla="*/ 223568 h 223568"/>
                    <a:gd name="connsiteX6" fmla="*/ 35250 w 762000"/>
                    <a:gd name="connsiteY6" fmla="*/ 223568 h 223568"/>
                    <a:gd name="connsiteX7" fmla="*/ 0 w 762000"/>
                    <a:gd name="connsiteY7" fmla="*/ 188318 h 223568"/>
                    <a:gd name="connsiteX8" fmla="*/ 126748 w 762000"/>
                    <a:gd name="connsiteY8" fmla="*/ 41285 h 223568"/>
                    <a:gd name="connsiteX0" fmla="*/ 126748 w 762000"/>
                    <a:gd name="connsiteY0" fmla="*/ 38904 h 221187"/>
                    <a:gd name="connsiteX1" fmla="*/ 200122 w 762000"/>
                    <a:gd name="connsiteY1" fmla="*/ 0 h 221187"/>
                    <a:gd name="connsiteX2" fmla="*/ 606037 w 762000"/>
                    <a:gd name="connsiteY2" fmla="*/ 636 h 221187"/>
                    <a:gd name="connsiteX3" fmla="*/ 659395 w 762000"/>
                    <a:gd name="connsiteY3" fmla="*/ 32869 h 221187"/>
                    <a:gd name="connsiteX4" fmla="*/ 762000 w 762000"/>
                    <a:gd name="connsiteY4" fmla="*/ 185937 h 221187"/>
                    <a:gd name="connsiteX5" fmla="*/ 726750 w 762000"/>
                    <a:gd name="connsiteY5" fmla="*/ 221187 h 221187"/>
                    <a:gd name="connsiteX6" fmla="*/ 35250 w 762000"/>
                    <a:gd name="connsiteY6" fmla="*/ 221187 h 221187"/>
                    <a:gd name="connsiteX7" fmla="*/ 0 w 762000"/>
                    <a:gd name="connsiteY7" fmla="*/ 185937 h 221187"/>
                    <a:gd name="connsiteX8" fmla="*/ 126748 w 762000"/>
                    <a:gd name="connsiteY8" fmla="*/ 38904 h 221187"/>
                    <a:gd name="connsiteX0" fmla="*/ 138654 w 762000"/>
                    <a:gd name="connsiteY0" fmla="*/ 24617 h 221187"/>
                    <a:gd name="connsiteX1" fmla="*/ 200122 w 762000"/>
                    <a:gd name="connsiteY1" fmla="*/ 0 h 221187"/>
                    <a:gd name="connsiteX2" fmla="*/ 606037 w 762000"/>
                    <a:gd name="connsiteY2" fmla="*/ 636 h 221187"/>
                    <a:gd name="connsiteX3" fmla="*/ 659395 w 762000"/>
                    <a:gd name="connsiteY3" fmla="*/ 32869 h 221187"/>
                    <a:gd name="connsiteX4" fmla="*/ 762000 w 762000"/>
                    <a:gd name="connsiteY4" fmla="*/ 185937 h 221187"/>
                    <a:gd name="connsiteX5" fmla="*/ 726750 w 762000"/>
                    <a:gd name="connsiteY5" fmla="*/ 221187 h 221187"/>
                    <a:gd name="connsiteX6" fmla="*/ 35250 w 762000"/>
                    <a:gd name="connsiteY6" fmla="*/ 221187 h 221187"/>
                    <a:gd name="connsiteX7" fmla="*/ 0 w 762000"/>
                    <a:gd name="connsiteY7" fmla="*/ 185937 h 221187"/>
                    <a:gd name="connsiteX8" fmla="*/ 138654 w 762000"/>
                    <a:gd name="connsiteY8" fmla="*/ 24617 h 221187"/>
                    <a:gd name="connsiteX0" fmla="*/ 138654 w 762000"/>
                    <a:gd name="connsiteY0" fmla="*/ 24617 h 221187"/>
                    <a:gd name="connsiteX1" fmla="*/ 200122 w 762000"/>
                    <a:gd name="connsiteY1" fmla="*/ 0 h 221187"/>
                    <a:gd name="connsiteX2" fmla="*/ 606037 w 762000"/>
                    <a:gd name="connsiteY2" fmla="*/ 636 h 221187"/>
                    <a:gd name="connsiteX3" fmla="*/ 659395 w 762000"/>
                    <a:gd name="connsiteY3" fmla="*/ 32869 h 221187"/>
                    <a:gd name="connsiteX4" fmla="*/ 762000 w 762000"/>
                    <a:gd name="connsiteY4" fmla="*/ 185937 h 221187"/>
                    <a:gd name="connsiteX5" fmla="*/ 726750 w 762000"/>
                    <a:gd name="connsiteY5" fmla="*/ 221187 h 221187"/>
                    <a:gd name="connsiteX6" fmla="*/ 35250 w 762000"/>
                    <a:gd name="connsiteY6" fmla="*/ 221187 h 221187"/>
                    <a:gd name="connsiteX7" fmla="*/ 0 w 762000"/>
                    <a:gd name="connsiteY7" fmla="*/ 185937 h 221187"/>
                    <a:gd name="connsiteX8" fmla="*/ 138654 w 762000"/>
                    <a:gd name="connsiteY8" fmla="*/ 24617 h 221187"/>
                    <a:gd name="connsiteX0" fmla="*/ 138654 w 762000"/>
                    <a:gd name="connsiteY0" fmla="*/ 24617 h 221187"/>
                    <a:gd name="connsiteX1" fmla="*/ 200122 w 762000"/>
                    <a:gd name="connsiteY1" fmla="*/ 0 h 221187"/>
                    <a:gd name="connsiteX2" fmla="*/ 606037 w 762000"/>
                    <a:gd name="connsiteY2" fmla="*/ 636 h 221187"/>
                    <a:gd name="connsiteX3" fmla="*/ 659395 w 762000"/>
                    <a:gd name="connsiteY3" fmla="*/ 32869 h 221187"/>
                    <a:gd name="connsiteX4" fmla="*/ 762000 w 762000"/>
                    <a:gd name="connsiteY4" fmla="*/ 185937 h 221187"/>
                    <a:gd name="connsiteX5" fmla="*/ 726750 w 762000"/>
                    <a:gd name="connsiteY5" fmla="*/ 221187 h 221187"/>
                    <a:gd name="connsiteX6" fmla="*/ 35250 w 762000"/>
                    <a:gd name="connsiteY6" fmla="*/ 221187 h 221187"/>
                    <a:gd name="connsiteX7" fmla="*/ 0 w 762000"/>
                    <a:gd name="connsiteY7" fmla="*/ 185937 h 221187"/>
                    <a:gd name="connsiteX8" fmla="*/ 138654 w 762000"/>
                    <a:gd name="connsiteY8" fmla="*/ 24617 h 221187"/>
                    <a:gd name="connsiteX0" fmla="*/ 138654 w 762000"/>
                    <a:gd name="connsiteY0" fmla="*/ 24617 h 221187"/>
                    <a:gd name="connsiteX1" fmla="*/ 200122 w 762000"/>
                    <a:gd name="connsiteY1" fmla="*/ 0 h 221187"/>
                    <a:gd name="connsiteX2" fmla="*/ 606037 w 762000"/>
                    <a:gd name="connsiteY2" fmla="*/ 636 h 221187"/>
                    <a:gd name="connsiteX3" fmla="*/ 659395 w 762000"/>
                    <a:gd name="connsiteY3" fmla="*/ 32869 h 221187"/>
                    <a:gd name="connsiteX4" fmla="*/ 762000 w 762000"/>
                    <a:gd name="connsiteY4" fmla="*/ 185937 h 221187"/>
                    <a:gd name="connsiteX5" fmla="*/ 726750 w 762000"/>
                    <a:gd name="connsiteY5" fmla="*/ 221187 h 221187"/>
                    <a:gd name="connsiteX6" fmla="*/ 35250 w 762000"/>
                    <a:gd name="connsiteY6" fmla="*/ 221187 h 221187"/>
                    <a:gd name="connsiteX7" fmla="*/ 0 w 762000"/>
                    <a:gd name="connsiteY7" fmla="*/ 185937 h 221187"/>
                    <a:gd name="connsiteX8" fmla="*/ 138654 w 762000"/>
                    <a:gd name="connsiteY8" fmla="*/ 24617 h 22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2000" h="221187">
                      <a:moveTo>
                        <a:pt x="138654" y="24617"/>
                      </a:moveTo>
                      <a:cubicBezTo>
                        <a:pt x="155322" y="5149"/>
                        <a:pt x="180654" y="0"/>
                        <a:pt x="200122" y="0"/>
                      </a:cubicBezTo>
                      <a:lnTo>
                        <a:pt x="606037" y="636"/>
                      </a:lnTo>
                      <a:cubicBezTo>
                        <a:pt x="625505" y="3653"/>
                        <a:pt x="645107" y="15783"/>
                        <a:pt x="659395" y="32869"/>
                      </a:cubicBezTo>
                      <a:lnTo>
                        <a:pt x="762000" y="185937"/>
                      </a:lnTo>
                      <a:cubicBezTo>
                        <a:pt x="762000" y="205405"/>
                        <a:pt x="746218" y="221187"/>
                        <a:pt x="726750" y="221187"/>
                      </a:cubicBezTo>
                      <a:lnTo>
                        <a:pt x="35250" y="221187"/>
                      </a:lnTo>
                      <a:cubicBezTo>
                        <a:pt x="15782" y="221187"/>
                        <a:pt x="0" y="205405"/>
                        <a:pt x="0" y="185937"/>
                      </a:cubicBezTo>
                      <a:cubicBezTo>
                        <a:pt x="0" y="138938"/>
                        <a:pt x="80844" y="82414"/>
                        <a:pt x="138654" y="2461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grpSp>
      <p:grpSp>
        <p:nvGrpSpPr>
          <p:cNvPr id="92" name="Group 13"/>
          <p:cNvGrpSpPr/>
          <p:nvPr userDrawn="1"/>
        </p:nvGrpSpPr>
        <p:grpSpPr bwMode="black">
          <a:xfrm>
            <a:off x="6422288" y="4860908"/>
            <a:ext cx="1630983" cy="1416011"/>
            <a:chOff x="2462213" y="1598613"/>
            <a:chExt cx="4222750" cy="3667125"/>
          </a:xfrm>
        </p:grpSpPr>
        <p:sp>
          <p:nvSpPr>
            <p:cNvPr id="93" name="Rectangle 6"/>
            <p:cNvSpPr>
              <a:spLocks noChangeArrowheads="1"/>
            </p:cNvSpPr>
            <p:nvPr/>
          </p:nvSpPr>
          <p:spPr bwMode="black">
            <a:xfrm>
              <a:off x="5564188" y="3346451"/>
              <a:ext cx="115888"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4" name="Rectangle 7"/>
            <p:cNvSpPr>
              <a:spLocks noChangeArrowheads="1"/>
            </p:cNvSpPr>
            <p:nvPr/>
          </p:nvSpPr>
          <p:spPr bwMode="black">
            <a:xfrm>
              <a:off x="5795963" y="3346451"/>
              <a:ext cx="112713"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5" name="Rectangle 8"/>
            <p:cNvSpPr>
              <a:spLocks noChangeArrowheads="1"/>
            </p:cNvSpPr>
            <p:nvPr/>
          </p:nvSpPr>
          <p:spPr bwMode="black">
            <a:xfrm>
              <a:off x="3092451" y="3346451"/>
              <a:ext cx="115888"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6" name="Rectangle 9"/>
            <p:cNvSpPr>
              <a:spLocks noChangeArrowheads="1"/>
            </p:cNvSpPr>
            <p:nvPr/>
          </p:nvSpPr>
          <p:spPr bwMode="black">
            <a:xfrm>
              <a:off x="3324226" y="3346451"/>
              <a:ext cx="117475"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7" name="Freeform 10"/>
            <p:cNvSpPr>
              <a:spLocks/>
            </p:cNvSpPr>
            <p:nvPr/>
          </p:nvSpPr>
          <p:spPr bwMode="black">
            <a:xfrm>
              <a:off x="3902076" y="2506663"/>
              <a:ext cx="101600" cy="123825"/>
            </a:xfrm>
            <a:custGeom>
              <a:avLst/>
              <a:gdLst>
                <a:gd name="T0" fmla="*/ 36 w 64"/>
                <a:gd name="T1" fmla="*/ 78 h 78"/>
                <a:gd name="T2" fmla="*/ 64 w 64"/>
                <a:gd name="T3" fmla="*/ 64 h 78"/>
                <a:gd name="T4" fmla="*/ 26 w 64"/>
                <a:gd name="T5" fmla="*/ 0 h 78"/>
                <a:gd name="T6" fmla="*/ 0 w 64"/>
                <a:gd name="T7" fmla="*/ 17 h 78"/>
                <a:gd name="T8" fmla="*/ 36 w 64"/>
                <a:gd name="T9" fmla="*/ 78 h 78"/>
              </a:gdLst>
              <a:ahLst/>
              <a:cxnLst>
                <a:cxn ang="0">
                  <a:pos x="T0" y="T1"/>
                </a:cxn>
                <a:cxn ang="0">
                  <a:pos x="T2" y="T3"/>
                </a:cxn>
                <a:cxn ang="0">
                  <a:pos x="T4" y="T5"/>
                </a:cxn>
                <a:cxn ang="0">
                  <a:pos x="T6" y="T7"/>
                </a:cxn>
                <a:cxn ang="0">
                  <a:pos x="T8" y="T9"/>
                </a:cxn>
              </a:cxnLst>
              <a:rect l="0" t="0" r="r" b="b"/>
              <a:pathLst>
                <a:path w="64" h="78">
                  <a:moveTo>
                    <a:pt x="36" y="78"/>
                  </a:moveTo>
                  <a:lnTo>
                    <a:pt x="64" y="64"/>
                  </a:lnTo>
                  <a:lnTo>
                    <a:pt x="26" y="0"/>
                  </a:lnTo>
                  <a:lnTo>
                    <a:pt x="0" y="17"/>
                  </a:lnTo>
                  <a:lnTo>
                    <a:pt x="3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8" name="Freeform 11"/>
            <p:cNvSpPr>
              <a:spLocks/>
            </p:cNvSpPr>
            <p:nvPr/>
          </p:nvSpPr>
          <p:spPr bwMode="black">
            <a:xfrm>
              <a:off x="4017963" y="2709863"/>
              <a:ext cx="98425" cy="123825"/>
            </a:xfrm>
            <a:custGeom>
              <a:avLst/>
              <a:gdLst>
                <a:gd name="T0" fmla="*/ 36 w 62"/>
                <a:gd name="T1" fmla="*/ 78 h 78"/>
                <a:gd name="T2" fmla="*/ 62 w 62"/>
                <a:gd name="T3" fmla="*/ 61 h 78"/>
                <a:gd name="T4" fmla="*/ 26 w 62"/>
                <a:gd name="T5" fmla="*/ 0 h 78"/>
                <a:gd name="T6" fmla="*/ 0 w 62"/>
                <a:gd name="T7" fmla="*/ 14 h 78"/>
                <a:gd name="T8" fmla="*/ 36 w 62"/>
                <a:gd name="T9" fmla="*/ 78 h 78"/>
              </a:gdLst>
              <a:ahLst/>
              <a:cxnLst>
                <a:cxn ang="0">
                  <a:pos x="T0" y="T1"/>
                </a:cxn>
                <a:cxn ang="0">
                  <a:pos x="T2" y="T3"/>
                </a:cxn>
                <a:cxn ang="0">
                  <a:pos x="T4" y="T5"/>
                </a:cxn>
                <a:cxn ang="0">
                  <a:pos x="T6" y="T7"/>
                </a:cxn>
                <a:cxn ang="0">
                  <a:pos x="T8" y="T9"/>
                </a:cxn>
              </a:cxnLst>
              <a:rect l="0" t="0" r="r" b="b"/>
              <a:pathLst>
                <a:path w="62" h="78">
                  <a:moveTo>
                    <a:pt x="36" y="78"/>
                  </a:moveTo>
                  <a:lnTo>
                    <a:pt x="62" y="61"/>
                  </a:lnTo>
                  <a:lnTo>
                    <a:pt x="26" y="0"/>
                  </a:lnTo>
                  <a:lnTo>
                    <a:pt x="0" y="14"/>
                  </a:lnTo>
                  <a:lnTo>
                    <a:pt x="3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9" name="Freeform 12"/>
            <p:cNvSpPr>
              <a:spLocks/>
            </p:cNvSpPr>
            <p:nvPr/>
          </p:nvSpPr>
          <p:spPr bwMode="black">
            <a:xfrm>
              <a:off x="4873626" y="2709863"/>
              <a:ext cx="98425" cy="123825"/>
            </a:xfrm>
            <a:custGeom>
              <a:avLst/>
              <a:gdLst>
                <a:gd name="T0" fmla="*/ 26 w 62"/>
                <a:gd name="T1" fmla="*/ 78 h 78"/>
                <a:gd name="T2" fmla="*/ 62 w 62"/>
                <a:gd name="T3" fmla="*/ 14 h 78"/>
                <a:gd name="T4" fmla="*/ 36 w 62"/>
                <a:gd name="T5" fmla="*/ 0 h 78"/>
                <a:gd name="T6" fmla="*/ 0 w 62"/>
                <a:gd name="T7" fmla="*/ 61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4"/>
                  </a:lnTo>
                  <a:lnTo>
                    <a:pt x="36" y="0"/>
                  </a:lnTo>
                  <a:lnTo>
                    <a:pt x="0" y="61"/>
                  </a:lnTo>
                  <a:lnTo>
                    <a:pt x="2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0" name="Freeform 13"/>
            <p:cNvSpPr>
              <a:spLocks/>
            </p:cNvSpPr>
            <p:nvPr/>
          </p:nvSpPr>
          <p:spPr bwMode="black">
            <a:xfrm>
              <a:off x="4989513" y="2506663"/>
              <a:ext cx="98425" cy="123825"/>
            </a:xfrm>
            <a:custGeom>
              <a:avLst/>
              <a:gdLst>
                <a:gd name="T0" fmla="*/ 26 w 62"/>
                <a:gd name="T1" fmla="*/ 78 h 78"/>
                <a:gd name="T2" fmla="*/ 62 w 62"/>
                <a:gd name="T3" fmla="*/ 17 h 78"/>
                <a:gd name="T4" fmla="*/ 36 w 62"/>
                <a:gd name="T5" fmla="*/ 0 h 78"/>
                <a:gd name="T6" fmla="*/ 0 w 62"/>
                <a:gd name="T7" fmla="*/ 64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7"/>
                  </a:lnTo>
                  <a:lnTo>
                    <a:pt x="36" y="0"/>
                  </a:lnTo>
                  <a:lnTo>
                    <a:pt x="0" y="64"/>
                  </a:lnTo>
                  <a:lnTo>
                    <a:pt x="2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1" name="Freeform 14"/>
            <p:cNvSpPr>
              <a:spLocks/>
            </p:cNvSpPr>
            <p:nvPr/>
          </p:nvSpPr>
          <p:spPr bwMode="black">
            <a:xfrm>
              <a:off x="4017963" y="3990976"/>
              <a:ext cx="98425" cy="123825"/>
            </a:xfrm>
            <a:custGeom>
              <a:avLst/>
              <a:gdLst>
                <a:gd name="T0" fmla="*/ 0 w 62"/>
                <a:gd name="T1" fmla="*/ 64 h 78"/>
                <a:gd name="T2" fmla="*/ 26 w 62"/>
                <a:gd name="T3" fmla="*/ 78 h 78"/>
                <a:gd name="T4" fmla="*/ 62 w 62"/>
                <a:gd name="T5" fmla="*/ 14 h 78"/>
                <a:gd name="T6" fmla="*/ 36 w 62"/>
                <a:gd name="T7" fmla="*/ 0 h 78"/>
                <a:gd name="T8" fmla="*/ 0 w 62"/>
                <a:gd name="T9" fmla="*/ 64 h 78"/>
              </a:gdLst>
              <a:ahLst/>
              <a:cxnLst>
                <a:cxn ang="0">
                  <a:pos x="T0" y="T1"/>
                </a:cxn>
                <a:cxn ang="0">
                  <a:pos x="T2" y="T3"/>
                </a:cxn>
                <a:cxn ang="0">
                  <a:pos x="T4" y="T5"/>
                </a:cxn>
                <a:cxn ang="0">
                  <a:pos x="T6" y="T7"/>
                </a:cxn>
                <a:cxn ang="0">
                  <a:pos x="T8" y="T9"/>
                </a:cxn>
              </a:cxnLst>
              <a:rect l="0" t="0" r="r" b="b"/>
              <a:pathLst>
                <a:path w="62" h="78">
                  <a:moveTo>
                    <a:pt x="0" y="64"/>
                  </a:moveTo>
                  <a:lnTo>
                    <a:pt x="26" y="78"/>
                  </a:lnTo>
                  <a:lnTo>
                    <a:pt x="62" y="14"/>
                  </a:lnTo>
                  <a:lnTo>
                    <a:pt x="36"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2" name="Freeform 15"/>
            <p:cNvSpPr>
              <a:spLocks/>
            </p:cNvSpPr>
            <p:nvPr/>
          </p:nvSpPr>
          <p:spPr bwMode="black">
            <a:xfrm>
              <a:off x="3902076" y="4189413"/>
              <a:ext cx="101600" cy="128588"/>
            </a:xfrm>
            <a:custGeom>
              <a:avLst/>
              <a:gdLst>
                <a:gd name="T0" fmla="*/ 0 w 64"/>
                <a:gd name="T1" fmla="*/ 64 h 81"/>
                <a:gd name="T2" fmla="*/ 26 w 64"/>
                <a:gd name="T3" fmla="*/ 81 h 81"/>
                <a:gd name="T4" fmla="*/ 64 w 64"/>
                <a:gd name="T5" fmla="*/ 17 h 81"/>
                <a:gd name="T6" fmla="*/ 36 w 64"/>
                <a:gd name="T7" fmla="*/ 0 h 81"/>
                <a:gd name="T8" fmla="*/ 0 w 64"/>
                <a:gd name="T9" fmla="*/ 64 h 81"/>
              </a:gdLst>
              <a:ahLst/>
              <a:cxnLst>
                <a:cxn ang="0">
                  <a:pos x="T0" y="T1"/>
                </a:cxn>
                <a:cxn ang="0">
                  <a:pos x="T2" y="T3"/>
                </a:cxn>
                <a:cxn ang="0">
                  <a:pos x="T4" y="T5"/>
                </a:cxn>
                <a:cxn ang="0">
                  <a:pos x="T6" y="T7"/>
                </a:cxn>
                <a:cxn ang="0">
                  <a:pos x="T8" y="T9"/>
                </a:cxn>
              </a:cxnLst>
              <a:rect l="0" t="0" r="r" b="b"/>
              <a:pathLst>
                <a:path w="64" h="81">
                  <a:moveTo>
                    <a:pt x="0" y="64"/>
                  </a:moveTo>
                  <a:lnTo>
                    <a:pt x="26" y="81"/>
                  </a:lnTo>
                  <a:lnTo>
                    <a:pt x="64" y="17"/>
                  </a:lnTo>
                  <a:lnTo>
                    <a:pt x="36"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3" name="Freeform 16"/>
            <p:cNvSpPr>
              <a:spLocks/>
            </p:cNvSpPr>
            <p:nvPr/>
          </p:nvSpPr>
          <p:spPr bwMode="black">
            <a:xfrm>
              <a:off x="4989513" y="4189413"/>
              <a:ext cx="98425" cy="128588"/>
            </a:xfrm>
            <a:custGeom>
              <a:avLst/>
              <a:gdLst>
                <a:gd name="T0" fmla="*/ 26 w 62"/>
                <a:gd name="T1" fmla="*/ 0 h 81"/>
                <a:gd name="T2" fmla="*/ 0 w 62"/>
                <a:gd name="T3" fmla="*/ 17 h 81"/>
                <a:gd name="T4" fmla="*/ 36 w 62"/>
                <a:gd name="T5" fmla="*/ 81 h 81"/>
                <a:gd name="T6" fmla="*/ 62 w 62"/>
                <a:gd name="T7" fmla="*/ 64 h 81"/>
                <a:gd name="T8" fmla="*/ 26 w 62"/>
                <a:gd name="T9" fmla="*/ 0 h 81"/>
              </a:gdLst>
              <a:ahLst/>
              <a:cxnLst>
                <a:cxn ang="0">
                  <a:pos x="T0" y="T1"/>
                </a:cxn>
                <a:cxn ang="0">
                  <a:pos x="T2" y="T3"/>
                </a:cxn>
                <a:cxn ang="0">
                  <a:pos x="T4" y="T5"/>
                </a:cxn>
                <a:cxn ang="0">
                  <a:pos x="T6" y="T7"/>
                </a:cxn>
                <a:cxn ang="0">
                  <a:pos x="T8" y="T9"/>
                </a:cxn>
              </a:cxnLst>
              <a:rect l="0" t="0" r="r" b="b"/>
              <a:pathLst>
                <a:path w="62" h="81">
                  <a:moveTo>
                    <a:pt x="26" y="0"/>
                  </a:moveTo>
                  <a:lnTo>
                    <a:pt x="0" y="17"/>
                  </a:lnTo>
                  <a:lnTo>
                    <a:pt x="36" y="81"/>
                  </a:lnTo>
                  <a:lnTo>
                    <a:pt x="62" y="64"/>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4" name="Freeform 17"/>
            <p:cNvSpPr>
              <a:spLocks/>
            </p:cNvSpPr>
            <p:nvPr/>
          </p:nvSpPr>
          <p:spPr bwMode="black">
            <a:xfrm>
              <a:off x="4873626" y="3990976"/>
              <a:ext cx="98425" cy="123825"/>
            </a:xfrm>
            <a:custGeom>
              <a:avLst/>
              <a:gdLst>
                <a:gd name="T0" fmla="*/ 0 w 62"/>
                <a:gd name="T1" fmla="*/ 14 h 78"/>
                <a:gd name="T2" fmla="*/ 36 w 62"/>
                <a:gd name="T3" fmla="*/ 78 h 78"/>
                <a:gd name="T4" fmla="*/ 62 w 62"/>
                <a:gd name="T5" fmla="*/ 64 h 78"/>
                <a:gd name="T6" fmla="*/ 26 w 62"/>
                <a:gd name="T7" fmla="*/ 0 h 78"/>
                <a:gd name="T8" fmla="*/ 0 w 62"/>
                <a:gd name="T9" fmla="*/ 14 h 78"/>
              </a:gdLst>
              <a:ahLst/>
              <a:cxnLst>
                <a:cxn ang="0">
                  <a:pos x="T0" y="T1"/>
                </a:cxn>
                <a:cxn ang="0">
                  <a:pos x="T2" y="T3"/>
                </a:cxn>
                <a:cxn ang="0">
                  <a:pos x="T4" y="T5"/>
                </a:cxn>
                <a:cxn ang="0">
                  <a:pos x="T6" y="T7"/>
                </a:cxn>
                <a:cxn ang="0">
                  <a:pos x="T8" y="T9"/>
                </a:cxn>
              </a:cxnLst>
              <a:rect l="0" t="0" r="r" b="b"/>
              <a:pathLst>
                <a:path w="62" h="78">
                  <a:moveTo>
                    <a:pt x="0" y="14"/>
                  </a:moveTo>
                  <a:lnTo>
                    <a:pt x="36" y="78"/>
                  </a:lnTo>
                  <a:lnTo>
                    <a:pt x="62" y="64"/>
                  </a:lnTo>
                  <a:lnTo>
                    <a:pt x="26" y="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5" name="Freeform 18"/>
            <p:cNvSpPr>
              <a:spLocks/>
            </p:cNvSpPr>
            <p:nvPr/>
          </p:nvSpPr>
          <p:spPr bwMode="black">
            <a:xfrm>
              <a:off x="3579813" y="2892426"/>
              <a:ext cx="1833563" cy="1068388"/>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6" name="Freeform 19"/>
            <p:cNvSpPr>
              <a:spLocks noEditPoints="1"/>
            </p:cNvSpPr>
            <p:nvPr/>
          </p:nvSpPr>
          <p:spPr bwMode="black">
            <a:xfrm>
              <a:off x="3321051" y="1598613"/>
              <a:ext cx="750888" cy="522288"/>
            </a:xfrm>
            <a:custGeom>
              <a:avLst/>
              <a:gdLst>
                <a:gd name="T0" fmla="*/ 174 w 200"/>
                <a:gd name="T1" fmla="*/ 0 h 139"/>
                <a:gd name="T2" fmla="*/ 26 w 200"/>
                <a:gd name="T3" fmla="*/ 0 h 139"/>
                <a:gd name="T4" fmla="*/ 0 w 200"/>
                <a:gd name="T5" fmla="*/ 27 h 139"/>
                <a:gd name="T6" fmla="*/ 0 w 200"/>
                <a:gd name="T7" fmla="*/ 113 h 139"/>
                <a:gd name="T8" fmla="*/ 26 w 200"/>
                <a:gd name="T9" fmla="*/ 139 h 139"/>
                <a:gd name="T10" fmla="*/ 174 w 200"/>
                <a:gd name="T11" fmla="*/ 139 h 139"/>
                <a:gd name="T12" fmla="*/ 200 w 200"/>
                <a:gd name="T13" fmla="*/ 113 h 139"/>
                <a:gd name="T14" fmla="*/ 200 w 200"/>
                <a:gd name="T15" fmla="*/ 27 h 139"/>
                <a:gd name="T16" fmla="*/ 174 w 200"/>
                <a:gd name="T17" fmla="*/ 0 h 139"/>
                <a:gd name="T18" fmla="*/ 185 w 200"/>
                <a:gd name="T19" fmla="*/ 113 h 139"/>
                <a:gd name="T20" fmla="*/ 174 w 200"/>
                <a:gd name="T21" fmla="*/ 124 h 139"/>
                <a:gd name="T22" fmla="*/ 26 w 200"/>
                <a:gd name="T23" fmla="*/ 124 h 139"/>
                <a:gd name="T24" fmla="*/ 15 w 200"/>
                <a:gd name="T25" fmla="*/ 113 h 139"/>
                <a:gd name="T26" fmla="*/ 15 w 200"/>
                <a:gd name="T27" fmla="*/ 27 h 139"/>
                <a:gd name="T28" fmla="*/ 26 w 200"/>
                <a:gd name="T29" fmla="*/ 16 h 139"/>
                <a:gd name="T30" fmla="*/ 174 w 200"/>
                <a:gd name="T31" fmla="*/ 16 h 139"/>
                <a:gd name="T32" fmla="*/ 185 w 200"/>
                <a:gd name="T33" fmla="*/ 27 h 139"/>
                <a:gd name="T34" fmla="*/ 185 w 200"/>
                <a:gd name="T35" fmla="*/ 11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39">
                  <a:moveTo>
                    <a:pt x="174" y="0"/>
                  </a:moveTo>
                  <a:cubicBezTo>
                    <a:pt x="26" y="0"/>
                    <a:pt x="26" y="0"/>
                    <a:pt x="26" y="0"/>
                  </a:cubicBezTo>
                  <a:cubicBezTo>
                    <a:pt x="12" y="0"/>
                    <a:pt x="0" y="12"/>
                    <a:pt x="0" y="27"/>
                  </a:cubicBezTo>
                  <a:cubicBezTo>
                    <a:pt x="0" y="113"/>
                    <a:pt x="0" y="113"/>
                    <a:pt x="0" y="113"/>
                  </a:cubicBezTo>
                  <a:cubicBezTo>
                    <a:pt x="0" y="127"/>
                    <a:pt x="12" y="139"/>
                    <a:pt x="26" y="139"/>
                  </a:cubicBezTo>
                  <a:cubicBezTo>
                    <a:pt x="174" y="139"/>
                    <a:pt x="174" y="139"/>
                    <a:pt x="174" y="139"/>
                  </a:cubicBezTo>
                  <a:cubicBezTo>
                    <a:pt x="188" y="139"/>
                    <a:pt x="200" y="127"/>
                    <a:pt x="200" y="113"/>
                  </a:cubicBezTo>
                  <a:cubicBezTo>
                    <a:pt x="200" y="27"/>
                    <a:pt x="200" y="27"/>
                    <a:pt x="200" y="27"/>
                  </a:cubicBezTo>
                  <a:cubicBezTo>
                    <a:pt x="200" y="12"/>
                    <a:pt x="188" y="0"/>
                    <a:pt x="174" y="0"/>
                  </a:cubicBezTo>
                  <a:moveTo>
                    <a:pt x="185" y="113"/>
                  </a:moveTo>
                  <a:cubicBezTo>
                    <a:pt x="185" y="119"/>
                    <a:pt x="180" y="124"/>
                    <a:pt x="174" y="124"/>
                  </a:cubicBezTo>
                  <a:cubicBezTo>
                    <a:pt x="26" y="124"/>
                    <a:pt x="26" y="124"/>
                    <a:pt x="26" y="124"/>
                  </a:cubicBezTo>
                  <a:cubicBezTo>
                    <a:pt x="20" y="124"/>
                    <a:pt x="15" y="119"/>
                    <a:pt x="15" y="113"/>
                  </a:cubicBezTo>
                  <a:cubicBezTo>
                    <a:pt x="15" y="27"/>
                    <a:pt x="15" y="27"/>
                    <a:pt x="15" y="27"/>
                  </a:cubicBezTo>
                  <a:cubicBezTo>
                    <a:pt x="15" y="21"/>
                    <a:pt x="20" y="16"/>
                    <a:pt x="26" y="16"/>
                  </a:cubicBezTo>
                  <a:cubicBezTo>
                    <a:pt x="174" y="16"/>
                    <a:pt x="174" y="16"/>
                    <a:pt x="174" y="16"/>
                  </a:cubicBezTo>
                  <a:cubicBezTo>
                    <a:pt x="180" y="16"/>
                    <a:pt x="185" y="21"/>
                    <a:pt x="185" y="27"/>
                  </a:cubicBezTo>
                  <a:lnTo>
                    <a:pt x="185"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7" name="Freeform 20"/>
            <p:cNvSpPr>
              <a:spLocks/>
            </p:cNvSpPr>
            <p:nvPr/>
          </p:nvSpPr>
          <p:spPr bwMode="black">
            <a:xfrm>
              <a:off x="3178176" y="2154238"/>
              <a:ext cx="1035050" cy="239713"/>
            </a:xfrm>
            <a:custGeom>
              <a:avLst/>
              <a:gdLst>
                <a:gd name="T0" fmla="*/ 7 w 276"/>
                <a:gd name="T1" fmla="*/ 64 h 64"/>
                <a:gd name="T2" fmla="*/ 269 w 276"/>
                <a:gd name="T3" fmla="*/ 64 h 64"/>
                <a:gd name="T4" fmla="*/ 276 w 276"/>
                <a:gd name="T5" fmla="*/ 57 h 64"/>
                <a:gd name="T6" fmla="*/ 276 w 276"/>
                <a:gd name="T7" fmla="*/ 54 h 64"/>
                <a:gd name="T8" fmla="*/ 272 w 276"/>
                <a:gd name="T9" fmla="*/ 42 h 64"/>
                <a:gd name="T10" fmla="*/ 240 w 276"/>
                <a:gd name="T11" fmla="*/ 5 h 64"/>
                <a:gd name="T12" fmla="*/ 229 w 276"/>
                <a:gd name="T13" fmla="*/ 0 h 64"/>
                <a:gd name="T14" fmla="*/ 47 w 276"/>
                <a:gd name="T15" fmla="*/ 0 h 64"/>
                <a:gd name="T16" fmla="*/ 36 w 276"/>
                <a:gd name="T17" fmla="*/ 5 h 64"/>
                <a:gd name="T18" fmla="*/ 4 w 276"/>
                <a:gd name="T19" fmla="*/ 42 h 64"/>
                <a:gd name="T20" fmla="*/ 0 w 276"/>
                <a:gd name="T21" fmla="*/ 54 h 64"/>
                <a:gd name="T22" fmla="*/ 0 w 276"/>
                <a:gd name="T23" fmla="*/ 57 h 64"/>
                <a:gd name="T24" fmla="*/ 7 w 276"/>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4">
                  <a:moveTo>
                    <a:pt x="7" y="64"/>
                  </a:moveTo>
                  <a:cubicBezTo>
                    <a:pt x="269" y="64"/>
                    <a:pt x="269" y="64"/>
                    <a:pt x="269" y="64"/>
                  </a:cubicBezTo>
                  <a:cubicBezTo>
                    <a:pt x="273" y="64"/>
                    <a:pt x="276" y="61"/>
                    <a:pt x="276" y="57"/>
                  </a:cubicBezTo>
                  <a:cubicBezTo>
                    <a:pt x="276" y="54"/>
                    <a:pt x="276" y="54"/>
                    <a:pt x="276" y="54"/>
                  </a:cubicBezTo>
                  <a:cubicBezTo>
                    <a:pt x="276" y="50"/>
                    <a:pt x="274" y="45"/>
                    <a:pt x="272" y="42"/>
                  </a:cubicBezTo>
                  <a:cubicBezTo>
                    <a:pt x="240" y="5"/>
                    <a:pt x="240" y="5"/>
                    <a:pt x="240" y="5"/>
                  </a:cubicBezTo>
                  <a:cubicBezTo>
                    <a:pt x="238" y="2"/>
                    <a:pt x="233" y="0"/>
                    <a:pt x="229" y="0"/>
                  </a:cubicBezTo>
                  <a:cubicBezTo>
                    <a:pt x="47" y="0"/>
                    <a:pt x="47" y="0"/>
                    <a:pt x="47" y="0"/>
                  </a:cubicBezTo>
                  <a:cubicBezTo>
                    <a:pt x="43" y="0"/>
                    <a:pt x="38" y="2"/>
                    <a:pt x="36" y="5"/>
                  </a:cubicBezTo>
                  <a:cubicBezTo>
                    <a:pt x="4" y="42"/>
                    <a:pt x="4" y="42"/>
                    <a:pt x="4" y="42"/>
                  </a:cubicBezTo>
                  <a:cubicBezTo>
                    <a:pt x="2" y="45"/>
                    <a:pt x="0" y="50"/>
                    <a:pt x="0" y="54"/>
                  </a:cubicBezTo>
                  <a:cubicBezTo>
                    <a:pt x="0" y="57"/>
                    <a:pt x="0" y="57"/>
                    <a:pt x="0" y="57"/>
                  </a:cubicBezTo>
                  <a:cubicBezTo>
                    <a:pt x="0" y="61"/>
                    <a:pt x="3" y="64"/>
                    <a:pt x="7" y="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8" name="Freeform 21"/>
            <p:cNvSpPr>
              <a:spLocks noEditPoints="1"/>
            </p:cNvSpPr>
            <p:nvPr/>
          </p:nvSpPr>
          <p:spPr bwMode="black">
            <a:xfrm>
              <a:off x="4730751" y="1639888"/>
              <a:ext cx="781050" cy="608013"/>
            </a:xfrm>
            <a:custGeom>
              <a:avLst/>
              <a:gdLst>
                <a:gd name="T0" fmla="*/ 177 w 208"/>
                <a:gd name="T1" fmla="*/ 0 h 162"/>
                <a:gd name="T2" fmla="*/ 31 w 208"/>
                <a:gd name="T3" fmla="*/ 0 h 162"/>
                <a:gd name="T4" fmla="*/ 0 w 208"/>
                <a:gd name="T5" fmla="*/ 31 h 162"/>
                <a:gd name="T6" fmla="*/ 0 w 208"/>
                <a:gd name="T7" fmla="*/ 131 h 162"/>
                <a:gd name="T8" fmla="*/ 31 w 208"/>
                <a:gd name="T9" fmla="*/ 162 h 162"/>
                <a:gd name="T10" fmla="*/ 177 w 208"/>
                <a:gd name="T11" fmla="*/ 162 h 162"/>
                <a:gd name="T12" fmla="*/ 208 w 208"/>
                <a:gd name="T13" fmla="*/ 131 h 162"/>
                <a:gd name="T14" fmla="*/ 208 w 208"/>
                <a:gd name="T15" fmla="*/ 31 h 162"/>
                <a:gd name="T16" fmla="*/ 177 w 208"/>
                <a:gd name="T17" fmla="*/ 0 h 162"/>
                <a:gd name="T18" fmla="*/ 190 w 208"/>
                <a:gd name="T19" fmla="*/ 131 h 162"/>
                <a:gd name="T20" fmla="*/ 177 w 208"/>
                <a:gd name="T21" fmla="*/ 144 h 162"/>
                <a:gd name="T22" fmla="*/ 31 w 208"/>
                <a:gd name="T23" fmla="*/ 144 h 162"/>
                <a:gd name="T24" fmla="*/ 18 w 208"/>
                <a:gd name="T25" fmla="*/ 131 h 162"/>
                <a:gd name="T26" fmla="*/ 18 w 208"/>
                <a:gd name="T27" fmla="*/ 31 h 162"/>
                <a:gd name="T28" fmla="*/ 31 w 208"/>
                <a:gd name="T29" fmla="*/ 18 h 162"/>
                <a:gd name="T30" fmla="*/ 177 w 208"/>
                <a:gd name="T31" fmla="*/ 18 h 162"/>
                <a:gd name="T32" fmla="*/ 190 w 208"/>
                <a:gd name="T33" fmla="*/ 31 h 162"/>
                <a:gd name="T34" fmla="*/ 190 w 208"/>
                <a:gd name="T35" fmla="*/ 13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62">
                  <a:moveTo>
                    <a:pt x="177" y="0"/>
                  </a:moveTo>
                  <a:cubicBezTo>
                    <a:pt x="31" y="0"/>
                    <a:pt x="31" y="0"/>
                    <a:pt x="31" y="0"/>
                  </a:cubicBezTo>
                  <a:cubicBezTo>
                    <a:pt x="14" y="0"/>
                    <a:pt x="0" y="14"/>
                    <a:pt x="0" y="31"/>
                  </a:cubicBezTo>
                  <a:cubicBezTo>
                    <a:pt x="0" y="131"/>
                    <a:pt x="0" y="131"/>
                    <a:pt x="0" y="131"/>
                  </a:cubicBezTo>
                  <a:cubicBezTo>
                    <a:pt x="0" y="148"/>
                    <a:pt x="14" y="162"/>
                    <a:pt x="31" y="162"/>
                  </a:cubicBezTo>
                  <a:cubicBezTo>
                    <a:pt x="177" y="162"/>
                    <a:pt x="177" y="162"/>
                    <a:pt x="177" y="162"/>
                  </a:cubicBezTo>
                  <a:cubicBezTo>
                    <a:pt x="194" y="162"/>
                    <a:pt x="208" y="148"/>
                    <a:pt x="208" y="131"/>
                  </a:cubicBezTo>
                  <a:cubicBezTo>
                    <a:pt x="208" y="31"/>
                    <a:pt x="208" y="31"/>
                    <a:pt x="208" y="31"/>
                  </a:cubicBezTo>
                  <a:cubicBezTo>
                    <a:pt x="208" y="14"/>
                    <a:pt x="194" y="0"/>
                    <a:pt x="177" y="0"/>
                  </a:cubicBezTo>
                  <a:moveTo>
                    <a:pt x="190" y="131"/>
                  </a:moveTo>
                  <a:cubicBezTo>
                    <a:pt x="190" y="138"/>
                    <a:pt x="184" y="144"/>
                    <a:pt x="177" y="144"/>
                  </a:cubicBezTo>
                  <a:cubicBezTo>
                    <a:pt x="31" y="144"/>
                    <a:pt x="31" y="144"/>
                    <a:pt x="31" y="144"/>
                  </a:cubicBezTo>
                  <a:cubicBezTo>
                    <a:pt x="24" y="144"/>
                    <a:pt x="18" y="138"/>
                    <a:pt x="18" y="131"/>
                  </a:cubicBezTo>
                  <a:cubicBezTo>
                    <a:pt x="18" y="31"/>
                    <a:pt x="18" y="31"/>
                    <a:pt x="18" y="31"/>
                  </a:cubicBezTo>
                  <a:cubicBezTo>
                    <a:pt x="18" y="24"/>
                    <a:pt x="24" y="18"/>
                    <a:pt x="31" y="18"/>
                  </a:cubicBezTo>
                  <a:cubicBezTo>
                    <a:pt x="177" y="18"/>
                    <a:pt x="177" y="18"/>
                    <a:pt x="177" y="18"/>
                  </a:cubicBezTo>
                  <a:cubicBezTo>
                    <a:pt x="184" y="18"/>
                    <a:pt x="190" y="24"/>
                    <a:pt x="190" y="31"/>
                  </a:cubicBezTo>
                  <a:lnTo>
                    <a:pt x="190" y="1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9" name="Freeform 22"/>
            <p:cNvSpPr>
              <a:spLocks/>
            </p:cNvSpPr>
            <p:nvPr/>
          </p:nvSpPr>
          <p:spPr bwMode="black">
            <a:xfrm>
              <a:off x="4911726" y="2289176"/>
              <a:ext cx="419100" cy="104775"/>
            </a:xfrm>
            <a:custGeom>
              <a:avLst/>
              <a:gdLst>
                <a:gd name="T0" fmla="*/ 112 w 112"/>
                <a:gd name="T1" fmla="*/ 25 h 28"/>
                <a:gd name="T2" fmla="*/ 112 w 112"/>
                <a:gd name="T3" fmla="*/ 23 h 28"/>
                <a:gd name="T4" fmla="*/ 110 w 112"/>
                <a:gd name="T5" fmla="*/ 18 h 28"/>
                <a:gd name="T6" fmla="*/ 96 w 112"/>
                <a:gd name="T7" fmla="*/ 2 h 28"/>
                <a:gd name="T8" fmla="*/ 91 w 112"/>
                <a:gd name="T9" fmla="*/ 0 h 28"/>
                <a:gd name="T10" fmla="*/ 21 w 112"/>
                <a:gd name="T11" fmla="*/ 0 h 28"/>
                <a:gd name="T12" fmla="*/ 16 w 112"/>
                <a:gd name="T13" fmla="*/ 2 h 28"/>
                <a:gd name="T14" fmla="*/ 2 w 112"/>
                <a:gd name="T15" fmla="*/ 18 h 28"/>
                <a:gd name="T16" fmla="*/ 0 w 112"/>
                <a:gd name="T17" fmla="*/ 23 h 28"/>
                <a:gd name="T18" fmla="*/ 0 w 112"/>
                <a:gd name="T19" fmla="*/ 25 h 28"/>
                <a:gd name="T20" fmla="*/ 3 w 112"/>
                <a:gd name="T21" fmla="*/ 28 h 28"/>
                <a:gd name="T22" fmla="*/ 109 w 112"/>
                <a:gd name="T23" fmla="*/ 28 h 28"/>
                <a:gd name="T24" fmla="*/ 112 w 112"/>
                <a:gd name="T25"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28">
                  <a:moveTo>
                    <a:pt x="112" y="25"/>
                  </a:moveTo>
                  <a:cubicBezTo>
                    <a:pt x="112" y="23"/>
                    <a:pt x="112" y="23"/>
                    <a:pt x="112" y="23"/>
                  </a:cubicBezTo>
                  <a:cubicBezTo>
                    <a:pt x="112" y="22"/>
                    <a:pt x="111" y="20"/>
                    <a:pt x="110" y="18"/>
                  </a:cubicBezTo>
                  <a:cubicBezTo>
                    <a:pt x="96" y="2"/>
                    <a:pt x="96" y="2"/>
                    <a:pt x="96" y="2"/>
                  </a:cubicBezTo>
                  <a:cubicBezTo>
                    <a:pt x="95" y="1"/>
                    <a:pt x="93" y="0"/>
                    <a:pt x="91" y="0"/>
                  </a:cubicBezTo>
                  <a:cubicBezTo>
                    <a:pt x="21" y="0"/>
                    <a:pt x="21" y="0"/>
                    <a:pt x="21" y="0"/>
                  </a:cubicBezTo>
                  <a:cubicBezTo>
                    <a:pt x="19" y="0"/>
                    <a:pt x="17" y="1"/>
                    <a:pt x="16" y="2"/>
                  </a:cubicBezTo>
                  <a:cubicBezTo>
                    <a:pt x="2" y="18"/>
                    <a:pt x="2" y="18"/>
                    <a:pt x="2" y="18"/>
                  </a:cubicBezTo>
                  <a:cubicBezTo>
                    <a:pt x="1" y="20"/>
                    <a:pt x="0" y="22"/>
                    <a:pt x="0" y="23"/>
                  </a:cubicBezTo>
                  <a:cubicBezTo>
                    <a:pt x="0" y="25"/>
                    <a:pt x="0" y="25"/>
                    <a:pt x="0" y="25"/>
                  </a:cubicBezTo>
                  <a:cubicBezTo>
                    <a:pt x="0" y="26"/>
                    <a:pt x="1" y="28"/>
                    <a:pt x="3" y="28"/>
                  </a:cubicBezTo>
                  <a:cubicBezTo>
                    <a:pt x="109" y="28"/>
                    <a:pt x="109" y="28"/>
                    <a:pt x="109" y="28"/>
                  </a:cubicBezTo>
                  <a:cubicBezTo>
                    <a:pt x="111" y="28"/>
                    <a:pt x="112" y="26"/>
                    <a:pt x="112" y="2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0" name="Freeform 23"/>
            <p:cNvSpPr>
              <a:spLocks noEditPoints="1"/>
            </p:cNvSpPr>
            <p:nvPr/>
          </p:nvSpPr>
          <p:spPr bwMode="black">
            <a:xfrm>
              <a:off x="5586413" y="1639888"/>
              <a:ext cx="385763" cy="754063"/>
            </a:xfrm>
            <a:custGeom>
              <a:avLst/>
              <a:gdLst>
                <a:gd name="T0" fmla="*/ 89 w 103"/>
                <a:gd name="T1" fmla="*/ 0 h 201"/>
                <a:gd name="T2" fmla="*/ 13 w 103"/>
                <a:gd name="T3" fmla="*/ 0 h 201"/>
                <a:gd name="T4" fmla="*/ 0 w 103"/>
                <a:gd name="T5" fmla="*/ 13 h 201"/>
                <a:gd name="T6" fmla="*/ 0 w 103"/>
                <a:gd name="T7" fmla="*/ 187 h 201"/>
                <a:gd name="T8" fmla="*/ 13 w 103"/>
                <a:gd name="T9" fmla="*/ 201 h 201"/>
                <a:gd name="T10" fmla="*/ 89 w 103"/>
                <a:gd name="T11" fmla="*/ 201 h 201"/>
                <a:gd name="T12" fmla="*/ 103 w 103"/>
                <a:gd name="T13" fmla="*/ 187 h 201"/>
                <a:gd name="T14" fmla="*/ 103 w 103"/>
                <a:gd name="T15" fmla="*/ 13 h 201"/>
                <a:gd name="T16" fmla="*/ 89 w 103"/>
                <a:gd name="T17" fmla="*/ 0 h 201"/>
                <a:gd name="T18" fmla="*/ 52 w 103"/>
                <a:gd name="T19" fmla="*/ 187 h 201"/>
                <a:gd name="T20" fmla="*/ 40 w 103"/>
                <a:gd name="T21" fmla="*/ 175 h 201"/>
                <a:gd name="T22" fmla="*/ 52 w 103"/>
                <a:gd name="T23" fmla="*/ 163 h 201"/>
                <a:gd name="T24" fmla="*/ 63 w 103"/>
                <a:gd name="T25" fmla="*/ 175 h 201"/>
                <a:gd name="T26" fmla="*/ 52 w 103"/>
                <a:gd name="T27" fmla="*/ 18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201">
                  <a:moveTo>
                    <a:pt x="89" y="0"/>
                  </a:moveTo>
                  <a:cubicBezTo>
                    <a:pt x="13" y="0"/>
                    <a:pt x="13" y="0"/>
                    <a:pt x="13" y="0"/>
                  </a:cubicBezTo>
                  <a:cubicBezTo>
                    <a:pt x="6" y="0"/>
                    <a:pt x="0" y="6"/>
                    <a:pt x="0" y="13"/>
                  </a:cubicBezTo>
                  <a:cubicBezTo>
                    <a:pt x="0" y="187"/>
                    <a:pt x="0" y="187"/>
                    <a:pt x="0" y="187"/>
                  </a:cubicBezTo>
                  <a:cubicBezTo>
                    <a:pt x="0" y="195"/>
                    <a:pt x="6" y="201"/>
                    <a:pt x="13" y="201"/>
                  </a:cubicBezTo>
                  <a:cubicBezTo>
                    <a:pt x="89" y="201"/>
                    <a:pt x="89" y="201"/>
                    <a:pt x="89" y="201"/>
                  </a:cubicBezTo>
                  <a:cubicBezTo>
                    <a:pt x="97" y="201"/>
                    <a:pt x="103" y="195"/>
                    <a:pt x="103" y="187"/>
                  </a:cubicBezTo>
                  <a:cubicBezTo>
                    <a:pt x="103" y="13"/>
                    <a:pt x="103" y="13"/>
                    <a:pt x="103" y="13"/>
                  </a:cubicBezTo>
                  <a:cubicBezTo>
                    <a:pt x="103" y="6"/>
                    <a:pt x="97" y="0"/>
                    <a:pt x="89" y="0"/>
                  </a:cubicBezTo>
                  <a:moveTo>
                    <a:pt x="52" y="187"/>
                  </a:moveTo>
                  <a:cubicBezTo>
                    <a:pt x="45" y="187"/>
                    <a:pt x="40" y="181"/>
                    <a:pt x="40" y="175"/>
                  </a:cubicBezTo>
                  <a:cubicBezTo>
                    <a:pt x="40" y="168"/>
                    <a:pt x="45" y="163"/>
                    <a:pt x="52" y="163"/>
                  </a:cubicBezTo>
                  <a:cubicBezTo>
                    <a:pt x="58" y="163"/>
                    <a:pt x="63" y="168"/>
                    <a:pt x="63" y="175"/>
                  </a:cubicBezTo>
                  <a:cubicBezTo>
                    <a:pt x="63" y="181"/>
                    <a:pt x="58" y="187"/>
                    <a:pt x="52" y="18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1" name="Freeform 24"/>
            <p:cNvSpPr>
              <a:spLocks noEditPoints="1"/>
            </p:cNvSpPr>
            <p:nvPr/>
          </p:nvSpPr>
          <p:spPr bwMode="black">
            <a:xfrm>
              <a:off x="2462213" y="3032126"/>
              <a:ext cx="525463" cy="804863"/>
            </a:xfrm>
            <a:custGeom>
              <a:avLst/>
              <a:gdLst>
                <a:gd name="T0" fmla="*/ 109 w 140"/>
                <a:gd name="T1" fmla="*/ 0 h 215"/>
                <a:gd name="T2" fmla="*/ 31 w 140"/>
                <a:gd name="T3" fmla="*/ 0 h 215"/>
                <a:gd name="T4" fmla="*/ 0 w 140"/>
                <a:gd name="T5" fmla="*/ 30 h 215"/>
                <a:gd name="T6" fmla="*/ 0 w 140"/>
                <a:gd name="T7" fmla="*/ 184 h 215"/>
                <a:gd name="T8" fmla="*/ 31 w 140"/>
                <a:gd name="T9" fmla="*/ 215 h 215"/>
                <a:gd name="T10" fmla="*/ 109 w 140"/>
                <a:gd name="T11" fmla="*/ 215 h 215"/>
                <a:gd name="T12" fmla="*/ 140 w 140"/>
                <a:gd name="T13" fmla="*/ 184 h 215"/>
                <a:gd name="T14" fmla="*/ 140 w 140"/>
                <a:gd name="T15" fmla="*/ 30 h 215"/>
                <a:gd name="T16" fmla="*/ 109 w 140"/>
                <a:gd name="T17" fmla="*/ 0 h 215"/>
                <a:gd name="T18" fmla="*/ 122 w 140"/>
                <a:gd name="T19" fmla="*/ 177 h 215"/>
                <a:gd name="T20" fmla="*/ 109 w 140"/>
                <a:gd name="T21" fmla="*/ 195 h 215"/>
                <a:gd name="T22" fmla="*/ 31 w 140"/>
                <a:gd name="T23" fmla="*/ 195 h 215"/>
                <a:gd name="T24" fmla="*/ 18 w 140"/>
                <a:gd name="T25" fmla="*/ 177 h 215"/>
                <a:gd name="T26" fmla="*/ 18 w 140"/>
                <a:gd name="T27" fmla="*/ 35 h 215"/>
                <a:gd name="T28" fmla="*/ 31 w 140"/>
                <a:gd name="T29" fmla="*/ 18 h 215"/>
                <a:gd name="T30" fmla="*/ 109 w 140"/>
                <a:gd name="T31" fmla="*/ 18 h 215"/>
                <a:gd name="T32" fmla="*/ 122 w 140"/>
                <a:gd name="T33" fmla="*/ 35 h 215"/>
                <a:gd name="T34" fmla="*/ 122 w 140"/>
                <a:gd name="T35" fmla="*/ 17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215">
                  <a:moveTo>
                    <a:pt x="109" y="0"/>
                  </a:moveTo>
                  <a:cubicBezTo>
                    <a:pt x="31" y="0"/>
                    <a:pt x="31" y="0"/>
                    <a:pt x="31" y="0"/>
                  </a:cubicBezTo>
                  <a:cubicBezTo>
                    <a:pt x="14" y="0"/>
                    <a:pt x="0" y="13"/>
                    <a:pt x="0" y="30"/>
                  </a:cubicBezTo>
                  <a:cubicBezTo>
                    <a:pt x="0" y="184"/>
                    <a:pt x="0" y="184"/>
                    <a:pt x="0" y="184"/>
                  </a:cubicBezTo>
                  <a:cubicBezTo>
                    <a:pt x="0" y="201"/>
                    <a:pt x="14" y="215"/>
                    <a:pt x="31" y="215"/>
                  </a:cubicBezTo>
                  <a:cubicBezTo>
                    <a:pt x="109" y="215"/>
                    <a:pt x="109" y="215"/>
                    <a:pt x="109" y="215"/>
                  </a:cubicBezTo>
                  <a:cubicBezTo>
                    <a:pt x="126" y="215"/>
                    <a:pt x="140" y="201"/>
                    <a:pt x="140" y="184"/>
                  </a:cubicBezTo>
                  <a:cubicBezTo>
                    <a:pt x="140" y="30"/>
                    <a:pt x="140" y="30"/>
                    <a:pt x="140" y="30"/>
                  </a:cubicBezTo>
                  <a:cubicBezTo>
                    <a:pt x="140" y="13"/>
                    <a:pt x="126" y="0"/>
                    <a:pt x="109" y="0"/>
                  </a:cubicBezTo>
                  <a:moveTo>
                    <a:pt x="122" y="177"/>
                  </a:moveTo>
                  <a:cubicBezTo>
                    <a:pt x="122" y="187"/>
                    <a:pt x="116" y="195"/>
                    <a:pt x="109" y="195"/>
                  </a:cubicBezTo>
                  <a:cubicBezTo>
                    <a:pt x="31" y="195"/>
                    <a:pt x="31" y="195"/>
                    <a:pt x="31" y="195"/>
                  </a:cubicBezTo>
                  <a:cubicBezTo>
                    <a:pt x="24" y="195"/>
                    <a:pt x="18" y="187"/>
                    <a:pt x="18" y="177"/>
                  </a:cubicBezTo>
                  <a:cubicBezTo>
                    <a:pt x="18" y="35"/>
                    <a:pt x="18" y="35"/>
                    <a:pt x="18" y="35"/>
                  </a:cubicBezTo>
                  <a:cubicBezTo>
                    <a:pt x="18" y="26"/>
                    <a:pt x="24" y="18"/>
                    <a:pt x="31" y="18"/>
                  </a:cubicBezTo>
                  <a:cubicBezTo>
                    <a:pt x="109" y="18"/>
                    <a:pt x="109" y="18"/>
                    <a:pt x="109" y="18"/>
                  </a:cubicBezTo>
                  <a:cubicBezTo>
                    <a:pt x="116" y="18"/>
                    <a:pt x="122" y="26"/>
                    <a:pt x="122" y="35"/>
                  </a:cubicBezTo>
                  <a:lnTo>
                    <a:pt x="122" y="1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2" name="Freeform 25"/>
            <p:cNvSpPr>
              <a:spLocks noEditPoints="1"/>
            </p:cNvSpPr>
            <p:nvPr/>
          </p:nvSpPr>
          <p:spPr bwMode="black">
            <a:xfrm>
              <a:off x="5049838" y="4411663"/>
              <a:ext cx="739775" cy="854075"/>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3" name="Freeform 26"/>
            <p:cNvSpPr>
              <a:spLocks noEditPoints="1"/>
            </p:cNvSpPr>
            <p:nvPr/>
          </p:nvSpPr>
          <p:spPr bwMode="black">
            <a:xfrm>
              <a:off x="6043613" y="2960688"/>
              <a:ext cx="641350" cy="876300"/>
            </a:xfrm>
            <a:custGeom>
              <a:avLst/>
              <a:gdLst>
                <a:gd name="T0" fmla="*/ 146 w 171"/>
                <a:gd name="T1" fmla="*/ 0 h 234"/>
                <a:gd name="T2" fmla="*/ 25 w 171"/>
                <a:gd name="T3" fmla="*/ 0 h 234"/>
                <a:gd name="T4" fmla="*/ 0 w 171"/>
                <a:gd name="T5" fmla="*/ 25 h 234"/>
                <a:gd name="T6" fmla="*/ 0 w 171"/>
                <a:gd name="T7" fmla="*/ 209 h 234"/>
                <a:gd name="T8" fmla="*/ 25 w 171"/>
                <a:gd name="T9" fmla="*/ 234 h 234"/>
                <a:gd name="T10" fmla="*/ 146 w 171"/>
                <a:gd name="T11" fmla="*/ 234 h 234"/>
                <a:gd name="T12" fmla="*/ 171 w 171"/>
                <a:gd name="T13" fmla="*/ 209 h 234"/>
                <a:gd name="T14" fmla="*/ 171 w 171"/>
                <a:gd name="T15" fmla="*/ 25 h 234"/>
                <a:gd name="T16" fmla="*/ 146 w 171"/>
                <a:gd name="T17" fmla="*/ 0 h 234"/>
                <a:gd name="T18" fmla="*/ 157 w 171"/>
                <a:gd name="T19" fmla="*/ 183 h 234"/>
                <a:gd name="T20" fmla="*/ 146 w 171"/>
                <a:gd name="T21" fmla="*/ 193 h 234"/>
                <a:gd name="T22" fmla="*/ 25 w 171"/>
                <a:gd name="T23" fmla="*/ 193 h 234"/>
                <a:gd name="T24" fmla="*/ 15 w 171"/>
                <a:gd name="T25" fmla="*/ 183 h 234"/>
                <a:gd name="T26" fmla="*/ 15 w 171"/>
                <a:gd name="T27" fmla="*/ 25 h 234"/>
                <a:gd name="T28" fmla="*/ 25 w 171"/>
                <a:gd name="T29" fmla="*/ 14 h 234"/>
                <a:gd name="T30" fmla="*/ 146 w 171"/>
                <a:gd name="T31" fmla="*/ 14 h 234"/>
                <a:gd name="T32" fmla="*/ 157 w 171"/>
                <a:gd name="T33" fmla="*/ 25 h 234"/>
                <a:gd name="T34" fmla="*/ 157 w 171"/>
                <a:gd name="T35" fmla="*/ 18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234">
                  <a:moveTo>
                    <a:pt x="146" y="0"/>
                  </a:moveTo>
                  <a:cubicBezTo>
                    <a:pt x="25" y="0"/>
                    <a:pt x="25" y="0"/>
                    <a:pt x="25" y="0"/>
                  </a:cubicBezTo>
                  <a:cubicBezTo>
                    <a:pt x="11" y="0"/>
                    <a:pt x="0" y="11"/>
                    <a:pt x="0" y="25"/>
                  </a:cubicBezTo>
                  <a:cubicBezTo>
                    <a:pt x="0" y="209"/>
                    <a:pt x="0" y="209"/>
                    <a:pt x="0" y="209"/>
                  </a:cubicBezTo>
                  <a:cubicBezTo>
                    <a:pt x="0" y="223"/>
                    <a:pt x="11" y="234"/>
                    <a:pt x="25" y="234"/>
                  </a:cubicBezTo>
                  <a:cubicBezTo>
                    <a:pt x="146" y="234"/>
                    <a:pt x="146" y="234"/>
                    <a:pt x="146" y="234"/>
                  </a:cubicBezTo>
                  <a:cubicBezTo>
                    <a:pt x="160" y="234"/>
                    <a:pt x="171" y="223"/>
                    <a:pt x="171" y="209"/>
                  </a:cubicBezTo>
                  <a:cubicBezTo>
                    <a:pt x="171" y="25"/>
                    <a:pt x="171" y="25"/>
                    <a:pt x="171" y="25"/>
                  </a:cubicBezTo>
                  <a:cubicBezTo>
                    <a:pt x="171" y="11"/>
                    <a:pt x="160" y="0"/>
                    <a:pt x="146" y="0"/>
                  </a:cubicBezTo>
                  <a:moveTo>
                    <a:pt x="157" y="183"/>
                  </a:moveTo>
                  <a:cubicBezTo>
                    <a:pt x="157" y="188"/>
                    <a:pt x="152" y="193"/>
                    <a:pt x="146" y="193"/>
                  </a:cubicBezTo>
                  <a:cubicBezTo>
                    <a:pt x="25" y="193"/>
                    <a:pt x="25" y="193"/>
                    <a:pt x="25" y="193"/>
                  </a:cubicBezTo>
                  <a:cubicBezTo>
                    <a:pt x="19" y="193"/>
                    <a:pt x="15" y="188"/>
                    <a:pt x="15" y="183"/>
                  </a:cubicBezTo>
                  <a:cubicBezTo>
                    <a:pt x="15" y="25"/>
                    <a:pt x="15" y="25"/>
                    <a:pt x="15" y="25"/>
                  </a:cubicBezTo>
                  <a:cubicBezTo>
                    <a:pt x="15" y="19"/>
                    <a:pt x="19" y="14"/>
                    <a:pt x="25" y="14"/>
                  </a:cubicBezTo>
                  <a:cubicBezTo>
                    <a:pt x="146" y="14"/>
                    <a:pt x="146" y="14"/>
                    <a:pt x="146" y="14"/>
                  </a:cubicBezTo>
                  <a:cubicBezTo>
                    <a:pt x="152" y="14"/>
                    <a:pt x="157" y="19"/>
                    <a:pt x="157" y="25"/>
                  </a:cubicBezTo>
                  <a:lnTo>
                    <a:pt x="15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4" name="Oval 27"/>
            <p:cNvSpPr>
              <a:spLocks noChangeArrowheads="1"/>
            </p:cNvSpPr>
            <p:nvPr/>
          </p:nvSpPr>
          <p:spPr bwMode="black">
            <a:xfrm>
              <a:off x="62245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5" name="Oval 28"/>
            <p:cNvSpPr>
              <a:spLocks noChangeArrowheads="1"/>
            </p:cNvSpPr>
            <p:nvPr/>
          </p:nvSpPr>
          <p:spPr bwMode="black">
            <a:xfrm>
              <a:off x="64531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6" name="Oval 29"/>
            <p:cNvSpPr>
              <a:spLocks noChangeArrowheads="1"/>
            </p:cNvSpPr>
            <p:nvPr/>
          </p:nvSpPr>
          <p:spPr bwMode="black">
            <a:xfrm>
              <a:off x="6340476"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7" name="Freeform 30"/>
            <p:cNvSpPr>
              <a:spLocks/>
            </p:cNvSpPr>
            <p:nvPr/>
          </p:nvSpPr>
          <p:spPr bwMode="black">
            <a:xfrm>
              <a:off x="3425826" y="4279901"/>
              <a:ext cx="442913" cy="16192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8" name="Freeform 31"/>
            <p:cNvSpPr>
              <a:spLocks noEditPoints="1"/>
            </p:cNvSpPr>
            <p:nvPr/>
          </p:nvSpPr>
          <p:spPr bwMode="black">
            <a:xfrm>
              <a:off x="3414713" y="4456113"/>
              <a:ext cx="476250" cy="80962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28224911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7341" y="2048974"/>
            <a:ext cx="2628900" cy="2152650"/>
          </a:xfrm>
          <a:prstGeom prst="rect">
            <a:avLst/>
          </a:prstGeom>
        </p:spPr>
      </p:pic>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18384" y="1389743"/>
            <a:ext cx="3163102" cy="3163102"/>
          </a:xfrm>
          <a:prstGeom prst="rect">
            <a:avLst/>
          </a:prstGeom>
        </p:spPr>
      </p:pic>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0320" y="1184039"/>
            <a:ext cx="11149013" cy="369332"/>
          </a:xfrm>
        </p:spPr>
        <p:txBody>
          <a:bodyPr/>
          <a:lstStyle>
            <a:lvl1pPr marL="3175" indent="0" algn="ctr">
              <a:spcBef>
                <a:spcPts val="0"/>
              </a:spcBef>
              <a:spcAft>
                <a:spcPts val="900"/>
              </a:spcAft>
              <a:buSzPct val="80000"/>
              <a:buFont typeface="Arial" pitchFamily="34" charset="0"/>
              <a:buNone/>
              <a:defRPr sz="24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4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p:txBody>
      </p:sp>
      <p:sp>
        <p:nvSpPr>
          <p:cNvPr id="4" name="Rectangle 3"/>
          <p:cNvSpPr/>
          <p:nvPr userDrawn="1"/>
        </p:nvSpPr>
        <p:spPr>
          <a:xfrm>
            <a:off x="519113" y="1710184"/>
            <a:ext cx="11149012" cy="43156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0150682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6147522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04458" y="1548134"/>
            <a:ext cx="3077028" cy="3077028"/>
          </a:xfrm>
          <a:prstGeom prst="rect">
            <a:avLst/>
          </a:prstGeom>
        </p:spPr>
      </p:pic>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6" name="Freeform 105"/>
          <p:cNvSpPr>
            <a:spLocks/>
          </p:cNvSpPr>
          <p:nvPr userDrawn="1"/>
        </p:nvSpPr>
        <p:spPr bwMode="black">
          <a:xfrm>
            <a:off x="8493961" y="1324708"/>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bg1"/>
          </a:solidFill>
          <a:ln>
            <a:solidFill>
              <a:schemeClr val="bg1"/>
            </a:solid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382550357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6572" y="228600"/>
            <a:ext cx="11155680"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6572" y="1463040"/>
            <a:ext cx="11155680" cy="2062103"/>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80" r:id="rId1"/>
    <p:sldLayoutId id="2147483696" r:id="rId2"/>
    <p:sldLayoutId id="2147483768" r:id="rId3"/>
    <p:sldLayoutId id="2147483700" r:id="rId4"/>
    <p:sldLayoutId id="2147483781" r:id="rId5"/>
    <p:sldLayoutId id="2147483785" r:id="rId6"/>
    <p:sldLayoutId id="2147483782" r:id="rId7"/>
    <p:sldLayoutId id="2147483775" r:id="rId8"/>
    <p:sldLayoutId id="2147483783" r:id="rId9"/>
    <p:sldLayoutId id="2147483784" r:id="rId10"/>
    <p:sldLayoutId id="2147483774" r:id="rId11"/>
    <p:sldLayoutId id="2147483776" r:id="rId12"/>
    <p:sldLayoutId id="2147483777" r:id="rId13"/>
    <p:sldLayoutId id="2147483778" r:id="rId14"/>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solidFill>
              <a:schemeClr val="bg1">
                <a:alpha val="0"/>
              </a:schemeClr>
            </a:solid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7524" y="590550"/>
            <a:ext cx="3082925" cy="1992630"/>
          </a:xfrm>
        </p:spPr>
        <p:txBody>
          <a:bodyPr/>
          <a:lstStyle/>
          <a:p>
            <a:r>
              <a:rPr lang="en-US" sz="8000" dirty="0" err="1" smtClean="0"/>
              <a:t>gitflow</a:t>
            </a:r>
            <a:endParaRPr lang="en-US" dirty="0"/>
          </a:p>
        </p:txBody>
      </p:sp>
      <p:sp>
        <p:nvSpPr>
          <p:cNvPr id="7" name="Text Placeholder 6"/>
          <p:cNvSpPr>
            <a:spLocks noGrp="1"/>
          </p:cNvSpPr>
          <p:nvPr>
            <p:ph type="body" sz="quarter" idx="10"/>
          </p:nvPr>
        </p:nvSpPr>
        <p:spPr>
          <a:xfrm>
            <a:off x="517524" y="2286000"/>
            <a:ext cx="10152820" cy="1274538"/>
          </a:xfrm>
        </p:spPr>
        <p:txBody>
          <a:bodyPr/>
          <a:lstStyle/>
          <a:p>
            <a:r>
              <a:rPr lang="en-US" sz="5400" spc="0" dirty="0" smtClean="0"/>
              <a:t>A smart workflow with </a:t>
            </a:r>
            <a:r>
              <a:rPr lang="en-US" sz="5400" spc="0" dirty="0" err="1" smtClean="0"/>
              <a:t>git</a:t>
            </a:r>
            <a:endParaRPr lang="en-US" sz="5400" spc="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524" y="4369257"/>
            <a:ext cx="1773462" cy="17734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itle 3"/>
          <p:cNvSpPr txBox="1">
            <a:spLocks/>
          </p:cNvSpPr>
          <p:nvPr/>
        </p:nvSpPr>
        <p:spPr>
          <a:xfrm>
            <a:off x="2511009" y="4278630"/>
            <a:ext cx="2655351" cy="1405890"/>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4800" b="0" kern="1200" cap="none" spc="-100" baseline="0">
                <a:ln w="3175">
                  <a:solidFill>
                    <a:schemeClr val="bg1">
                      <a:alpha val="0"/>
                    </a:schemeClr>
                  </a:solidFill>
                </a:ln>
                <a:solidFill>
                  <a:schemeClr val="bg1">
                    <a:alpha val="98000"/>
                  </a:schemeClr>
                </a:solidFill>
                <a:effectLst/>
                <a:latin typeface="Segoe UI Light" pitchFamily="34" charset="0"/>
                <a:ea typeface="+mn-ea"/>
                <a:cs typeface="Arial" charset="0"/>
              </a:defRPr>
            </a:lvl1pPr>
          </a:lstStyle>
          <a:p>
            <a:r>
              <a:rPr lang="en-US" dirty="0" smtClean="0"/>
              <a:t>Igal Tabachnik</a:t>
            </a:r>
            <a:endParaRPr lang="en-US" sz="2800" dirty="0"/>
          </a:p>
        </p:txBody>
      </p:sp>
      <p:sp>
        <p:nvSpPr>
          <p:cNvPr id="8" name="Text Placeholder 6"/>
          <p:cNvSpPr txBox="1">
            <a:spLocks/>
          </p:cNvSpPr>
          <p:nvPr/>
        </p:nvSpPr>
        <p:spPr>
          <a:xfrm>
            <a:off x="2511009" y="5684520"/>
            <a:ext cx="2929671" cy="681584"/>
          </a:xfrm>
          <a:prstGeom prst="rect">
            <a:avLst/>
          </a:prstGeom>
        </p:spPr>
        <p:txBody>
          <a:bodyPr vert="horz" wrap="square" lIns="0" tIns="0" rIns="0" bIns="0" rtlCol="0" anchor="t" anchorCtr="0">
            <a:noAutofit/>
            <a:scene3d>
              <a:camera prst="orthographicFront"/>
              <a:lightRig rig="flat" dir="t"/>
            </a:scene3d>
            <a:sp3d>
              <a:contourClr>
                <a:schemeClr val="bg2"/>
              </a:contourClr>
            </a:sp3d>
          </a:bodyPr>
          <a:lstStyle>
            <a:lvl1pPr marL="0" indent="0" algn="l" defTabSz="914363" rtl="0" eaLnBrk="1" latinLnBrk="0" hangingPunct="1">
              <a:lnSpc>
                <a:spcPct val="100000"/>
              </a:lnSpc>
              <a:spcBef>
                <a:spcPts val="1200"/>
              </a:spcBef>
              <a:buSzPct val="80000"/>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spc="0" dirty="0" smtClean="0"/>
              <a:t>@hmemcpy</a:t>
            </a:r>
            <a:endParaRPr lang="en-US" sz="3200" spc="0" dirty="0"/>
          </a:p>
        </p:txBody>
      </p:sp>
    </p:spTree>
    <p:extLst>
      <p:ext uri="{BB962C8B-B14F-4D97-AF65-F5344CB8AC3E}">
        <p14:creationId xmlns:p14="http://schemas.microsoft.com/office/powerpoint/2010/main" val="31591263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gitflow</a:t>
            </a:r>
            <a:endParaRPr lang="en-US" dirty="0"/>
          </a:p>
        </p:txBody>
      </p:sp>
      <p:sp>
        <p:nvSpPr>
          <p:cNvPr id="4" name="Content Placeholder 2"/>
          <p:cNvSpPr txBox="1">
            <a:spLocks/>
          </p:cNvSpPr>
          <p:nvPr/>
        </p:nvSpPr>
        <p:spPr>
          <a:xfrm>
            <a:off x="6154111" y="1463675"/>
            <a:ext cx="5504688" cy="819150"/>
          </a:xfrm>
          <a:prstGeom prst="rect">
            <a:avLst/>
          </a:prstGeom>
          <a:solidFill>
            <a:schemeClr val="accent2"/>
          </a:solidFill>
        </p:spPr>
        <p:txBody>
          <a:bodyPr wrap="square" anchor="ctr">
            <a:noAutofit/>
          </a:bodyPr>
          <a:lstStyle>
            <a:defPPr>
              <a:defRPr lang="en-US"/>
            </a:defPPr>
            <a:lvl1pPr>
              <a:buClr>
                <a:schemeClr val="accent2"/>
              </a:buClr>
              <a:buSzPct val="110000"/>
              <a:defRPr sz="3600">
                <a:solidFill>
                  <a:schemeClr val="bg1"/>
                </a:solidFill>
              </a:defRPr>
            </a:lvl1pPr>
          </a:lstStyle>
          <a:p>
            <a:r>
              <a:rPr lang="en-GB" sz="3200" dirty="0" smtClean="0"/>
              <a:t>&gt;git flow </a:t>
            </a:r>
            <a:r>
              <a:rPr lang="en-GB" sz="3200" dirty="0" err="1" smtClean="0"/>
              <a:t>init</a:t>
            </a:r>
            <a:r>
              <a:rPr lang="en-GB" sz="3200" dirty="0" smtClean="0"/>
              <a:t> [-d]</a:t>
            </a:r>
            <a:endParaRPr lang="en-US" sz="3200" dirty="0"/>
          </a:p>
        </p:txBody>
      </p:sp>
      <p:sp>
        <p:nvSpPr>
          <p:cNvPr id="7" name="Rectangle 6"/>
          <p:cNvSpPr/>
          <p:nvPr/>
        </p:nvSpPr>
        <p:spPr>
          <a:xfrm>
            <a:off x="6136005" y="2463895"/>
            <a:ext cx="5527457" cy="3046988"/>
          </a:xfrm>
          <a:prstGeom prst="rect">
            <a:avLst/>
          </a:prstGeom>
        </p:spPr>
        <p:txBody>
          <a:bodyPr wrap="square">
            <a:spAutoFit/>
          </a:bodyPr>
          <a:lstStyle/>
          <a:p>
            <a:pPr marL="342900" lvl="1" indent="-342900">
              <a:buSzPct val="110000"/>
              <a:buFont typeface="Arial" panose="020B0604020202020204" pitchFamily="34" charset="0"/>
              <a:buChar char="•"/>
            </a:pPr>
            <a:r>
              <a:rPr lang="en-US" sz="2400" dirty="0">
                <a:solidFill>
                  <a:schemeClr val="tx2">
                    <a:alpha val="99000"/>
                  </a:schemeClr>
                </a:solidFill>
                <a:latin typeface="Segoe UI Light" pitchFamily="34" charset="0"/>
              </a:rPr>
              <a:t>m</a:t>
            </a:r>
            <a:r>
              <a:rPr lang="en-US" sz="2400" dirty="0" smtClean="0">
                <a:solidFill>
                  <a:schemeClr val="tx2">
                    <a:alpha val="99000"/>
                  </a:schemeClr>
                </a:solidFill>
                <a:latin typeface="Segoe UI Light" pitchFamily="34" charset="0"/>
              </a:rPr>
              <a:t>aster (production)</a:t>
            </a:r>
          </a:p>
          <a:p>
            <a:pPr marL="342900" lvl="1" indent="-342900">
              <a:buSzPct val="110000"/>
              <a:buFont typeface="Arial" panose="020B0604020202020204" pitchFamily="34" charset="0"/>
              <a:buChar char="•"/>
            </a:pPr>
            <a:r>
              <a:rPr lang="en-US" sz="2400" dirty="0" smtClean="0">
                <a:solidFill>
                  <a:schemeClr val="tx2">
                    <a:alpha val="99000"/>
                  </a:schemeClr>
                </a:solidFill>
                <a:latin typeface="Segoe UI Light" pitchFamily="34" charset="0"/>
              </a:rPr>
              <a:t>hotfixes</a:t>
            </a:r>
          </a:p>
          <a:p>
            <a:pPr marL="342900" lvl="1" indent="-342900">
              <a:buSzPct val="110000"/>
              <a:buFont typeface="Arial" panose="020B0604020202020204" pitchFamily="34" charset="0"/>
              <a:buChar char="•"/>
            </a:pPr>
            <a:r>
              <a:rPr lang="en-US" sz="2400" dirty="0">
                <a:solidFill>
                  <a:schemeClr val="tx2">
                    <a:alpha val="99000"/>
                  </a:schemeClr>
                </a:solidFill>
                <a:latin typeface="Segoe UI Light" pitchFamily="34" charset="0"/>
              </a:rPr>
              <a:t>r</a:t>
            </a:r>
            <a:r>
              <a:rPr lang="en-US" sz="2400" dirty="0" smtClean="0">
                <a:solidFill>
                  <a:schemeClr val="tx2">
                    <a:alpha val="99000"/>
                  </a:schemeClr>
                </a:solidFill>
                <a:latin typeface="Segoe UI Light" pitchFamily="34" charset="0"/>
              </a:rPr>
              <a:t>elease branches</a:t>
            </a:r>
          </a:p>
          <a:p>
            <a:pPr marL="342900" lvl="1" indent="-342900">
              <a:buSzPct val="110000"/>
              <a:buFont typeface="Arial" panose="020B0604020202020204" pitchFamily="34" charset="0"/>
              <a:buChar char="•"/>
            </a:pPr>
            <a:r>
              <a:rPr lang="en-US" sz="2400" dirty="0">
                <a:solidFill>
                  <a:schemeClr val="tx2">
                    <a:alpha val="99000"/>
                  </a:schemeClr>
                </a:solidFill>
                <a:latin typeface="Segoe UI Light" pitchFamily="34" charset="0"/>
              </a:rPr>
              <a:t>d</a:t>
            </a:r>
            <a:r>
              <a:rPr lang="en-US" sz="2400" dirty="0" smtClean="0">
                <a:solidFill>
                  <a:schemeClr val="tx2">
                    <a:alpha val="99000"/>
                  </a:schemeClr>
                </a:solidFill>
                <a:latin typeface="Segoe UI Light" pitchFamily="34" charset="0"/>
              </a:rPr>
              <a:t>evelop</a:t>
            </a:r>
          </a:p>
          <a:p>
            <a:pPr marL="342900" lvl="1" indent="-342900">
              <a:buSzPct val="110000"/>
              <a:buFont typeface="Arial" panose="020B0604020202020204" pitchFamily="34" charset="0"/>
              <a:buChar char="•"/>
            </a:pPr>
            <a:r>
              <a:rPr lang="en-US" sz="2400" dirty="0">
                <a:solidFill>
                  <a:schemeClr val="tx2">
                    <a:alpha val="99000"/>
                  </a:schemeClr>
                </a:solidFill>
                <a:latin typeface="Segoe UI Light" pitchFamily="34" charset="0"/>
              </a:rPr>
              <a:t>f</a:t>
            </a:r>
            <a:r>
              <a:rPr lang="en-US" sz="2400" dirty="0" smtClean="0">
                <a:solidFill>
                  <a:schemeClr val="tx2">
                    <a:alpha val="99000"/>
                  </a:schemeClr>
                </a:solidFill>
                <a:latin typeface="Segoe UI Light" pitchFamily="34" charset="0"/>
              </a:rPr>
              <a:t>eature branches</a:t>
            </a:r>
          </a:p>
          <a:p>
            <a:pPr marL="342900" lvl="1" indent="-342900">
              <a:buSzPct val="110000"/>
              <a:buFont typeface="Arial" panose="020B0604020202020204" pitchFamily="34" charset="0"/>
              <a:buChar char="•"/>
            </a:pPr>
            <a:endParaRPr lang="en-US" sz="2400" dirty="0" smtClean="0">
              <a:solidFill>
                <a:schemeClr val="tx2">
                  <a:alpha val="99000"/>
                </a:schemeClr>
              </a:solidFill>
              <a:latin typeface="Segoe UI Light" pitchFamily="34" charset="0"/>
            </a:endParaRPr>
          </a:p>
          <a:p>
            <a:pPr marL="342900" lvl="1" indent="-342900">
              <a:buSzPct val="110000"/>
              <a:buFont typeface="Arial" panose="020B0604020202020204" pitchFamily="34" charset="0"/>
              <a:buChar char="•"/>
            </a:pPr>
            <a:endParaRPr lang="en-US" sz="2400" dirty="0" smtClean="0">
              <a:solidFill>
                <a:schemeClr val="tx2">
                  <a:alpha val="99000"/>
                </a:schemeClr>
              </a:solidFill>
              <a:latin typeface="Segoe UI Light" pitchFamily="34" charset="0"/>
            </a:endParaRPr>
          </a:p>
          <a:p>
            <a:pPr marL="342900" lvl="1" indent="-342900">
              <a:buSzPct val="110000"/>
              <a:buFont typeface="Arial" panose="020B0604020202020204" pitchFamily="34" charset="0"/>
              <a:buChar char="•"/>
            </a:pPr>
            <a:endParaRPr lang="en-US" sz="2400" dirty="0" smtClean="0">
              <a:solidFill>
                <a:schemeClr val="tx2">
                  <a:alpha val="99000"/>
                </a:schemeClr>
              </a:solidFill>
              <a:latin typeface="Segoe UI Light" pitchFamily="34" charset="0"/>
            </a:endParaRPr>
          </a:p>
        </p:txBody>
      </p:sp>
      <p:pic>
        <p:nvPicPr>
          <p:cNvPr id="2" name="Picture 2" descr="C:\Users\Howard\AppData\Local\Temp\SNAGHTMLf41640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112" y="1463675"/>
            <a:ext cx="5227121" cy="4598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7681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gitflow</a:t>
            </a:r>
            <a:endParaRPr lang="en-US" dirty="0"/>
          </a:p>
        </p:txBody>
      </p:sp>
      <p:sp>
        <p:nvSpPr>
          <p:cNvPr id="4" name="Content Placeholder 2"/>
          <p:cNvSpPr txBox="1">
            <a:spLocks/>
          </p:cNvSpPr>
          <p:nvPr/>
        </p:nvSpPr>
        <p:spPr>
          <a:xfrm>
            <a:off x="6154111" y="1463675"/>
            <a:ext cx="5504688" cy="819150"/>
          </a:xfrm>
          <a:prstGeom prst="rect">
            <a:avLst/>
          </a:prstGeom>
          <a:solidFill>
            <a:schemeClr val="accent2"/>
          </a:solidFill>
        </p:spPr>
        <p:txBody>
          <a:bodyPr wrap="square" anchor="ctr">
            <a:noAutofit/>
          </a:bodyPr>
          <a:lstStyle>
            <a:defPPr>
              <a:defRPr lang="en-US"/>
            </a:defPPr>
            <a:lvl1pPr>
              <a:buClr>
                <a:schemeClr val="accent2"/>
              </a:buClr>
              <a:buSzPct val="110000"/>
              <a:defRPr sz="3600">
                <a:solidFill>
                  <a:schemeClr val="bg1"/>
                </a:solidFill>
              </a:defRPr>
            </a:lvl1pPr>
          </a:lstStyle>
          <a:p>
            <a:r>
              <a:rPr lang="en-GB" sz="3200" dirty="0" smtClean="0"/>
              <a:t>&gt;git flow feature start</a:t>
            </a:r>
            <a:endParaRPr lang="en-US" sz="3200" dirty="0"/>
          </a:p>
        </p:txBody>
      </p:sp>
      <p:sp>
        <p:nvSpPr>
          <p:cNvPr id="7" name="Rectangle 6"/>
          <p:cNvSpPr/>
          <p:nvPr/>
        </p:nvSpPr>
        <p:spPr>
          <a:xfrm>
            <a:off x="6136005" y="2463895"/>
            <a:ext cx="5527457" cy="1200329"/>
          </a:xfrm>
          <a:prstGeom prst="rect">
            <a:avLst/>
          </a:prstGeom>
        </p:spPr>
        <p:txBody>
          <a:bodyPr wrap="square">
            <a:spAutoFit/>
          </a:bodyPr>
          <a:lstStyle/>
          <a:p>
            <a:pPr marL="0" lvl="1">
              <a:buSzPct val="110000"/>
            </a:pPr>
            <a:r>
              <a:rPr lang="en-GB" dirty="0" smtClean="0">
                <a:solidFill>
                  <a:schemeClr val="tx2">
                    <a:alpha val="99000"/>
                  </a:schemeClr>
                </a:solidFill>
                <a:latin typeface="Segoe UI Light" pitchFamily="34" charset="0"/>
              </a:rPr>
              <a:t>Translates to:</a:t>
            </a:r>
          </a:p>
          <a:p>
            <a:pPr marL="0" lvl="1">
              <a:buSzPct val="110000"/>
            </a:pPr>
            <a:endParaRPr lang="en-GB" dirty="0" smtClean="0">
              <a:solidFill>
                <a:schemeClr val="tx2">
                  <a:alpha val="99000"/>
                </a:schemeClr>
              </a:solidFill>
              <a:latin typeface="Segoe UI Light" pitchFamily="34" charset="0"/>
            </a:endParaRPr>
          </a:p>
          <a:p>
            <a:pPr marL="0" lvl="1">
              <a:buSzPct val="110000"/>
            </a:pPr>
            <a:r>
              <a:rPr lang="en-GB" dirty="0" smtClean="0">
                <a:solidFill>
                  <a:schemeClr val="tx2">
                    <a:alpha val="99000"/>
                  </a:schemeClr>
                </a:solidFill>
                <a:latin typeface="Segoe UI Light" pitchFamily="34" charset="0"/>
              </a:rPr>
              <a:t>&gt; </a:t>
            </a:r>
            <a:r>
              <a:rPr lang="en-GB" dirty="0" smtClean="0">
                <a:solidFill>
                  <a:schemeClr val="tx2">
                    <a:alpha val="99000"/>
                  </a:schemeClr>
                </a:solidFill>
                <a:latin typeface="Consolas" panose="020B0609020204030204" pitchFamily="49" charset="0"/>
                <a:cs typeface="Consolas" panose="020B0609020204030204" pitchFamily="49" charset="0"/>
              </a:rPr>
              <a:t>git </a:t>
            </a:r>
            <a:r>
              <a:rPr lang="en-GB" dirty="0">
                <a:solidFill>
                  <a:schemeClr val="tx2">
                    <a:alpha val="99000"/>
                  </a:schemeClr>
                </a:solidFill>
                <a:latin typeface="Consolas" panose="020B0609020204030204" pitchFamily="49" charset="0"/>
                <a:cs typeface="Consolas" panose="020B0609020204030204" pitchFamily="49" charset="0"/>
              </a:rPr>
              <a:t>branch </a:t>
            </a:r>
            <a:r>
              <a:rPr lang="en-GB" dirty="0" smtClean="0">
                <a:solidFill>
                  <a:schemeClr val="tx2">
                    <a:alpha val="99000"/>
                  </a:schemeClr>
                </a:solidFill>
                <a:latin typeface="Consolas" panose="020B0609020204030204" pitchFamily="49" charset="0"/>
                <a:cs typeface="Consolas" panose="020B0609020204030204" pitchFamily="49" charset="0"/>
              </a:rPr>
              <a:t>feature/&lt;name&gt;</a:t>
            </a:r>
            <a:endParaRPr lang="en-GB" dirty="0">
              <a:solidFill>
                <a:schemeClr val="tx2">
                  <a:alpha val="99000"/>
                </a:schemeClr>
              </a:solidFill>
              <a:latin typeface="Consolas" panose="020B0609020204030204" pitchFamily="49" charset="0"/>
              <a:cs typeface="Consolas" panose="020B0609020204030204" pitchFamily="49" charset="0"/>
            </a:endParaRPr>
          </a:p>
          <a:p>
            <a:pPr marL="0" lvl="1">
              <a:buSzPct val="110000"/>
            </a:pPr>
            <a:r>
              <a:rPr lang="en-GB" dirty="0" smtClean="0">
                <a:solidFill>
                  <a:schemeClr val="tx2">
                    <a:alpha val="99000"/>
                  </a:schemeClr>
                </a:solidFill>
                <a:latin typeface="Segoe UI Light" pitchFamily="34" charset="0"/>
              </a:rPr>
              <a:t>&gt; </a:t>
            </a:r>
            <a:r>
              <a:rPr lang="en-GB" dirty="0" smtClean="0">
                <a:solidFill>
                  <a:schemeClr val="tx2">
                    <a:alpha val="99000"/>
                  </a:schemeClr>
                </a:solidFill>
                <a:latin typeface="Consolas" panose="020B0609020204030204" pitchFamily="49" charset="0"/>
                <a:cs typeface="Consolas" panose="020B0609020204030204" pitchFamily="49" charset="0"/>
              </a:rPr>
              <a:t>git </a:t>
            </a:r>
            <a:r>
              <a:rPr lang="en-GB" dirty="0">
                <a:solidFill>
                  <a:schemeClr val="tx2">
                    <a:alpha val="99000"/>
                  </a:schemeClr>
                </a:solidFill>
                <a:latin typeface="Consolas" panose="020B0609020204030204" pitchFamily="49" charset="0"/>
                <a:cs typeface="Consolas" panose="020B0609020204030204" pitchFamily="49" charset="0"/>
              </a:rPr>
              <a:t>checkout </a:t>
            </a:r>
            <a:r>
              <a:rPr lang="en-GB" dirty="0" smtClean="0">
                <a:solidFill>
                  <a:schemeClr val="tx2">
                    <a:alpha val="99000"/>
                  </a:schemeClr>
                </a:solidFill>
                <a:latin typeface="Consolas" panose="020B0609020204030204" pitchFamily="49" charset="0"/>
                <a:cs typeface="Consolas" panose="020B0609020204030204" pitchFamily="49" charset="0"/>
              </a:rPr>
              <a:t>feature/&lt;name&gt;</a:t>
            </a:r>
            <a:endParaRPr lang="en-US" dirty="0" smtClean="0">
              <a:solidFill>
                <a:schemeClr val="tx2">
                  <a:alpha val="99000"/>
                </a:schemeClr>
              </a:solidFill>
              <a:latin typeface="Consolas" panose="020B0609020204030204" pitchFamily="49" charset="0"/>
              <a:cs typeface="Consolas" panose="020B0609020204030204" pitchFamily="49"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5401" y="0"/>
            <a:ext cx="2307668" cy="6858000"/>
          </a:xfrm>
          <a:prstGeom prst="rect">
            <a:avLst/>
          </a:prstGeom>
        </p:spPr>
      </p:pic>
    </p:spTree>
    <p:extLst>
      <p:ext uri="{BB962C8B-B14F-4D97-AF65-F5344CB8AC3E}">
        <p14:creationId xmlns:p14="http://schemas.microsoft.com/office/powerpoint/2010/main" val="32864736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gitflow</a:t>
            </a:r>
            <a:endParaRPr lang="en-US" dirty="0"/>
          </a:p>
        </p:txBody>
      </p:sp>
      <p:sp>
        <p:nvSpPr>
          <p:cNvPr id="4" name="Content Placeholder 2"/>
          <p:cNvSpPr txBox="1">
            <a:spLocks/>
          </p:cNvSpPr>
          <p:nvPr/>
        </p:nvSpPr>
        <p:spPr>
          <a:xfrm>
            <a:off x="6154111" y="1463675"/>
            <a:ext cx="5504688" cy="819150"/>
          </a:xfrm>
          <a:prstGeom prst="rect">
            <a:avLst/>
          </a:prstGeom>
          <a:solidFill>
            <a:schemeClr val="accent2"/>
          </a:solidFill>
        </p:spPr>
        <p:txBody>
          <a:bodyPr wrap="square" anchor="ctr">
            <a:noAutofit/>
          </a:bodyPr>
          <a:lstStyle>
            <a:defPPr>
              <a:defRPr lang="en-US"/>
            </a:defPPr>
            <a:lvl1pPr>
              <a:buClr>
                <a:schemeClr val="accent2"/>
              </a:buClr>
              <a:buSzPct val="110000"/>
              <a:defRPr sz="3600">
                <a:solidFill>
                  <a:schemeClr val="bg1"/>
                </a:solidFill>
              </a:defRPr>
            </a:lvl1pPr>
          </a:lstStyle>
          <a:p>
            <a:r>
              <a:rPr lang="en-GB" sz="3200" dirty="0" smtClean="0"/>
              <a:t>&gt;git flow feature finish</a:t>
            </a:r>
            <a:endParaRPr lang="en-US" sz="3200" dirty="0"/>
          </a:p>
        </p:txBody>
      </p:sp>
      <p:sp>
        <p:nvSpPr>
          <p:cNvPr id="7" name="Rectangle 6"/>
          <p:cNvSpPr/>
          <p:nvPr/>
        </p:nvSpPr>
        <p:spPr>
          <a:xfrm>
            <a:off x="6136005" y="2463895"/>
            <a:ext cx="5532120" cy="1477328"/>
          </a:xfrm>
          <a:prstGeom prst="rect">
            <a:avLst/>
          </a:prstGeom>
        </p:spPr>
        <p:txBody>
          <a:bodyPr wrap="square">
            <a:spAutoFit/>
          </a:bodyPr>
          <a:lstStyle/>
          <a:p>
            <a:pPr marL="0" lvl="1">
              <a:buSzPct val="110000"/>
            </a:pPr>
            <a:r>
              <a:rPr lang="en-GB" dirty="0" smtClean="0">
                <a:solidFill>
                  <a:schemeClr val="tx2">
                    <a:alpha val="99000"/>
                  </a:schemeClr>
                </a:solidFill>
                <a:latin typeface="Segoe UI Light" pitchFamily="34" charset="0"/>
              </a:rPr>
              <a:t>Translates to:</a:t>
            </a:r>
          </a:p>
          <a:p>
            <a:pPr marL="0" lvl="1">
              <a:buSzPct val="110000"/>
            </a:pPr>
            <a:endParaRPr lang="en-GB" dirty="0" smtClean="0">
              <a:solidFill>
                <a:schemeClr val="tx2">
                  <a:alpha val="99000"/>
                </a:schemeClr>
              </a:solidFill>
              <a:latin typeface="Segoe UI Light" pitchFamily="34" charset="0"/>
            </a:endParaRPr>
          </a:p>
          <a:p>
            <a:pPr marL="0" lvl="1">
              <a:buSzPct val="110000"/>
            </a:pPr>
            <a:r>
              <a:rPr lang="en-GB" dirty="0" smtClean="0">
                <a:solidFill>
                  <a:schemeClr val="tx2">
                    <a:alpha val="99000"/>
                  </a:schemeClr>
                </a:solidFill>
                <a:latin typeface="Segoe UI Light" pitchFamily="34" charset="0"/>
              </a:rPr>
              <a:t>&gt; </a:t>
            </a:r>
            <a:r>
              <a:rPr lang="en-GB" dirty="0" smtClean="0">
                <a:solidFill>
                  <a:schemeClr val="tx2">
                    <a:alpha val="99000"/>
                  </a:schemeClr>
                </a:solidFill>
                <a:latin typeface="Consolas" panose="020B0609020204030204" pitchFamily="49" charset="0"/>
                <a:cs typeface="Consolas" panose="020B0609020204030204" pitchFamily="49" charset="0"/>
              </a:rPr>
              <a:t>git </a:t>
            </a:r>
            <a:r>
              <a:rPr lang="en-GB" dirty="0">
                <a:solidFill>
                  <a:schemeClr val="tx2">
                    <a:alpha val="99000"/>
                  </a:schemeClr>
                </a:solidFill>
                <a:latin typeface="Consolas" panose="020B0609020204030204" pitchFamily="49" charset="0"/>
                <a:cs typeface="Consolas" panose="020B0609020204030204" pitchFamily="49" charset="0"/>
              </a:rPr>
              <a:t>checkout develop</a:t>
            </a:r>
          </a:p>
          <a:p>
            <a:pPr marL="0" lvl="1">
              <a:buSzPct val="110000"/>
            </a:pPr>
            <a:r>
              <a:rPr lang="en-GB" dirty="0" smtClean="0">
                <a:solidFill>
                  <a:schemeClr val="tx2">
                    <a:alpha val="99000"/>
                  </a:schemeClr>
                </a:solidFill>
                <a:latin typeface="Segoe UI Light" pitchFamily="34" charset="0"/>
              </a:rPr>
              <a:t>&gt; </a:t>
            </a:r>
            <a:r>
              <a:rPr lang="en-GB" dirty="0" smtClean="0">
                <a:solidFill>
                  <a:schemeClr val="tx2">
                    <a:alpha val="99000"/>
                  </a:schemeClr>
                </a:solidFill>
                <a:latin typeface="Consolas" panose="020B0609020204030204" pitchFamily="49" charset="0"/>
                <a:cs typeface="Consolas" panose="020B0609020204030204" pitchFamily="49" charset="0"/>
              </a:rPr>
              <a:t>git </a:t>
            </a:r>
            <a:r>
              <a:rPr lang="en-GB" dirty="0">
                <a:solidFill>
                  <a:schemeClr val="tx2">
                    <a:alpha val="99000"/>
                  </a:schemeClr>
                </a:solidFill>
                <a:latin typeface="Consolas" panose="020B0609020204030204" pitchFamily="49" charset="0"/>
                <a:cs typeface="Consolas" panose="020B0609020204030204" pitchFamily="49" charset="0"/>
              </a:rPr>
              <a:t>merge </a:t>
            </a:r>
            <a:r>
              <a:rPr lang="en-GB" dirty="0" smtClean="0">
                <a:solidFill>
                  <a:schemeClr val="tx2">
                    <a:alpha val="99000"/>
                  </a:schemeClr>
                </a:solidFill>
                <a:latin typeface="Consolas" panose="020B0609020204030204" pitchFamily="49" charset="0"/>
                <a:cs typeface="Consolas" panose="020B0609020204030204" pitchFamily="49" charset="0"/>
              </a:rPr>
              <a:t>-–</a:t>
            </a:r>
            <a:r>
              <a:rPr lang="en-GB" dirty="0">
                <a:solidFill>
                  <a:schemeClr val="tx2">
                    <a:alpha val="99000"/>
                  </a:schemeClr>
                </a:solidFill>
                <a:latin typeface="Consolas" panose="020B0609020204030204" pitchFamily="49" charset="0"/>
                <a:cs typeface="Consolas" panose="020B0609020204030204" pitchFamily="49" charset="0"/>
              </a:rPr>
              <a:t>no-</a:t>
            </a:r>
            <a:r>
              <a:rPr lang="en-GB" dirty="0" err="1">
                <a:solidFill>
                  <a:schemeClr val="tx2">
                    <a:alpha val="99000"/>
                  </a:schemeClr>
                </a:solidFill>
                <a:latin typeface="Consolas" panose="020B0609020204030204" pitchFamily="49" charset="0"/>
                <a:cs typeface="Consolas" panose="020B0609020204030204" pitchFamily="49" charset="0"/>
              </a:rPr>
              <a:t>ff</a:t>
            </a:r>
            <a:r>
              <a:rPr lang="en-GB" dirty="0">
                <a:solidFill>
                  <a:schemeClr val="tx2">
                    <a:alpha val="99000"/>
                  </a:schemeClr>
                </a:solidFill>
                <a:latin typeface="Consolas" panose="020B0609020204030204" pitchFamily="49" charset="0"/>
                <a:cs typeface="Consolas" panose="020B0609020204030204" pitchFamily="49" charset="0"/>
              </a:rPr>
              <a:t> </a:t>
            </a:r>
            <a:r>
              <a:rPr lang="en-GB" dirty="0" smtClean="0">
                <a:solidFill>
                  <a:schemeClr val="tx2">
                    <a:alpha val="99000"/>
                  </a:schemeClr>
                </a:solidFill>
                <a:latin typeface="Consolas" panose="020B0609020204030204" pitchFamily="49" charset="0"/>
                <a:cs typeface="Consolas" panose="020B0609020204030204" pitchFamily="49" charset="0"/>
              </a:rPr>
              <a:t>“&lt;name&gt;”</a:t>
            </a:r>
            <a:endParaRPr lang="en-GB" dirty="0">
              <a:solidFill>
                <a:schemeClr val="tx2">
                  <a:alpha val="99000"/>
                </a:schemeClr>
              </a:solidFill>
              <a:latin typeface="Consolas" panose="020B0609020204030204" pitchFamily="49" charset="0"/>
              <a:cs typeface="Consolas" panose="020B0609020204030204" pitchFamily="49" charset="0"/>
            </a:endParaRPr>
          </a:p>
          <a:p>
            <a:pPr marL="0" lvl="1">
              <a:buSzPct val="110000"/>
            </a:pPr>
            <a:r>
              <a:rPr lang="en-GB" dirty="0" smtClean="0">
                <a:solidFill>
                  <a:schemeClr val="tx2">
                    <a:alpha val="99000"/>
                  </a:schemeClr>
                </a:solidFill>
                <a:latin typeface="Segoe UI Light" pitchFamily="34" charset="0"/>
              </a:rPr>
              <a:t>&gt; </a:t>
            </a:r>
            <a:r>
              <a:rPr lang="en-GB" dirty="0" smtClean="0">
                <a:solidFill>
                  <a:schemeClr val="tx2">
                    <a:alpha val="99000"/>
                  </a:schemeClr>
                </a:solidFill>
                <a:latin typeface="Consolas" panose="020B0609020204030204" pitchFamily="49" charset="0"/>
                <a:cs typeface="Consolas" panose="020B0609020204030204" pitchFamily="49" charset="0"/>
              </a:rPr>
              <a:t>git </a:t>
            </a:r>
            <a:r>
              <a:rPr lang="en-GB" dirty="0">
                <a:solidFill>
                  <a:schemeClr val="tx2">
                    <a:alpha val="99000"/>
                  </a:schemeClr>
                </a:solidFill>
                <a:latin typeface="Consolas" panose="020B0609020204030204" pitchFamily="49" charset="0"/>
                <a:cs typeface="Consolas" panose="020B0609020204030204" pitchFamily="49" charset="0"/>
              </a:rPr>
              <a:t>branch -d </a:t>
            </a:r>
            <a:r>
              <a:rPr lang="en-GB" dirty="0" smtClean="0">
                <a:solidFill>
                  <a:schemeClr val="tx2">
                    <a:alpha val="99000"/>
                  </a:schemeClr>
                </a:solidFill>
                <a:latin typeface="Consolas" panose="020B0609020204030204" pitchFamily="49" charset="0"/>
                <a:cs typeface="Consolas" panose="020B0609020204030204" pitchFamily="49" charset="0"/>
              </a:rPr>
              <a:t>&lt;name&gt;</a:t>
            </a:r>
            <a:endParaRPr lang="en-GB" dirty="0">
              <a:solidFill>
                <a:schemeClr val="tx2">
                  <a:alpha val="99000"/>
                </a:schemeClr>
              </a:solidFill>
              <a:latin typeface="Consolas" panose="020B0609020204030204" pitchFamily="49" charset="0"/>
              <a:cs typeface="Consolas" panose="020B0609020204030204" pitchFamily="49"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5401" y="0"/>
            <a:ext cx="2307668" cy="6858000"/>
          </a:xfrm>
          <a:prstGeom prst="rect">
            <a:avLst/>
          </a:prstGeom>
        </p:spPr>
      </p:pic>
    </p:spTree>
    <p:extLst>
      <p:ext uri="{BB962C8B-B14F-4D97-AF65-F5344CB8AC3E}">
        <p14:creationId xmlns:p14="http://schemas.microsoft.com/office/powerpoint/2010/main" val="4063702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gitflow</a:t>
            </a:r>
            <a:endParaRPr lang="en-US" dirty="0"/>
          </a:p>
        </p:txBody>
      </p:sp>
      <p:sp>
        <p:nvSpPr>
          <p:cNvPr id="4" name="Content Placeholder 2"/>
          <p:cNvSpPr txBox="1">
            <a:spLocks/>
          </p:cNvSpPr>
          <p:nvPr/>
        </p:nvSpPr>
        <p:spPr>
          <a:xfrm>
            <a:off x="6154111" y="1463675"/>
            <a:ext cx="5504688" cy="819150"/>
          </a:xfrm>
          <a:prstGeom prst="rect">
            <a:avLst/>
          </a:prstGeom>
          <a:solidFill>
            <a:schemeClr val="accent2"/>
          </a:solidFill>
        </p:spPr>
        <p:txBody>
          <a:bodyPr wrap="square" anchor="ctr">
            <a:noAutofit/>
          </a:bodyPr>
          <a:lstStyle>
            <a:defPPr>
              <a:defRPr lang="en-US"/>
            </a:defPPr>
            <a:lvl1pPr>
              <a:buClr>
                <a:schemeClr val="accent2"/>
              </a:buClr>
              <a:buSzPct val="110000"/>
              <a:defRPr sz="3600">
                <a:solidFill>
                  <a:schemeClr val="bg1"/>
                </a:solidFill>
              </a:defRPr>
            </a:lvl1pPr>
          </a:lstStyle>
          <a:p>
            <a:r>
              <a:rPr lang="en-GB" sz="3200" dirty="0" smtClean="0"/>
              <a:t>&gt;git flow release</a:t>
            </a:r>
            <a:endParaRPr lang="en-US" sz="3200" dirty="0"/>
          </a:p>
        </p:txBody>
      </p:sp>
      <p:sp>
        <p:nvSpPr>
          <p:cNvPr id="7" name="Rectangle 6"/>
          <p:cNvSpPr/>
          <p:nvPr/>
        </p:nvSpPr>
        <p:spPr>
          <a:xfrm>
            <a:off x="6136005" y="2463895"/>
            <a:ext cx="5527457" cy="1323439"/>
          </a:xfrm>
          <a:prstGeom prst="rect">
            <a:avLst/>
          </a:prstGeom>
        </p:spPr>
        <p:txBody>
          <a:bodyPr wrap="square">
            <a:spAutoFit/>
          </a:bodyPr>
          <a:lstStyle/>
          <a:p>
            <a:pPr marL="342900" lvl="1" indent="-342900">
              <a:buSzPct val="110000"/>
              <a:buFont typeface="Arial" panose="020B0604020202020204" pitchFamily="34" charset="0"/>
              <a:buChar char="•"/>
            </a:pPr>
            <a:r>
              <a:rPr lang="en-GB" sz="2000" dirty="0">
                <a:solidFill>
                  <a:schemeClr val="tx2">
                    <a:alpha val="99000"/>
                  </a:schemeClr>
                </a:solidFill>
                <a:latin typeface="Segoe UI Light" pitchFamily="34" charset="0"/>
              </a:rPr>
              <a:t>git flow release start </a:t>
            </a:r>
            <a:r>
              <a:rPr lang="en-GB" sz="2000" dirty="0" smtClean="0">
                <a:solidFill>
                  <a:schemeClr val="tx2">
                    <a:alpha val="99000"/>
                  </a:schemeClr>
                </a:solidFill>
                <a:latin typeface="Segoe UI Light" pitchFamily="34" charset="0"/>
              </a:rPr>
              <a:t>&lt;</a:t>
            </a:r>
            <a:r>
              <a:rPr lang="en-GB" sz="2000" dirty="0">
                <a:solidFill>
                  <a:schemeClr val="tx2">
                    <a:alpha val="99000"/>
                  </a:schemeClr>
                </a:solidFill>
                <a:latin typeface="Segoe UI Light" pitchFamily="34" charset="0"/>
              </a:rPr>
              <a:t>version</a:t>
            </a:r>
            <a:r>
              <a:rPr lang="en-GB" sz="2000" dirty="0" smtClean="0">
                <a:solidFill>
                  <a:schemeClr val="tx2">
                    <a:alpha val="99000"/>
                  </a:schemeClr>
                </a:solidFill>
                <a:latin typeface="Segoe UI Light" pitchFamily="34" charset="0"/>
              </a:rPr>
              <a:t>&gt;</a:t>
            </a:r>
            <a:endParaRPr lang="en-GB" sz="2000" dirty="0">
              <a:solidFill>
                <a:schemeClr val="tx2">
                  <a:alpha val="99000"/>
                </a:schemeClr>
              </a:solidFill>
              <a:latin typeface="Segoe UI Light" pitchFamily="34" charset="0"/>
            </a:endParaRPr>
          </a:p>
          <a:p>
            <a:pPr marL="342900" lvl="1" indent="-342900">
              <a:buSzPct val="110000"/>
              <a:buFont typeface="Arial" panose="020B0604020202020204" pitchFamily="34" charset="0"/>
              <a:buChar char="•"/>
            </a:pPr>
            <a:r>
              <a:rPr lang="en-GB" sz="2000" dirty="0">
                <a:solidFill>
                  <a:schemeClr val="tx2">
                    <a:alpha val="99000"/>
                  </a:schemeClr>
                </a:solidFill>
                <a:latin typeface="Segoe UI Light" pitchFamily="34" charset="0"/>
              </a:rPr>
              <a:t>git flow release </a:t>
            </a:r>
            <a:r>
              <a:rPr lang="en-GB" sz="2000" dirty="0" smtClean="0">
                <a:solidFill>
                  <a:schemeClr val="tx2">
                    <a:alpha val="99000"/>
                  </a:schemeClr>
                </a:solidFill>
                <a:latin typeface="Segoe UI Light" pitchFamily="34" charset="0"/>
              </a:rPr>
              <a:t>finish </a:t>
            </a:r>
            <a:r>
              <a:rPr lang="en-GB" sz="2000" dirty="0">
                <a:solidFill>
                  <a:schemeClr val="tx2">
                    <a:alpha val="99000"/>
                  </a:schemeClr>
                </a:solidFill>
                <a:latin typeface="Segoe UI Light" pitchFamily="34" charset="0"/>
              </a:rPr>
              <a:t>&lt;version&gt;</a:t>
            </a:r>
          </a:p>
          <a:p>
            <a:pPr marL="342900" lvl="1" indent="-342900">
              <a:buSzPct val="110000"/>
              <a:buFont typeface="Arial" panose="020B0604020202020204" pitchFamily="34" charset="0"/>
              <a:buChar char="•"/>
            </a:pPr>
            <a:r>
              <a:rPr lang="en-GB" sz="2000" dirty="0">
                <a:solidFill>
                  <a:schemeClr val="tx2">
                    <a:alpha val="99000"/>
                  </a:schemeClr>
                </a:solidFill>
                <a:latin typeface="Segoe UI Light" pitchFamily="34" charset="0"/>
              </a:rPr>
              <a:t>git flow release publish &lt;name&gt;</a:t>
            </a:r>
          </a:p>
          <a:p>
            <a:pPr marL="342900" lvl="1" indent="-342900">
              <a:buSzPct val="110000"/>
              <a:buFont typeface="Arial" panose="020B0604020202020204" pitchFamily="34" charset="0"/>
              <a:buChar char="•"/>
            </a:pPr>
            <a:r>
              <a:rPr lang="en-GB" sz="2000" dirty="0">
                <a:solidFill>
                  <a:schemeClr val="tx2">
                    <a:alpha val="99000"/>
                  </a:schemeClr>
                </a:solidFill>
                <a:latin typeface="Segoe UI Light" pitchFamily="34" charset="0"/>
              </a:rPr>
              <a:t>git flow release track &lt;name&gt;</a:t>
            </a:r>
            <a:r>
              <a:rPr lang="en-US" sz="2000" dirty="0" smtClean="0">
                <a:solidFill>
                  <a:schemeClr val="tx2">
                    <a:alpha val="99000"/>
                  </a:schemeClr>
                </a:solidFill>
                <a:latin typeface="Segoe UI Light" pitchFamily="34" charset="0"/>
              </a:rPr>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7598" y="0"/>
            <a:ext cx="3400860" cy="6858000"/>
          </a:xfrm>
          <a:prstGeom prst="rect">
            <a:avLst/>
          </a:prstGeom>
        </p:spPr>
      </p:pic>
    </p:spTree>
    <p:extLst>
      <p:ext uri="{BB962C8B-B14F-4D97-AF65-F5344CB8AC3E}">
        <p14:creationId xmlns:p14="http://schemas.microsoft.com/office/powerpoint/2010/main" val="19502226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gitflow</a:t>
            </a:r>
            <a:endParaRPr lang="en-US" dirty="0"/>
          </a:p>
        </p:txBody>
      </p:sp>
      <p:sp>
        <p:nvSpPr>
          <p:cNvPr id="4" name="Content Placeholder 2"/>
          <p:cNvSpPr txBox="1">
            <a:spLocks/>
          </p:cNvSpPr>
          <p:nvPr/>
        </p:nvSpPr>
        <p:spPr>
          <a:xfrm>
            <a:off x="6154111" y="1463675"/>
            <a:ext cx="5504688" cy="819150"/>
          </a:xfrm>
          <a:prstGeom prst="rect">
            <a:avLst/>
          </a:prstGeom>
          <a:solidFill>
            <a:schemeClr val="accent2"/>
          </a:solidFill>
        </p:spPr>
        <p:txBody>
          <a:bodyPr wrap="square" anchor="ctr">
            <a:noAutofit/>
          </a:bodyPr>
          <a:lstStyle>
            <a:defPPr>
              <a:defRPr lang="en-US"/>
            </a:defPPr>
            <a:lvl1pPr>
              <a:buClr>
                <a:schemeClr val="accent2"/>
              </a:buClr>
              <a:buSzPct val="110000"/>
              <a:defRPr sz="3600">
                <a:solidFill>
                  <a:schemeClr val="bg1"/>
                </a:solidFill>
              </a:defRPr>
            </a:lvl1pPr>
          </a:lstStyle>
          <a:p>
            <a:r>
              <a:rPr lang="en-GB" sz="3200" dirty="0" smtClean="0"/>
              <a:t>&gt;git flow release start</a:t>
            </a:r>
            <a:endParaRPr lang="en-US" sz="3200" dirty="0"/>
          </a:p>
        </p:txBody>
      </p:sp>
      <p:sp>
        <p:nvSpPr>
          <p:cNvPr id="7" name="Rectangle 6"/>
          <p:cNvSpPr/>
          <p:nvPr/>
        </p:nvSpPr>
        <p:spPr>
          <a:xfrm>
            <a:off x="6136005" y="2463895"/>
            <a:ext cx="5527457" cy="1323439"/>
          </a:xfrm>
          <a:prstGeom prst="rect">
            <a:avLst/>
          </a:prstGeom>
        </p:spPr>
        <p:txBody>
          <a:bodyPr wrap="square">
            <a:spAutoFit/>
          </a:bodyPr>
          <a:lstStyle/>
          <a:p>
            <a:pPr marL="342900" lvl="1" indent="-342900">
              <a:buSzPct val="110000"/>
              <a:buFont typeface="Arial" panose="020B0604020202020204" pitchFamily="34" charset="0"/>
              <a:buChar char="•"/>
            </a:pPr>
            <a:r>
              <a:rPr lang="en-GB" sz="2000" dirty="0">
                <a:solidFill>
                  <a:schemeClr val="tx2">
                    <a:alpha val="99000"/>
                  </a:schemeClr>
                </a:solidFill>
                <a:latin typeface="Segoe UI Light" pitchFamily="34" charset="0"/>
              </a:rPr>
              <a:t>git flow release start </a:t>
            </a:r>
            <a:r>
              <a:rPr lang="en-GB" sz="2000" dirty="0" smtClean="0">
                <a:solidFill>
                  <a:schemeClr val="tx2">
                    <a:alpha val="99000"/>
                  </a:schemeClr>
                </a:solidFill>
                <a:latin typeface="Segoe UI Light" pitchFamily="34" charset="0"/>
              </a:rPr>
              <a:t>&lt;</a:t>
            </a:r>
            <a:r>
              <a:rPr lang="en-GB" sz="2000" dirty="0">
                <a:solidFill>
                  <a:schemeClr val="tx2">
                    <a:alpha val="99000"/>
                  </a:schemeClr>
                </a:solidFill>
                <a:latin typeface="Segoe UI Light" pitchFamily="34" charset="0"/>
              </a:rPr>
              <a:t>version</a:t>
            </a:r>
            <a:r>
              <a:rPr lang="en-GB" sz="2000" dirty="0" smtClean="0">
                <a:solidFill>
                  <a:schemeClr val="tx2">
                    <a:alpha val="99000"/>
                  </a:schemeClr>
                </a:solidFill>
                <a:latin typeface="Segoe UI Light" pitchFamily="34" charset="0"/>
              </a:rPr>
              <a:t>&gt;</a:t>
            </a:r>
            <a:endParaRPr lang="en-GB" sz="2000" dirty="0">
              <a:solidFill>
                <a:schemeClr val="tx2">
                  <a:alpha val="99000"/>
                </a:schemeClr>
              </a:solidFill>
              <a:latin typeface="Segoe UI Light" pitchFamily="34" charset="0"/>
            </a:endParaRPr>
          </a:p>
          <a:p>
            <a:pPr marL="342900" lvl="1" indent="-342900">
              <a:buSzPct val="110000"/>
              <a:buFont typeface="Arial" panose="020B0604020202020204" pitchFamily="34" charset="0"/>
              <a:buChar char="•"/>
            </a:pPr>
            <a:r>
              <a:rPr lang="en-GB" sz="2000" dirty="0">
                <a:solidFill>
                  <a:schemeClr val="tx2">
                    <a:alpha val="99000"/>
                  </a:schemeClr>
                </a:solidFill>
                <a:latin typeface="Segoe UI Light" pitchFamily="34" charset="0"/>
              </a:rPr>
              <a:t>git flow release </a:t>
            </a:r>
            <a:r>
              <a:rPr lang="en-GB" sz="2000" dirty="0" smtClean="0">
                <a:solidFill>
                  <a:schemeClr val="tx2">
                    <a:alpha val="99000"/>
                  </a:schemeClr>
                </a:solidFill>
                <a:latin typeface="Segoe UI Light" pitchFamily="34" charset="0"/>
              </a:rPr>
              <a:t>finish </a:t>
            </a:r>
            <a:r>
              <a:rPr lang="en-GB" sz="2000" dirty="0">
                <a:solidFill>
                  <a:schemeClr val="tx2">
                    <a:alpha val="99000"/>
                  </a:schemeClr>
                </a:solidFill>
                <a:latin typeface="Segoe UI Light" pitchFamily="34" charset="0"/>
              </a:rPr>
              <a:t>&lt;version&gt;</a:t>
            </a:r>
          </a:p>
          <a:p>
            <a:pPr marL="342900" lvl="1" indent="-342900">
              <a:buSzPct val="110000"/>
              <a:buFont typeface="Arial" panose="020B0604020202020204" pitchFamily="34" charset="0"/>
              <a:buChar char="•"/>
            </a:pPr>
            <a:r>
              <a:rPr lang="en-GB" sz="2000" dirty="0">
                <a:solidFill>
                  <a:schemeClr val="tx2">
                    <a:alpha val="99000"/>
                  </a:schemeClr>
                </a:solidFill>
                <a:latin typeface="Segoe UI Light" pitchFamily="34" charset="0"/>
              </a:rPr>
              <a:t>git flow release publish &lt;name&gt;</a:t>
            </a:r>
          </a:p>
          <a:p>
            <a:pPr marL="342900" lvl="1" indent="-342900">
              <a:buSzPct val="110000"/>
              <a:buFont typeface="Arial" panose="020B0604020202020204" pitchFamily="34" charset="0"/>
              <a:buChar char="•"/>
            </a:pPr>
            <a:r>
              <a:rPr lang="en-GB" sz="2000" dirty="0">
                <a:solidFill>
                  <a:schemeClr val="tx2">
                    <a:alpha val="99000"/>
                  </a:schemeClr>
                </a:solidFill>
                <a:latin typeface="Segoe UI Light" pitchFamily="34" charset="0"/>
              </a:rPr>
              <a:t>git flow release track &lt;name&gt;</a:t>
            </a:r>
            <a:r>
              <a:rPr lang="en-US" sz="2000" dirty="0" smtClean="0">
                <a:solidFill>
                  <a:schemeClr val="tx2">
                    <a:alpha val="99000"/>
                  </a:schemeClr>
                </a:solidFill>
                <a:latin typeface="Segoe UI Light" pitchFamily="34" charset="0"/>
              </a:rPr>
              <a:t> </a:t>
            </a:r>
          </a:p>
        </p:txBody>
      </p:sp>
      <p:pic>
        <p:nvPicPr>
          <p:cNvPr id="63490" name="Picture 2" descr="C:\Users\Howard\AppData\Local\Temp\SNAGHTML5f23b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112" y="1463675"/>
            <a:ext cx="5384954" cy="3027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3805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gitflow</a:t>
            </a:r>
            <a:endParaRPr lang="en-US" dirty="0"/>
          </a:p>
        </p:txBody>
      </p:sp>
      <p:sp>
        <p:nvSpPr>
          <p:cNvPr id="4" name="Content Placeholder 2"/>
          <p:cNvSpPr txBox="1">
            <a:spLocks/>
          </p:cNvSpPr>
          <p:nvPr/>
        </p:nvSpPr>
        <p:spPr>
          <a:xfrm>
            <a:off x="6154111" y="1463675"/>
            <a:ext cx="5504688" cy="819150"/>
          </a:xfrm>
          <a:prstGeom prst="rect">
            <a:avLst/>
          </a:prstGeom>
          <a:solidFill>
            <a:schemeClr val="accent2"/>
          </a:solidFill>
        </p:spPr>
        <p:txBody>
          <a:bodyPr wrap="square" anchor="ctr">
            <a:noAutofit/>
          </a:bodyPr>
          <a:lstStyle>
            <a:defPPr>
              <a:defRPr lang="en-US"/>
            </a:defPPr>
            <a:lvl1pPr>
              <a:buClr>
                <a:schemeClr val="accent2"/>
              </a:buClr>
              <a:buSzPct val="110000"/>
              <a:defRPr sz="3600">
                <a:solidFill>
                  <a:schemeClr val="bg1"/>
                </a:solidFill>
              </a:defRPr>
            </a:lvl1pPr>
          </a:lstStyle>
          <a:p>
            <a:r>
              <a:rPr lang="en-GB" sz="3200" dirty="0" smtClean="0"/>
              <a:t>&gt;git flow release finish</a:t>
            </a:r>
            <a:endParaRPr lang="en-US" sz="3200" dirty="0"/>
          </a:p>
        </p:txBody>
      </p:sp>
      <p:sp>
        <p:nvSpPr>
          <p:cNvPr id="7" name="Rectangle 6"/>
          <p:cNvSpPr/>
          <p:nvPr/>
        </p:nvSpPr>
        <p:spPr>
          <a:xfrm>
            <a:off x="6136005" y="2463895"/>
            <a:ext cx="5527457" cy="4401205"/>
          </a:xfrm>
          <a:prstGeom prst="rect">
            <a:avLst/>
          </a:prstGeom>
        </p:spPr>
        <p:txBody>
          <a:bodyPr wrap="square">
            <a:spAutoFit/>
          </a:bodyPr>
          <a:lstStyle/>
          <a:p>
            <a:pPr marL="0" lvl="1">
              <a:buSzPct val="110000"/>
            </a:pPr>
            <a:r>
              <a:rPr lang="en-GB" sz="2000" dirty="0">
                <a:solidFill>
                  <a:schemeClr val="tx2">
                    <a:alpha val="99000"/>
                  </a:schemeClr>
                </a:solidFill>
                <a:latin typeface="Segoe UI Light" pitchFamily="34" charset="0"/>
              </a:rPr>
              <a:t>git flow release finish -F -p </a:t>
            </a:r>
            <a:r>
              <a:rPr lang="en-GB" sz="2000" dirty="0" smtClean="0">
                <a:solidFill>
                  <a:schemeClr val="tx2">
                    <a:alpha val="99000"/>
                  </a:schemeClr>
                </a:solidFill>
                <a:latin typeface="Segoe UI Light" pitchFamily="34" charset="0"/>
              </a:rPr>
              <a:t>Version_1.0</a:t>
            </a:r>
          </a:p>
          <a:p>
            <a:pPr marL="0" lvl="1">
              <a:buSzPct val="110000"/>
            </a:pPr>
            <a:endParaRPr lang="en-GB" sz="2000" dirty="0">
              <a:solidFill>
                <a:schemeClr val="tx2">
                  <a:alpha val="99000"/>
                </a:schemeClr>
              </a:solidFill>
              <a:latin typeface="Segoe UI Light" pitchFamily="34" charset="0"/>
            </a:endParaRPr>
          </a:p>
          <a:p>
            <a:pPr marL="0" lvl="1">
              <a:buSzPct val="110000"/>
            </a:pPr>
            <a:r>
              <a:rPr lang="en-GB" sz="2000" dirty="0" smtClean="0">
                <a:solidFill>
                  <a:schemeClr val="tx2">
                    <a:alpha val="99000"/>
                  </a:schemeClr>
                </a:solidFill>
                <a:latin typeface="Segoe UI Light" pitchFamily="34" charset="0"/>
              </a:rPr>
              <a:t>Translates to:</a:t>
            </a:r>
          </a:p>
          <a:p>
            <a:pPr marL="0" lvl="1">
              <a:buSzPct val="110000"/>
            </a:pPr>
            <a:endParaRPr lang="en-US" sz="2000" dirty="0" smtClean="0">
              <a:solidFill>
                <a:schemeClr val="tx2">
                  <a:alpha val="99000"/>
                </a:schemeClr>
              </a:solidFill>
              <a:latin typeface="Segoe UI Light" pitchFamily="34" charset="0"/>
            </a:endParaRPr>
          </a:p>
          <a:p>
            <a:pPr marL="0" lvl="1">
              <a:buSzPct val="110000"/>
            </a:pPr>
            <a:r>
              <a:rPr lang="en-US" sz="2000" dirty="0" smtClean="0">
                <a:solidFill>
                  <a:schemeClr val="tx2">
                    <a:alpha val="99000"/>
                  </a:schemeClr>
                </a:solidFill>
                <a:latin typeface="Segoe UI Light" pitchFamily="34" charset="0"/>
              </a:rPr>
              <a:t>&gt; </a:t>
            </a:r>
            <a:r>
              <a:rPr lang="en-US" sz="2000" dirty="0" smtClean="0">
                <a:solidFill>
                  <a:schemeClr val="tx2">
                    <a:alpha val="99000"/>
                  </a:schemeClr>
                </a:solidFill>
                <a:latin typeface="Consolas" panose="020B0609020204030204" pitchFamily="49" charset="0"/>
                <a:cs typeface="Consolas" panose="020B0609020204030204" pitchFamily="49" charset="0"/>
              </a:rPr>
              <a:t>git </a:t>
            </a:r>
            <a:r>
              <a:rPr lang="en-US" sz="2000" dirty="0">
                <a:solidFill>
                  <a:schemeClr val="tx2">
                    <a:alpha val="99000"/>
                  </a:schemeClr>
                </a:solidFill>
                <a:latin typeface="Consolas" panose="020B0609020204030204" pitchFamily="49" charset="0"/>
                <a:cs typeface="Consolas" panose="020B0609020204030204" pitchFamily="49" charset="0"/>
              </a:rPr>
              <a:t>checkout master</a:t>
            </a:r>
          </a:p>
          <a:p>
            <a:pPr marL="0" lvl="1">
              <a:buSzPct val="110000"/>
            </a:pPr>
            <a:r>
              <a:rPr lang="en-US" sz="2000" dirty="0" smtClean="0">
                <a:solidFill>
                  <a:schemeClr val="tx2">
                    <a:alpha val="99000"/>
                  </a:schemeClr>
                </a:solidFill>
                <a:latin typeface="Segoe UI Light" pitchFamily="34" charset="0"/>
              </a:rPr>
              <a:t>&gt; </a:t>
            </a:r>
            <a:r>
              <a:rPr lang="en-US" sz="2000" dirty="0" smtClean="0">
                <a:solidFill>
                  <a:schemeClr val="tx2">
                    <a:alpha val="99000"/>
                  </a:schemeClr>
                </a:solidFill>
                <a:latin typeface="Consolas" panose="020B0609020204030204" pitchFamily="49" charset="0"/>
                <a:cs typeface="Consolas" panose="020B0609020204030204" pitchFamily="49" charset="0"/>
              </a:rPr>
              <a:t>git </a:t>
            </a:r>
            <a:r>
              <a:rPr lang="en-US" sz="2000" dirty="0">
                <a:solidFill>
                  <a:schemeClr val="tx2">
                    <a:alpha val="99000"/>
                  </a:schemeClr>
                </a:solidFill>
                <a:latin typeface="Consolas" panose="020B0609020204030204" pitchFamily="49" charset="0"/>
                <a:cs typeface="Consolas" panose="020B0609020204030204" pitchFamily="49" charset="0"/>
              </a:rPr>
              <a:t>fetch origin master</a:t>
            </a:r>
          </a:p>
          <a:p>
            <a:pPr marL="0" lvl="1">
              <a:buSzPct val="110000"/>
            </a:pPr>
            <a:r>
              <a:rPr lang="en-US" sz="2000" dirty="0" smtClean="0">
                <a:solidFill>
                  <a:schemeClr val="tx2">
                    <a:alpha val="99000"/>
                  </a:schemeClr>
                </a:solidFill>
                <a:latin typeface="Segoe UI Light" pitchFamily="34" charset="0"/>
              </a:rPr>
              <a:t>&gt; </a:t>
            </a:r>
            <a:r>
              <a:rPr lang="en-US" sz="2000" dirty="0" smtClean="0">
                <a:solidFill>
                  <a:schemeClr val="tx2">
                    <a:alpha val="99000"/>
                  </a:schemeClr>
                </a:solidFill>
                <a:latin typeface="Consolas" panose="020B0609020204030204" pitchFamily="49" charset="0"/>
                <a:cs typeface="Consolas" panose="020B0609020204030204" pitchFamily="49" charset="0"/>
              </a:rPr>
              <a:t>git </a:t>
            </a:r>
            <a:r>
              <a:rPr lang="en-US" sz="2000" dirty="0">
                <a:solidFill>
                  <a:schemeClr val="tx2">
                    <a:alpha val="99000"/>
                  </a:schemeClr>
                </a:solidFill>
                <a:latin typeface="Consolas" panose="020B0609020204030204" pitchFamily="49" charset="0"/>
                <a:cs typeface="Consolas" panose="020B0609020204030204" pitchFamily="49" charset="0"/>
              </a:rPr>
              <a:t>merge –no-</a:t>
            </a:r>
            <a:r>
              <a:rPr lang="en-US" sz="2000" dirty="0" err="1">
                <a:solidFill>
                  <a:schemeClr val="tx2">
                    <a:alpha val="99000"/>
                  </a:schemeClr>
                </a:solidFill>
                <a:latin typeface="Consolas" panose="020B0609020204030204" pitchFamily="49" charset="0"/>
                <a:cs typeface="Consolas" panose="020B0609020204030204" pitchFamily="49" charset="0"/>
              </a:rPr>
              <a:t>ff</a:t>
            </a:r>
            <a:r>
              <a:rPr lang="en-US" sz="2000" dirty="0">
                <a:solidFill>
                  <a:schemeClr val="tx2">
                    <a:alpha val="99000"/>
                  </a:schemeClr>
                </a:solidFill>
                <a:latin typeface="Consolas" panose="020B0609020204030204" pitchFamily="49" charset="0"/>
                <a:cs typeface="Consolas" panose="020B0609020204030204" pitchFamily="49" charset="0"/>
              </a:rPr>
              <a:t> Version_1.0</a:t>
            </a:r>
          </a:p>
          <a:p>
            <a:pPr marL="0" lvl="1">
              <a:buSzPct val="110000"/>
            </a:pPr>
            <a:r>
              <a:rPr lang="en-US" sz="2000" dirty="0" smtClean="0">
                <a:solidFill>
                  <a:schemeClr val="tx2">
                    <a:alpha val="99000"/>
                  </a:schemeClr>
                </a:solidFill>
                <a:latin typeface="Segoe UI Light" pitchFamily="34" charset="0"/>
              </a:rPr>
              <a:t>&gt; </a:t>
            </a:r>
            <a:r>
              <a:rPr lang="en-US" sz="2000" dirty="0" smtClean="0">
                <a:solidFill>
                  <a:schemeClr val="tx2">
                    <a:alpha val="99000"/>
                  </a:schemeClr>
                </a:solidFill>
                <a:latin typeface="Consolas" panose="020B0609020204030204" pitchFamily="49" charset="0"/>
                <a:cs typeface="Consolas" panose="020B0609020204030204" pitchFamily="49" charset="0"/>
              </a:rPr>
              <a:t>git </a:t>
            </a:r>
            <a:r>
              <a:rPr lang="en-US" sz="2000" dirty="0">
                <a:solidFill>
                  <a:schemeClr val="tx2">
                    <a:alpha val="99000"/>
                  </a:schemeClr>
                </a:solidFill>
                <a:latin typeface="Consolas" panose="020B0609020204030204" pitchFamily="49" charset="0"/>
                <a:cs typeface="Consolas" panose="020B0609020204030204" pitchFamily="49" charset="0"/>
              </a:rPr>
              <a:t>tag -a Version_1.0</a:t>
            </a:r>
          </a:p>
          <a:p>
            <a:pPr marL="0" lvl="1">
              <a:buSzPct val="110000"/>
            </a:pPr>
            <a:r>
              <a:rPr lang="en-US" sz="2000" dirty="0" smtClean="0">
                <a:solidFill>
                  <a:schemeClr val="tx2">
                    <a:alpha val="99000"/>
                  </a:schemeClr>
                </a:solidFill>
                <a:latin typeface="Segoe UI Light" pitchFamily="34" charset="0"/>
              </a:rPr>
              <a:t>&gt; </a:t>
            </a:r>
            <a:r>
              <a:rPr lang="en-US" sz="2000" dirty="0" smtClean="0">
                <a:solidFill>
                  <a:schemeClr val="tx2">
                    <a:alpha val="99000"/>
                  </a:schemeClr>
                </a:solidFill>
                <a:latin typeface="Consolas" panose="020B0609020204030204" pitchFamily="49" charset="0"/>
                <a:cs typeface="Consolas" panose="020B0609020204030204" pitchFamily="49" charset="0"/>
              </a:rPr>
              <a:t>git </a:t>
            </a:r>
            <a:r>
              <a:rPr lang="en-US" sz="2000" dirty="0">
                <a:solidFill>
                  <a:schemeClr val="tx2">
                    <a:alpha val="99000"/>
                  </a:schemeClr>
                </a:solidFill>
                <a:latin typeface="Consolas" panose="020B0609020204030204" pitchFamily="49" charset="0"/>
                <a:cs typeface="Consolas" panose="020B0609020204030204" pitchFamily="49" charset="0"/>
              </a:rPr>
              <a:t>push origin master</a:t>
            </a:r>
          </a:p>
          <a:p>
            <a:pPr marL="0" lvl="1">
              <a:buSzPct val="110000"/>
            </a:pPr>
            <a:r>
              <a:rPr lang="en-US" sz="2000" dirty="0" smtClean="0">
                <a:solidFill>
                  <a:schemeClr val="tx2">
                    <a:alpha val="99000"/>
                  </a:schemeClr>
                </a:solidFill>
                <a:latin typeface="Segoe UI Light" pitchFamily="34" charset="0"/>
              </a:rPr>
              <a:t>&gt; </a:t>
            </a:r>
            <a:r>
              <a:rPr lang="en-US" sz="2000" dirty="0" smtClean="0">
                <a:solidFill>
                  <a:schemeClr val="tx2">
                    <a:alpha val="99000"/>
                  </a:schemeClr>
                </a:solidFill>
                <a:latin typeface="Consolas" panose="020B0609020204030204" pitchFamily="49" charset="0"/>
                <a:cs typeface="Consolas" panose="020B0609020204030204" pitchFamily="49" charset="0"/>
              </a:rPr>
              <a:t>git </a:t>
            </a:r>
            <a:r>
              <a:rPr lang="en-US" sz="2000" dirty="0">
                <a:solidFill>
                  <a:schemeClr val="tx2">
                    <a:alpha val="99000"/>
                  </a:schemeClr>
                </a:solidFill>
                <a:latin typeface="Consolas" panose="020B0609020204030204" pitchFamily="49" charset="0"/>
                <a:cs typeface="Consolas" panose="020B0609020204030204" pitchFamily="49" charset="0"/>
              </a:rPr>
              <a:t>checkout develop</a:t>
            </a:r>
          </a:p>
          <a:p>
            <a:pPr marL="0" lvl="1">
              <a:buSzPct val="110000"/>
            </a:pPr>
            <a:r>
              <a:rPr lang="en-US" sz="2000" dirty="0" smtClean="0">
                <a:solidFill>
                  <a:schemeClr val="tx2">
                    <a:alpha val="99000"/>
                  </a:schemeClr>
                </a:solidFill>
                <a:latin typeface="Segoe UI Light" pitchFamily="34" charset="0"/>
              </a:rPr>
              <a:t>&gt; </a:t>
            </a:r>
            <a:r>
              <a:rPr lang="en-US" sz="2000" dirty="0" smtClean="0">
                <a:solidFill>
                  <a:schemeClr val="tx2">
                    <a:alpha val="99000"/>
                  </a:schemeClr>
                </a:solidFill>
                <a:latin typeface="Consolas" panose="020B0609020204030204" pitchFamily="49" charset="0"/>
                <a:cs typeface="Consolas" panose="020B0609020204030204" pitchFamily="49" charset="0"/>
              </a:rPr>
              <a:t>git </a:t>
            </a:r>
            <a:r>
              <a:rPr lang="en-US" sz="2000" dirty="0">
                <a:solidFill>
                  <a:schemeClr val="tx2">
                    <a:alpha val="99000"/>
                  </a:schemeClr>
                </a:solidFill>
                <a:latin typeface="Consolas" panose="020B0609020204030204" pitchFamily="49" charset="0"/>
                <a:cs typeface="Consolas" panose="020B0609020204030204" pitchFamily="49" charset="0"/>
              </a:rPr>
              <a:t>fetch origin develop</a:t>
            </a:r>
          </a:p>
          <a:p>
            <a:pPr marL="0" lvl="1">
              <a:buSzPct val="110000"/>
            </a:pPr>
            <a:r>
              <a:rPr lang="en-US" sz="2000" dirty="0" smtClean="0">
                <a:solidFill>
                  <a:schemeClr val="tx2">
                    <a:alpha val="99000"/>
                  </a:schemeClr>
                </a:solidFill>
                <a:latin typeface="Segoe UI Light" pitchFamily="34" charset="0"/>
              </a:rPr>
              <a:t>&gt; </a:t>
            </a:r>
            <a:r>
              <a:rPr lang="en-US" sz="2000" dirty="0" smtClean="0">
                <a:solidFill>
                  <a:schemeClr val="tx2">
                    <a:alpha val="99000"/>
                  </a:schemeClr>
                </a:solidFill>
                <a:latin typeface="Consolas" panose="020B0609020204030204" pitchFamily="49" charset="0"/>
                <a:cs typeface="Consolas" panose="020B0609020204030204" pitchFamily="49" charset="0"/>
              </a:rPr>
              <a:t>git </a:t>
            </a:r>
            <a:r>
              <a:rPr lang="en-US" sz="2000" dirty="0">
                <a:solidFill>
                  <a:schemeClr val="tx2">
                    <a:alpha val="99000"/>
                  </a:schemeClr>
                </a:solidFill>
                <a:latin typeface="Consolas" panose="020B0609020204030204" pitchFamily="49" charset="0"/>
                <a:cs typeface="Consolas" panose="020B0609020204030204" pitchFamily="49" charset="0"/>
              </a:rPr>
              <a:t>merge –no-</a:t>
            </a:r>
            <a:r>
              <a:rPr lang="en-US" sz="2000" dirty="0" err="1">
                <a:solidFill>
                  <a:schemeClr val="tx2">
                    <a:alpha val="99000"/>
                  </a:schemeClr>
                </a:solidFill>
                <a:latin typeface="Consolas" panose="020B0609020204030204" pitchFamily="49" charset="0"/>
                <a:cs typeface="Consolas" panose="020B0609020204030204" pitchFamily="49" charset="0"/>
              </a:rPr>
              <a:t>ff</a:t>
            </a:r>
            <a:r>
              <a:rPr lang="en-US" sz="2000" dirty="0">
                <a:solidFill>
                  <a:schemeClr val="tx2">
                    <a:alpha val="99000"/>
                  </a:schemeClr>
                </a:solidFill>
                <a:latin typeface="Consolas" panose="020B0609020204030204" pitchFamily="49" charset="0"/>
                <a:cs typeface="Consolas" panose="020B0609020204030204" pitchFamily="49" charset="0"/>
              </a:rPr>
              <a:t> Version_1.0</a:t>
            </a:r>
          </a:p>
          <a:p>
            <a:pPr marL="0" lvl="1">
              <a:buSzPct val="110000"/>
            </a:pPr>
            <a:r>
              <a:rPr lang="en-US" sz="2000" dirty="0" smtClean="0">
                <a:solidFill>
                  <a:schemeClr val="tx2">
                    <a:alpha val="99000"/>
                  </a:schemeClr>
                </a:solidFill>
                <a:latin typeface="Segoe UI Light" pitchFamily="34" charset="0"/>
              </a:rPr>
              <a:t>&gt; </a:t>
            </a:r>
            <a:r>
              <a:rPr lang="en-US" sz="2000" dirty="0" smtClean="0">
                <a:solidFill>
                  <a:schemeClr val="tx2">
                    <a:alpha val="99000"/>
                  </a:schemeClr>
                </a:solidFill>
                <a:latin typeface="Consolas" panose="020B0609020204030204" pitchFamily="49" charset="0"/>
                <a:cs typeface="Consolas" panose="020B0609020204030204" pitchFamily="49" charset="0"/>
              </a:rPr>
              <a:t>git </a:t>
            </a:r>
            <a:r>
              <a:rPr lang="en-US" sz="2000" dirty="0">
                <a:solidFill>
                  <a:schemeClr val="tx2">
                    <a:alpha val="99000"/>
                  </a:schemeClr>
                </a:solidFill>
                <a:latin typeface="Consolas" panose="020B0609020204030204" pitchFamily="49" charset="0"/>
                <a:cs typeface="Consolas" panose="020B0609020204030204" pitchFamily="49" charset="0"/>
              </a:rPr>
              <a:t>push origin develop</a:t>
            </a:r>
          </a:p>
          <a:p>
            <a:pPr marL="0" lvl="1">
              <a:buSzPct val="110000"/>
            </a:pPr>
            <a:r>
              <a:rPr lang="en-US" sz="2000" dirty="0" smtClean="0">
                <a:solidFill>
                  <a:schemeClr val="tx2">
                    <a:alpha val="99000"/>
                  </a:schemeClr>
                </a:solidFill>
                <a:latin typeface="Segoe UI Light" pitchFamily="34" charset="0"/>
              </a:rPr>
              <a:t>&gt; </a:t>
            </a:r>
            <a:r>
              <a:rPr lang="en-US" sz="2000" dirty="0" smtClean="0">
                <a:solidFill>
                  <a:schemeClr val="tx2">
                    <a:alpha val="99000"/>
                  </a:schemeClr>
                </a:solidFill>
                <a:latin typeface="Consolas" panose="020B0609020204030204" pitchFamily="49" charset="0"/>
                <a:cs typeface="Consolas" panose="020B0609020204030204" pitchFamily="49" charset="0"/>
              </a:rPr>
              <a:t>git </a:t>
            </a:r>
            <a:r>
              <a:rPr lang="en-US" sz="2000" dirty="0">
                <a:solidFill>
                  <a:schemeClr val="tx2">
                    <a:alpha val="99000"/>
                  </a:schemeClr>
                </a:solidFill>
                <a:latin typeface="Consolas" panose="020B0609020204030204" pitchFamily="49" charset="0"/>
                <a:cs typeface="Consolas" panose="020B0609020204030204" pitchFamily="49" charset="0"/>
              </a:rPr>
              <a:t>branch –d Version_1.0</a:t>
            </a:r>
            <a:endParaRPr lang="en-US" sz="2000" dirty="0" smtClean="0">
              <a:solidFill>
                <a:schemeClr val="tx2">
                  <a:alpha val="99000"/>
                </a:schemeClr>
              </a:solidFill>
              <a:latin typeface="Consolas" panose="020B0609020204030204" pitchFamily="49" charset="0"/>
              <a:cs typeface="Consolas" panose="020B0609020204030204" pitchFamily="49"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598" y="0"/>
            <a:ext cx="3400860" cy="6858000"/>
          </a:xfrm>
          <a:prstGeom prst="rect">
            <a:avLst/>
          </a:prstGeom>
        </p:spPr>
      </p:pic>
    </p:spTree>
    <p:extLst>
      <p:ext uri="{BB962C8B-B14F-4D97-AF65-F5344CB8AC3E}">
        <p14:creationId xmlns:p14="http://schemas.microsoft.com/office/powerpoint/2010/main" val="5491133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gitflow</a:t>
            </a:r>
            <a:endParaRPr lang="en-US" dirty="0"/>
          </a:p>
        </p:txBody>
      </p:sp>
      <p:sp>
        <p:nvSpPr>
          <p:cNvPr id="4" name="Content Placeholder 2"/>
          <p:cNvSpPr txBox="1">
            <a:spLocks/>
          </p:cNvSpPr>
          <p:nvPr/>
        </p:nvSpPr>
        <p:spPr>
          <a:xfrm>
            <a:off x="6154111" y="1463675"/>
            <a:ext cx="5504688" cy="819150"/>
          </a:xfrm>
          <a:prstGeom prst="rect">
            <a:avLst/>
          </a:prstGeom>
          <a:solidFill>
            <a:schemeClr val="accent2"/>
          </a:solidFill>
        </p:spPr>
        <p:txBody>
          <a:bodyPr wrap="square" anchor="ctr">
            <a:noAutofit/>
          </a:bodyPr>
          <a:lstStyle>
            <a:defPPr>
              <a:defRPr lang="en-US"/>
            </a:defPPr>
            <a:lvl1pPr>
              <a:buClr>
                <a:schemeClr val="accent2"/>
              </a:buClr>
              <a:buSzPct val="110000"/>
              <a:defRPr sz="3600">
                <a:solidFill>
                  <a:schemeClr val="bg1"/>
                </a:solidFill>
              </a:defRPr>
            </a:lvl1pPr>
          </a:lstStyle>
          <a:p>
            <a:r>
              <a:rPr lang="en-GB" sz="3200" dirty="0" smtClean="0"/>
              <a:t>&gt;git flow release finish</a:t>
            </a:r>
            <a:endParaRPr lang="en-US" sz="3200" dirty="0"/>
          </a:p>
        </p:txBody>
      </p:sp>
      <p:pic>
        <p:nvPicPr>
          <p:cNvPr id="68610" name="Picture 2" descr="C:\Users\Howard\AppData\Local\Temp\SNAGHTML5fb9f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2" y="1462088"/>
            <a:ext cx="5357016" cy="2337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8290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gitflow</a:t>
            </a:r>
            <a:endParaRPr lang="en-US" dirty="0"/>
          </a:p>
        </p:txBody>
      </p:sp>
      <p:sp>
        <p:nvSpPr>
          <p:cNvPr id="4" name="Content Placeholder 2"/>
          <p:cNvSpPr txBox="1">
            <a:spLocks/>
          </p:cNvSpPr>
          <p:nvPr/>
        </p:nvSpPr>
        <p:spPr>
          <a:xfrm>
            <a:off x="6154111" y="1463675"/>
            <a:ext cx="5504688" cy="819150"/>
          </a:xfrm>
          <a:prstGeom prst="rect">
            <a:avLst/>
          </a:prstGeom>
          <a:solidFill>
            <a:schemeClr val="accent2"/>
          </a:solidFill>
        </p:spPr>
        <p:txBody>
          <a:bodyPr wrap="square" anchor="ctr">
            <a:noAutofit/>
          </a:bodyPr>
          <a:lstStyle>
            <a:defPPr>
              <a:defRPr lang="en-US"/>
            </a:defPPr>
            <a:lvl1pPr>
              <a:buClr>
                <a:schemeClr val="accent2"/>
              </a:buClr>
              <a:buSzPct val="110000"/>
              <a:defRPr sz="3600">
                <a:solidFill>
                  <a:schemeClr val="bg1"/>
                </a:solidFill>
              </a:defRPr>
            </a:lvl1pPr>
          </a:lstStyle>
          <a:p>
            <a:r>
              <a:rPr lang="en-GB" sz="3200" dirty="0" smtClean="0"/>
              <a:t>&gt;git flow hotfix</a:t>
            </a:r>
            <a:endParaRPr lang="en-US" sz="3200" dirty="0"/>
          </a:p>
        </p:txBody>
      </p:sp>
      <p:sp>
        <p:nvSpPr>
          <p:cNvPr id="7" name="Rectangle 6"/>
          <p:cNvSpPr/>
          <p:nvPr/>
        </p:nvSpPr>
        <p:spPr>
          <a:xfrm>
            <a:off x="6136005" y="2463895"/>
            <a:ext cx="5527457" cy="2246769"/>
          </a:xfrm>
          <a:prstGeom prst="rect">
            <a:avLst/>
          </a:prstGeom>
        </p:spPr>
        <p:txBody>
          <a:bodyPr wrap="square">
            <a:spAutoFit/>
          </a:bodyPr>
          <a:lstStyle/>
          <a:p>
            <a:pPr marL="342900" lvl="1" indent="-342900">
              <a:buSzPct val="110000"/>
              <a:buFont typeface="Arial" panose="020B0604020202020204" pitchFamily="34" charset="0"/>
              <a:buChar char="•"/>
            </a:pPr>
            <a:r>
              <a:rPr lang="en-US" sz="2000" dirty="0">
                <a:solidFill>
                  <a:schemeClr val="tx2">
                    <a:alpha val="99000"/>
                  </a:schemeClr>
                </a:solidFill>
                <a:latin typeface="Segoe UI Light" pitchFamily="34" charset="0"/>
              </a:rPr>
              <a:t>git flow hotfix </a:t>
            </a:r>
            <a:r>
              <a:rPr lang="en-US" sz="2000" dirty="0" smtClean="0">
                <a:solidFill>
                  <a:schemeClr val="tx2">
                    <a:alpha val="99000"/>
                  </a:schemeClr>
                </a:solidFill>
                <a:latin typeface="Segoe UI Light" pitchFamily="34" charset="0"/>
              </a:rPr>
              <a:t>start </a:t>
            </a:r>
            <a:r>
              <a:rPr lang="en-US" sz="2000" dirty="0">
                <a:solidFill>
                  <a:schemeClr val="tx2">
                    <a:alpha val="99000"/>
                  </a:schemeClr>
                </a:solidFill>
                <a:latin typeface="Segoe UI Light" pitchFamily="34" charset="0"/>
              </a:rPr>
              <a:t>&lt;version</a:t>
            </a:r>
            <a:r>
              <a:rPr lang="en-US" sz="2000" dirty="0" smtClean="0">
                <a:solidFill>
                  <a:schemeClr val="tx2">
                    <a:alpha val="99000"/>
                  </a:schemeClr>
                </a:solidFill>
                <a:latin typeface="Segoe UI Light" pitchFamily="34" charset="0"/>
              </a:rPr>
              <a:t>&gt;</a:t>
            </a:r>
            <a:endParaRPr lang="en-US" sz="2000" dirty="0">
              <a:solidFill>
                <a:schemeClr val="tx2">
                  <a:alpha val="99000"/>
                </a:schemeClr>
              </a:solidFill>
              <a:latin typeface="Segoe UI Light" pitchFamily="34" charset="0"/>
            </a:endParaRPr>
          </a:p>
          <a:p>
            <a:pPr marL="342900" lvl="1" indent="-342900">
              <a:buSzPct val="110000"/>
              <a:buFont typeface="Arial" panose="020B0604020202020204" pitchFamily="34" charset="0"/>
              <a:buChar char="•"/>
            </a:pPr>
            <a:r>
              <a:rPr lang="en-US" sz="2000" dirty="0">
                <a:solidFill>
                  <a:schemeClr val="tx2">
                    <a:alpha val="99000"/>
                  </a:schemeClr>
                </a:solidFill>
                <a:latin typeface="Segoe UI Light" pitchFamily="34" charset="0"/>
              </a:rPr>
              <a:t>git flow hotfix </a:t>
            </a:r>
            <a:r>
              <a:rPr lang="en-US" sz="2000" dirty="0" smtClean="0">
                <a:solidFill>
                  <a:schemeClr val="tx2">
                    <a:alpha val="99000"/>
                  </a:schemeClr>
                </a:solidFill>
                <a:latin typeface="Segoe UI Light" pitchFamily="34" charset="0"/>
              </a:rPr>
              <a:t>finish </a:t>
            </a:r>
            <a:r>
              <a:rPr lang="en-US" sz="2000" dirty="0">
                <a:solidFill>
                  <a:schemeClr val="tx2">
                    <a:alpha val="99000"/>
                  </a:schemeClr>
                </a:solidFill>
                <a:latin typeface="Segoe UI Light" pitchFamily="34" charset="0"/>
              </a:rPr>
              <a:t>&lt;version&gt;</a:t>
            </a:r>
          </a:p>
          <a:p>
            <a:pPr marL="342900" lvl="1" indent="-342900">
              <a:buSzPct val="110000"/>
              <a:buFont typeface="Arial" panose="020B0604020202020204" pitchFamily="34" charset="0"/>
              <a:buChar char="•"/>
            </a:pPr>
            <a:r>
              <a:rPr lang="en-US" sz="2000" dirty="0">
                <a:solidFill>
                  <a:schemeClr val="tx2">
                    <a:alpha val="99000"/>
                  </a:schemeClr>
                </a:solidFill>
                <a:latin typeface="Segoe UI Light" pitchFamily="34" charset="0"/>
              </a:rPr>
              <a:t>git flow hotfix publish &lt;version&gt;</a:t>
            </a:r>
          </a:p>
          <a:p>
            <a:pPr marL="342900" lvl="1" indent="-342900">
              <a:buSzPct val="110000"/>
              <a:buFont typeface="Arial" panose="020B0604020202020204" pitchFamily="34" charset="0"/>
              <a:buChar char="•"/>
            </a:pPr>
            <a:r>
              <a:rPr lang="en-US" sz="2000" dirty="0">
                <a:solidFill>
                  <a:schemeClr val="tx2">
                    <a:alpha val="99000"/>
                  </a:schemeClr>
                </a:solidFill>
                <a:latin typeface="Segoe UI Light" pitchFamily="34" charset="0"/>
              </a:rPr>
              <a:t>git flow hotfix track &lt;version&gt; </a:t>
            </a:r>
            <a:endParaRPr lang="en-US" sz="2000" dirty="0" smtClean="0">
              <a:solidFill>
                <a:schemeClr val="tx2">
                  <a:alpha val="99000"/>
                </a:schemeClr>
              </a:solidFill>
              <a:latin typeface="Segoe UI Light" pitchFamily="34" charset="0"/>
            </a:endParaRPr>
          </a:p>
          <a:p>
            <a:pPr marL="342900" lvl="1" indent="-342900">
              <a:buSzPct val="110000"/>
              <a:buFont typeface="Arial" panose="020B0604020202020204" pitchFamily="34" charset="0"/>
              <a:buChar char="•"/>
            </a:pPr>
            <a:endParaRPr lang="en-US" sz="2000" dirty="0" smtClean="0">
              <a:solidFill>
                <a:schemeClr val="tx2">
                  <a:alpha val="99000"/>
                </a:schemeClr>
              </a:solidFill>
              <a:latin typeface="Segoe UI Light" pitchFamily="34" charset="0"/>
            </a:endParaRPr>
          </a:p>
          <a:p>
            <a:pPr marL="342900" lvl="1" indent="-342900">
              <a:buSzPct val="110000"/>
              <a:buFont typeface="Arial" panose="020B0604020202020204" pitchFamily="34" charset="0"/>
              <a:buChar char="•"/>
            </a:pPr>
            <a:endParaRPr lang="en-US" sz="2000" dirty="0" smtClean="0">
              <a:solidFill>
                <a:schemeClr val="tx2">
                  <a:alpha val="99000"/>
                </a:schemeClr>
              </a:solidFill>
              <a:latin typeface="Segoe UI Light" pitchFamily="34" charset="0"/>
            </a:endParaRPr>
          </a:p>
          <a:p>
            <a:pPr marL="342900" lvl="1" indent="-342900">
              <a:buSzPct val="110000"/>
              <a:buFont typeface="Arial" panose="020B0604020202020204" pitchFamily="34" charset="0"/>
              <a:buChar char="•"/>
            </a:pPr>
            <a:endParaRPr lang="en-US" sz="2000" dirty="0" smtClean="0">
              <a:solidFill>
                <a:schemeClr val="tx2">
                  <a:alpha val="99000"/>
                </a:schemeClr>
              </a:solidFill>
              <a:latin typeface="Segoe UI Light"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0000" y="0"/>
            <a:ext cx="1751327" cy="6858000"/>
          </a:xfrm>
          <a:prstGeom prst="rect">
            <a:avLst/>
          </a:prstGeom>
        </p:spPr>
      </p:pic>
    </p:spTree>
    <p:extLst>
      <p:ext uri="{BB962C8B-B14F-4D97-AF65-F5344CB8AC3E}">
        <p14:creationId xmlns:p14="http://schemas.microsoft.com/office/powerpoint/2010/main" val="21583182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gitflow</a:t>
            </a:r>
            <a:endParaRPr lang="en-US" dirty="0"/>
          </a:p>
        </p:txBody>
      </p:sp>
      <p:sp>
        <p:nvSpPr>
          <p:cNvPr id="4" name="Content Placeholder 2"/>
          <p:cNvSpPr txBox="1">
            <a:spLocks/>
          </p:cNvSpPr>
          <p:nvPr/>
        </p:nvSpPr>
        <p:spPr>
          <a:xfrm>
            <a:off x="6154111" y="1463675"/>
            <a:ext cx="5504688" cy="819150"/>
          </a:xfrm>
          <a:prstGeom prst="rect">
            <a:avLst/>
          </a:prstGeom>
          <a:solidFill>
            <a:schemeClr val="accent2"/>
          </a:solidFill>
        </p:spPr>
        <p:txBody>
          <a:bodyPr wrap="square" anchor="ctr">
            <a:noAutofit/>
          </a:bodyPr>
          <a:lstStyle>
            <a:defPPr>
              <a:defRPr lang="en-US"/>
            </a:defPPr>
            <a:lvl1pPr>
              <a:buClr>
                <a:schemeClr val="accent2"/>
              </a:buClr>
              <a:buSzPct val="110000"/>
              <a:defRPr sz="3600">
                <a:solidFill>
                  <a:schemeClr val="bg1"/>
                </a:solidFill>
              </a:defRPr>
            </a:lvl1pPr>
          </a:lstStyle>
          <a:p>
            <a:r>
              <a:rPr lang="en-GB" sz="3200" dirty="0" smtClean="0"/>
              <a:t>&gt;git flow support</a:t>
            </a:r>
            <a:endParaRPr lang="en-US" sz="3200" dirty="0"/>
          </a:p>
        </p:txBody>
      </p:sp>
      <p:sp>
        <p:nvSpPr>
          <p:cNvPr id="7" name="Rectangle 6"/>
          <p:cNvSpPr/>
          <p:nvPr/>
        </p:nvSpPr>
        <p:spPr>
          <a:xfrm>
            <a:off x="6136005" y="2463895"/>
            <a:ext cx="5527457" cy="2308324"/>
          </a:xfrm>
          <a:prstGeom prst="rect">
            <a:avLst/>
          </a:prstGeom>
        </p:spPr>
        <p:txBody>
          <a:bodyPr wrap="square">
            <a:spAutoFit/>
          </a:bodyPr>
          <a:lstStyle/>
          <a:p>
            <a:pPr marL="342900" lvl="1" indent="-342900">
              <a:buSzPct val="110000"/>
              <a:buFont typeface="Arial" panose="020B0604020202020204" pitchFamily="34" charset="0"/>
              <a:buChar char="•"/>
            </a:pPr>
            <a:r>
              <a:rPr lang="en-US" sz="2400" dirty="0" smtClean="0">
                <a:solidFill>
                  <a:schemeClr val="tx2">
                    <a:alpha val="99000"/>
                  </a:schemeClr>
                </a:solidFill>
                <a:latin typeface="Segoe UI Light" pitchFamily="34" charset="0"/>
              </a:rPr>
              <a:t>Experimental feature for supporting customers who need fixes but don’t want to upgrade to new release.</a:t>
            </a:r>
          </a:p>
          <a:p>
            <a:pPr marL="342900" lvl="1" indent="-342900">
              <a:buSzPct val="110000"/>
              <a:buFont typeface="Arial" panose="020B0604020202020204" pitchFamily="34" charset="0"/>
              <a:buChar char="•"/>
            </a:pPr>
            <a:endParaRPr lang="en-US" sz="2400" dirty="0" smtClean="0">
              <a:solidFill>
                <a:schemeClr val="tx2">
                  <a:alpha val="99000"/>
                </a:schemeClr>
              </a:solidFill>
              <a:latin typeface="Segoe UI Light" pitchFamily="34" charset="0"/>
            </a:endParaRPr>
          </a:p>
          <a:p>
            <a:pPr marL="342900" lvl="1" indent="-342900">
              <a:buSzPct val="110000"/>
              <a:buFont typeface="Arial" panose="020B0604020202020204" pitchFamily="34" charset="0"/>
              <a:buChar char="•"/>
            </a:pPr>
            <a:endParaRPr lang="en-US" sz="2400" dirty="0" smtClean="0">
              <a:solidFill>
                <a:schemeClr val="tx2">
                  <a:alpha val="99000"/>
                </a:schemeClr>
              </a:solidFill>
              <a:latin typeface="Segoe UI Light" pitchFamily="34" charset="0"/>
            </a:endParaRPr>
          </a:p>
          <a:p>
            <a:pPr marL="342900" lvl="1" indent="-342900">
              <a:buSzPct val="110000"/>
              <a:buFont typeface="Arial" panose="020B0604020202020204" pitchFamily="34" charset="0"/>
              <a:buChar char="•"/>
            </a:pPr>
            <a:endParaRPr lang="en-US" sz="2400" dirty="0" smtClean="0">
              <a:solidFill>
                <a:schemeClr val="tx2">
                  <a:alpha val="99000"/>
                </a:schemeClr>
              </a:solidFill>
              <a:latin typeface="Segoe UI Light"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0000" y="0"/>
            <a:ext cx="1751327" cy="6858000"/>
          </a:xfrm>
          <a:prstGeom prst="rect">
            <a:avLst/>
          </a:prstGeom>
        </p:spPr>
      </p:pic>
    </p:spTree>
    <p:extLst>
      <p:ext uri="{BB962C8B-B14F-4D97-AF65-F5344CB8AC3E}">
        <p14:creationId xmlns:p14="http://schemas.microsoft.com/office/powerpoint/2010/main" val="16962778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a:t>u</a:t>
            </a:r>
            <a:r>
              <a:rPr lang="en-US" dirty="0" smtClean="0"/>
              <a:t>seful links</a:t>
            </a:r>
            <a:endParaRPr lang="en-US" dirty="0"/>
          </a:p>
        </p:txBody>
      </p:sp>
      <p:sp>
        <p:nvSpPr>
          <p:cNvPr id="5" name="Rectangle 4"/>
          <p:cNvSpPr/>
          <p:nvPr/>
        </p:nvSpPr>
        <p:spPr>
          <a:xfrm>
            <a:off x="519112" y="1391839"/>
            <a:ext cx="11149013" cy="2308324"/>
          </a:xfrm>
          <a:prstGeom prst="rect">
            <a:avLst/>
          </a:prstGeom>
        </p:spPr>
        <p:txBody>
          <a:bodyPr wrap="square">
            <a:spAutoFit/>
          </a:bodyPr>
          <a:lstStyle/>
          <a:p>
            <a:pPr marL="342900" lvl="1" indent="-342900">
              <a:buSzPct val="110000"/>
              <a:buFont typeface="Arial" panose="020B0604020202020204" pitchFamily="34" charset="0"/>
              <a:buChar char="•"/>
            </a:pPr>
            <a:r>
              <a:rPr lang="en-GB" sz="2400" dirty="0" smtClean="0">
                <a:solidFill>
                  <a:schemeClr val="tx2">
                    <a:alpha val="99000"/>
                  </a:schemeClr>
                </a:solidFill>
                <a:latin typeface="Segoe UI Light" pitchFamily="34" charset="0"/>
              </a:rPr>
              <a:t>Google</a:t>
            </a:r>
          </a:p>
          <a:p>
            <a:pPr marL="800081" lvl="2" indent="-342900">
              <a:buSzPct val="110000"/>
              <a:buFont typeface="Arial" panose="020B0604020202020204" pitchFamily="34" charset="0"/>
              <a:buChar char="•"/>
            </a:pPr>
            <a:r>
              <a:rPr lang="en-GB" sz="2400" dirty="0" smtClean="0">
                <a:solidFill>
                  <a:schemeClr val="tx2">
                    <a:alpha val="99000"/>
                  </a:schemeClr>
                </a:solidFill>
                <a:latin typeface="Segoe UI Light" pitchFamily="34" charset="0"/>
              </a:rPr>
              <a:t>Successful git branching model</a:t>
            </a:r>
          </a:p>
          <a:p>
            <a:pPr marL="800081" lvl="2" indent="-342900">
              <a:buSzPct val="110000"/>
              <a:buFont typeface="Arial" panose="020B0604020202020204" pitchFamily="34" charset="0"/>
              <a:buChar char="•"/>
            </a:pPr>
            <a:r>
              <a:rPr lang="en-GB" sz="2400" dirty="0" err="1" smtClean="0">
                <a:solidFill>
                  <a:schemeClr val="tx2">
                    <a:alpha val="99000"/>
                  </a:schemeClr>
                </a:solidFill>
                <a:latin typeface="Segoe UI Light" pitchFamily="34" charset="0"/>
              </a:rPr>
              <a:t>Chocolatey</a:t>
            </a:r>
            <a:endParaRPr lang="en-GB" sz="2400" dirty="0" smtClean="0">
              <a:solidFill>
                <a:schemeClr val="tx2">
                  <a:alpha val="99000"/>
                </a:schemeClr>
              </a:solidFill>
              <a:latin typeface="Segoe UI Light" pitchFamily="34" charset="0"/>
            </a:endParaRPr>
          </a:p>
          <a:p>
            <a:pPr marL="800081" lvl="2" indent="-342900">
              <a:buSzPct val="110000"/>
              <a:buFont typeface="Arial" panose="020B0604020202020204" pitchFamily="34" charset="0"/>
              <a:buChar char="•"/>
            </a:pPr>
            <a:r>
              <a:rPr lang="en-GB" sz="2400" dirty="0" smtClean="0">
                <a:solidFill>
                  <a:schemeClr val="tx2">
                    <a:alpha val="99000"/>
                  </a:schemeClr>
                </a:solidFill>
                <a:latin typeface="Segoe UI Light" pitchFamily="34" charset="0"/>
              </a:rPr>
              <a:t>Git Extensions</a:t>
            </a:r>
          </a:p>
          <a:p>
            <a:pPr marL="800081" lvl="2" indent="-342900">
              <a:buSzPct val="110000"/>
              <a:buFont typeface="Arial" panose="020B0604020202020204" pitchFamily="34" charset="0"/>
              <a:buChar char="•"/>
            </a:pPr>
            <a:r>
              <a:rPr lang="en-GB" sz="2400" dirty="0" smtClean="0">
                <a:solidFill>
                  <a:schemeClr val="tx2">
                    <a:alpha val="99000"/>
                  </a:schemeClr>
                </a:solidFill>
                <a:latin typeface="Segoe UI Light" pitchFamily="34" charset="0"/>
              </a:rPr>
              <a:t>posh-git</a:t>
            </a:r>
          </a:p>
          <a:p>
            <a:pPr marL="800081" lvl="2" indent="-342900">
              <a:buSzPct val="110000"/>
              <a:buFont typeface="Arial" panose="020B0604020202020204" pitchFamily="34" charset="0"/>
              <a:buChar char="•"/>
            </a:pPr>
            <a:endParaRPr lang="en-GB" sz="2400" dirty="0" smtClean="0">
              <a:solidFill>
                <a:schemeClr val="tx2">
                  <a:alpha val="99000"/>
                </a:schemeClr>
              </a:solidFill>
              <a:latin typeface="Segoe UI Light" pitchFamily="34" charset="0"/>
            </a:endParaRPr>
          </a:p>
        </p:txBody>
      </p:sp>
    </p:spTree>
    <p:extLst>
      <p:ext uri="{BB962C8B-B14F-4D97-AF65-F5344CB8AC3E}">
        <p14:creationId xmlns:p14="http://schemas.microsoft.com/office/powerpoint/2010/main" val="34443246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2468959" y="1754683"/>
            <a:ext cx="7358063" cy="747897"/>
          </a:xfrm>
          <a:ln/>
        </p:spPr>
        <p:txBody>
          <a:bodyPr/>
          <a:lstStyle/>
          <a:p>
            <a:r>
              <a:rPr lang="en-US" dirty="0"/>
              <a:t>Thank you</a:t>
            </a:r>
          </a:p>
        </p:txBody>
      </p:sp>
      <p:sp>
        <p:nvSpPr>
          <p:cNvPr id="15362" name="Rectangle 2"/>
          <p:cNvSpPr>
            <a:spLocks noGrp="1" noChangeArrowheads="1"/>
          </p:cNvSpPr>
          <p:nvPr>
            <p:ph type="body" idx="4294967295"/>
          </p:nvPr>
        </p:nvSpPr>
        <p:spPr>
          <a:xfrm>
            <a:off x="2701130" y="2527387"/>
            <a:ext cx="7358063" cy="794742"/>
          </a:xfrm>
          <a:prstGeom prst="rect">
            <a:avLst/>
          </a:prstGeom>
          <a:ln/>
        </p:spPr>
        <p:txBody>
          <a:bodyPr/>
          <a:lstStyle/>
          <a:p>
            <a:r>
              <a:rPr lang="en-US" dirty="0"/>
              <a:t>our sponsors</a:t>
            </a:r>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795" y="463228"/>
            <a:ext cx="3161109" cy="849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2384" y="223242"/>
            <a:ext cx="2396505" cy="821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153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845" y="5318032"/>
            <a:ext cx="3911203" cy="733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1536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4644" y="3743987"/>
            <a:ext cx="2415480" cy="186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1536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4976" y="1562136"/>
            <a:ext cx="1991320" cy="1991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1536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6170" y="1451074"/>
            <a:ext cx="1643063"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15369"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68959" y="3888885"/>
            <a:ext cx="2339578" cy="370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41884871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89124" y="2626360"/>
            <a:ext cx="5771516" cy="1523494"/>
          </a:xfrm>
        </p:spPr>
        <p:txBody>
          <a:bodyPr/>
          <a:lstStyle/>
          <a:p>
            <a:r>
              <a:rPr lang="en-GB" dirty="0" smtClean="0"/>
              <a:t>@hmemcpy</a:t>
            </a:r>
            <a:br>
              <a:rPr lang="en-GB" dirty="0" smtClean="0"/>
            </a:br>
            <a:r>
              <a:rPr lang="en-GB" dirty="0" smtClean="0"/>
              <a:t>hmemcpy@gmail.com</a:t>
            </a:r>
            <a:br>
              <a:rPr lang="en-GB" dirty="0" smtClean="0"/>
            </a:br>
            <a:r>
              <a:rPr lang="en-GB" dirty="0" smtClean="0"/>
              <a:t>http://hmemcpy.com</a:t>
            </a:r>
            <a:endParaRPr lang="en-GB" dirty="0"/>
          </a:p>
        </p:txBody>
      </p:sp>
    </p:spTree>
    <p:extLst>
      <p:ext uri="{BB962C8B-B14F-4D97-AF65-F5344CB8AC3E}">
        <p14:creationId xmlns:p14="http://schemas.microsoft.com/office/powerpoint/2010/main" val="25400591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519112" y="1695451"/>
            <a:ext cx="7275060" cy="95247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smtClean="0"/>
              <a:t>special thanks to </a:t>
            </a:r>
            <a:r>
              <a:rPr lang="en-US" dirty="0" err="1" smtClean="0"/>
              <a:t>endjin</a:t>
            </a:r>
            <a:r>
              <a:rPr lang="en-US" dirty="0" smtClean="0"/>
              <a:t>!</a:t>
            </a:r>
            <a:endParaRPr lang="en-US" dirty="0"/>
          </a:p>
        </p:txBody>
      </p:sp>
      <p:sp>
        <p:nvSpPr>
          <p:cNvPr id="9" name="Content Placeholder 2"/>
          <p:cNvSpPr txBox="1">
            <a:spLocks/>
          </p:cNvSpPr>
          <p:nvPr/>
        </p:nvSpPr>
        <p:spPr>
          <a:xfrm>
            <a:off x="3207529" y="1695451"/>
            <a:ext cx="4370993" cy="952471"/>
          </a:xfrm>
          <a:prstGeom prst="rect">
            <a:avLst/>
          </a:prstGeom>
        </p:spPr>
        <p:txBody>
          <a:bodyPr>
            <a:noAutofit/>
          </a:bodyPr>
          <a:lstStyle/>
          <a:p>
            <a:pPr marL="458788" lvl="1" indent="-1588">
              <a:lnSpc>
                <a:spcPct val="90000"/>
              </a:lnSpc>
              <a:spcBef>
                <a:spcPct val="20000"/>
              </a:spcBef>
              <a:buSzPct val="80000"/>
              <a:defRPr/>
            </a:pPr>
            <a:r>
              <a:rPr lang="en-US" dirty="0" smtClean="0">
                <a:solidFill>
                  <a:schemeClr val="bg1">
                    <a:alpha val="99000"/>
                  </a:schemeClr>
                </a:solidFill>
              </a:rPr>
              <a:t>Strategic Development</a:t>
            </a:r>
          </a:p>
          <a:p>
            <a:pPr marL="458788" lvl="1" indent="-1588">
              <a:lnSpc>
                <a:spcPct val="90000"/>
              </a:lnSpc>
              <a:spcBef>
                <a:spcPct val="20000"/>
              </a:spcBef>
              <a:buSzPct val="80000"/>
              <a:defRPr/>
            </a:pPr>
            <a:r>
              <a:rPr lang="en-US" dirty="0" smtClean="0">
                <a:solidFill>
                  <a:schemeClr val="bg1">
                    <a:alpha val="99000"/>
                  </a:schemeClr>
                </a:solidFill>
              </a:rPr>
              <a:t>Enterprise Backlog Shaping</a:t>
            </a:r>
          </a:p>
          <a:p>
            <a:pPr marL="458788" lvl="1" indent="-1588">
              <a:lnSpc>
                <a:spcPct val="90000"/>
              </a:lnSpc>
              <a:spcBef>
                <a:spcPct val="20000"/>
              </a:spcBef>
              <a:buSzPct val="80000"/>
              <a:defRPr/>
            </a:pPr>
            <a:r>
              <a:rPr lang="en-US" dirty="0" smtClean="0">
                <a:solidFill>
                  <a:schemeClr val="bg1">
                    <a:alpha val="99000"/>
                  </a:schemeClr>
                </a:solidFill>
              </a:rPr>
              <a:t>Facilitation</a:t>
            </a:r>
          </a:p>
          <a:p>
            <a:pPr marL="0" marR="0" lvl="0" indent="0" algn="l" defTabSz="914363" rtl="0" eaLnBrk="1" fontAlgn="auto" latinLnBrk="0" hangingPunct="1">
              <a:lnSpc>
                <a:spcPct val="90000"/>
              </a:lnSpc>
              <a:spcBef>
                <a:spcPct val="20000"/>
              </a:spcBef>
              <a:spcAft>
                <a:spcPts val="0"/>
              </a:spcAft>
              <a:buClrTx/>
              <a:buSzPct val="80000"/>
              <a:buFont typeface="Arial" pitchFamily="34" charset="0"/>
              <a:buNone/>
              <a:tabLst/>
              <a:defRPr/>
            </a:pPr>
            <a:endParaRPr kumimoji="0" lang="en-US" sz="1600" b="1" i="0" u="none" strike="noStrike" kern="1200" cap="none" spc="0" normalizeH="0" baseline="0" noProof="0" dirty="0" smtClean="0">
              <a:ln>
                <a:noFill/>
              </a:ln>
              <a:solidFill>
                <a:schemeClr val="bg1">
                  <a:alpha val="99000"/>
                </a:schemeClr>
              </a:solidFill>
              <a:effectLst/>
              <a:uLnTx/>
              <a:uFillTx/>
              <a:latin typeface="+mn-lt"/>
              <a:ea typeface="+mn-ea"/>
              <a:cs typeface="+mn-cs"/>
            </a:endParaRPr>
          </a:p>
          <a:p>
            <a:pPr marL="0" marR="0" lvl="0" indent="0" algn="l" defTabSz="914363" rtl="0" eaLnBrk="1" fontAlgn="auto" latinLnBrk="0" hangingPunct="1">
              <a:lnSpc>
                <a:spcPct val="90000"/>
              </a:lnSpc>
              <a:spcBef>
                <a:spcPct val="20000"/>
              </a:spcBef>
              <a:spcAft>
                <a:spcPts val="0"/>
              </a:spcAft>
              <a:buClrTx/>
              <a:buSzPct val="80000"/>
              <a:buFont typeface="Arial" pitchFamily="34" charset="0"/>
              <a:buNone/>
              <a:tabLst/>
              <a:defRPr/>
            </a:pPr>
            <a:endParaRPr kumimoji="0" lang="en-US" sz="1600" b="1" i="0" u="none" strike="noStrike" kern="1200" cap="none" spc="0" normalizeH="0" baseline="0" noProof="0" dirty="0" smtClean="0">
              <a:ln>
                <a:noFill/>
              </a:ln>
              <a:solidFill>
                <a:schemeClr val="bg1">
                  <a:alpha val="99000"/>
                </a:schemeClr>
              </a:solidFill>
              <a:effectLst/>
              <a:uLnTx/>
              <a:uFillTx/>
              <a:latin typeface="+mn-lt"/>
              <a:ea typeface="+mn-ea"/>
              <a:cs typeface="+mn-cs"/>
            </a:endParaRPr>
          </a:p>
          <a:p>
            <a:pPr marL="460375" marR="0" lvl="0" indent="-460375" algn="l" defTabSz="914363" rtl="0" eaLnBrk="1" fontAlgn="auto" latinLnBrk="0" hangingPunct="1">
              <a:lnSpc>
                <a:spcPct val="90000"/>
              </a:lnSpc>
              <a:spcBef>
                <a:spcPct val="20000"/>
              </a:spcBef>
              <a:spcAft>
                <a:spcPts val="0"/>
              </a:spcAft>
              <a:buClrTx/>
              <a:buSzPct val="80000"/>
              <a:buFont typeface="Arial" pitchFamily="34" charset="0"/>
              <a:buChar char="•"/>
              <a:tabLst/>
              <a:defRPr/>
            </a:pPr>
            <a:endParaRPr kumimoji="0" lang="en-US" sz="800" b="0" i="0" u="none" strike="noStrike" kern="1200" cap="none" spc="0" normalizeH="0" baseline="0" noProof="0" dirty="0" smtClean="0">
              <a:ln>
                <a:noFill/>
              </a:ln>
              <a:solidFill>
                <a:schemeClr val="bg1">
                  <a:alpha val="99000"/>
                </a:schemeClr>
              </a:solidFill>
              <a:effectLst/>
              <a:uLnTx/>
              <a:uFillTx/>
              <a:latin typeface="+mn-lt"/>
              <a:ea typeface="+mn-ea"/>
              <a:cs typeface="+mn-cs"/>
            </a:endParaRPr>
          </a:p>
          <a:p>
            <a:pPr marL="0" marR="0" lvl="0" indent="0" algn="l" defTabSz="914363" rtl="0" eaLnBrk="1" fontAlgn="auto" latinLnBrk="0" hangingPunct="1">
              <a:lnSpc>
                <a:spcPct val="90000"/>
              </a:lnSpc>
              <a:spcBef>
                <a:spcPct val="20000"/>
              </a:spcBef>
              <a:spcAft>
                <a:spcPts val="0"/>
              </a:spcAft>
              <a:buClrTx/>
              <a:buSzPct val="80000"/>
              <a:buFont typeface="Arial" pitchFamily="34" charset="0"/>
              <a:buNone/>
              <a:tabLst/>
              <a:defRPr/>
            </a:pPr>
            <a:endParaRPr lang="en-US" sz="1600" b="1" dirty="0" smtClean="0">
              <a:solidFill>
                <a:schemeClr val="bg1">
                  <a:alpha val="99000"/>
                </a:schemeClr>
              </a:solidFill>
            </a:endParaRPr>
          </a:p>
          <a:p>
            <a:pPr marL="0" marR="0" lvl="0" indent="0" algn="l" defTabSz="914363" rtl="0" eaLnBrk="1" fontAlgn="auto" latinLnBrk="0" hangingPunct="1">
              <a:lnSpc>
                <a:spcPct val="90000"/>
              </a:lnSpc>
              <a:spcBef>
                <a:spcPct val="20000"/>
              </a:spcBef>
              <a:spcAft>
                <a:spcPts val="0"/>
              </a:spcAft>
              <a:buClrTx/>
              <a:buSzPct val="80000"/>
              <a:buFont typeface="Arial" pitchFamily="34" charset="0"/>
              <a:buNone/>
              <a:tabLst/>
              <a:defRPr/>
            </a:pPr>
            <a:endParaRPr lang="en-US" sz="1600" b="1" dirty="0" smtClean="0">
              <a:solidFill>
                <a:schemeClr val="bg1">
                  <a:alpha val="99000"/>
                </a:schemeClr>
              </a:solidFill>
            </a:endParaRPr>
          </a:p>
          <a:p>
            <a:pPr marL="0" marR="0" lvl="0" indent="0" algn="l" defTabSz="914363" rtl="0" eaLnBrk="1" fontAlgn="auto" latinLnBrk="0" hangingPunct="1">
              <a:lnSpc>
                <a:spcPct val="90000"/>
              </a:lnSpc>
              <a:spcBef>
                <a:spcPct val="20000"/>
              </a:spcBef>
              <a:spcAft>
                <a:spcPts val="0"/>
              </a:spcAft>
              <a:buClrTx/>
              <a:buSzPct val="80000"/>
              <a:buFont typeface="Arial" pitchFamily="34" charset="0"/>
              <a:buNone/>
              <a:tabLst/>
              <a:defRPr/>
            </a:pPr>
            <a:endParaRPr kumimoji="0" lang="en-US" sz="1600" b="1" i="0" u="none" strike="noStrike" kern="1200" cap="none" spc="0" normalizeH="0" baseline="0" noProof="0" dirty="0" smtClean="0">
              <a:ln>
                <a:noFill/>
              </a:ln>
              <a:solidFill>
                <a:schemeClr val="bg1">
                  <a:alpha val="99000"/>
                </a:schemeClr>
              </a:solidFill>
              <a:effectLst/>
              <a:uLnTx/>
              <a:uFillTx/>
              <a:latin typeface="+mn-lt"/>
              <a:ea typeface="+mn-ea"/>
              <a:cs typeface="+mn-cs"/>
            </a:endParaRPr>
          </a:p>
          <a:p>
            <a:pPr marL="460375" marR="0" lvl="0" indent="-460375" algn="l" defTabSz="914363" rtl="0" eaLnBrk="1" fontAlgn="auto" latinLnBrk="0" hangingPunct="1">
              <a:lnSpc>
                <a:spcPct val="90000"/>
              </a:lnSpc>
              <a:spcBef>
                <a:spcPct val="20000"/>
              </a:spcBef>
              <a:spcAft>
                <a:spcPts val="0"/>
              </a:spcAft>
              <a:buClrTx/>
              <a:buSzPct val="80000"/>
              <a:buFont typeface="Arial" pitchFamily="34" charset="0"/>
              <a:buChar char="•"/>
              <a:tabLst/>
              <a:defRPr/>
            </a:pPr>
            <a:endParaRPr kumimoji="0" lang="en-US" sz="1200" b="0" i="0" u="none" strike="noStrike" kern="1200" cap="none" spc="0" normalizeH="0" baseline="0" noProof="0" dirty="0" smtClean="0">
              <a:ln>
                <a:noFill/>
              </a:ln>
              <a:solidFill>
                <a:schemeClr val="bg1">
                  <a:alpha val="99000"/>
                </a:schemeClr>
              </a:solidFill>
              <a:effectLst/>
              <a:uLnTx/>
              <a:uFillTx/>
              <a:latin typeface="+mn-lt"/>
              <a:ea typeface="+mn-ea"/>
              <a:cs typeface="+mn-cs"/>
            </a:endParaRPr>
          </a:p>
        </p:txBody>
      </p:sp>
      <p:sp>
        <p:nvSpPr>
          <p:cNvPr id="12" name="Rectangle 11"/>
          <p:cNvSpPr/>
          <p:nvPr/>
        </p:nvSpPr>
        <p:spPr bwMode="auto">
          <a:xfrm>
            <a:off x="519112" y="5294378"/>
            <a:ext cx="7275060" cy="9540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p:nvSpPr>
        <p:spPr bwMode="auto">
          <a:xfrm>
            <a:off x="519112" y="2894059"/>
            <a:ext cx="7275060" cy="9540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Rectangle 15"/>
          <p:cNvSpPr/>
          <p:nvPr/>
        </p:nvSpPr>
        <p:spPr>
          <a:xfrm>
            <a:off x="527371" y="5299293"/>
            <a:ext cx="2734941" cy="563231"/>
          </a:xfrm>
          <a:prstGeom prst="rect">
            <a:avLst/>
          </a:prstGeom>
        </p:spPr>
        <p:txBody>
          <a:bodyPr wrap="square" lIns="91440" anchor="b" anchorCtr="0">
            <a:spAutoFit/>
          </a:bodyPr>
          <a:lstStyle/>
          <a:p>
            <a:pPr defTabSz="914361">
              <a:lnSpc>
                <a:spcPct val="85000"/>
              </a:lnSpc>
              <a:defRPr/>
            </a:pPr>
            <a:r>
              <a:rPr lang="en-US" sz="3600" kern="0" spc="-70" dirty="0" smtClean="0">
                <a:solidFill>
                  <a:schemeClr val="bg1">
                    <a:alpha val="99000"/>
                  </a:schemeClr>
                </a:solidFill>
                <a:latin typeface="Segoe UI Light" pitchFamily="34" charset="0"/>
                <a:ea typeface="Segoe UI" pitchFamily="34" charset="0"/>
                <a:cs typeface="Segoe UI" pitchFamily="34" charset="0"/>
              </a:rPr>
              <a:t>Cloud</a:t>
            </a:r>
            <a:endParaRPr lang="en-US" sz="3600" kern="0" spc="-70" dirty="0">
              <a:solidFill>
                <a:schemeClr val="bg1">
                  <a:alpha val="99000"/>
                </a:schemeClr>
              </a:solidFill>
              <a:latin typeface="Segoe UI Light" pitchFamily="34" charset="0"/>
              <a:ea typeface="Segoe UI" pitchFamily="34" charset="0"/>
              <a:cs typeface="Segoe UI" pitchFamily="34" charset="0"/>
            </a:endParaRPr>
          </a:p>
        </p:txBody>
      </p:sp>
      <p:sp>
        <p:nvSpPr>
          <p:cNvPr id="14" name="Rectangle 13"/>
          <p:cNvSpPr/>
          <p:nvPr/>
        </p:nvSpPr>
        <p:spPr>
          <a:xfrm>
            <a:off x="519112" y="1707021"/>
            <a:ext cx="2743200" cy="563231"/>
          </a:xfrm>
          <a:prstGeom prst="rect">
            <a:avLst/>
          </a:prstGeom>
        </p:spPr>
        <p:txBody>
          <a:bodyPr wrap="square" lIns="91440" anchor="b" anchorCtr="0">
            <a:spAutoFit/>
          </a:bodyPr>
          <a:lstStyle/>
          <a:p>
            <a:pPr defTabSz="914361">
              <a:lnSpc>
                <a:spcPct val="85000"/>
              </a:lnSpc>
              <a:defRPr/>
            </a:pPr>
            <a:r>
              <a:rPr lang="en-US" sz="3600" kern="0" spc="-70" dirty="0" smtClean="0">
                <a:solidFill>
                  <a:schemeClr val="bg1">
                    <a:alpha val="99000"/>
                  </a:schemeClr>
                </a:solidFill>
                <a:latin typeface="Segoe UI Light" pitchFamily="34" charset="0"/>
                <a:ea typeface="Segoe UI" pitchFamily="34" charset="0"/>
                <a:cs typeface="Segoe UI" pitchFamily="34" charset="0"/>
              </a:rPr>
              <a:t>Strategy</a:t>
            </a:r>
            <a:endParaRPr lang="en-US" sz="3600" kern="0" spc="-70" dirty="0">
              <a:solidFill>
                <a:schemeClr val="bg1">
                  <a:alpha val="99000"/>
                </a:schemeClr>
              </a:solidFill>
              <a:latin typeface="Segoe UI Light" pitchFamily="34" charset="0"/>
              <a:ea typeface="Segoe UI" pitchFamily="34" charset="0"/>
              <a:cs typeface="Segoe UI" pitchFamily="34" charset="0"/>
            </a:endParaRPr>
          </a:p>
        </p:txBody>
      </p:sp>
      <p:sp>
        <p:nvSpPr>
          <p:cNvPr id="15" name="Rectangle 14"/>
          <p:cNvSpPr/>
          <p:nvPr/>
        </p:nvSpPr>
        <p:spPr>
          <a:xfrm>
            <a:off x="519112" y="2905765"/>
            <a:ext cx="2743200" cy="563231"/>
          </a:xfrm>
          <a:prstGeom prst="rect">
            <a:avLst/>
          </a:prstGeom>
        </p:spPr>
        <p:txBody>
          <a:bodyPr wrap="square" lIns="91440" anchor="b" anchorCtr="0">
            <a:spAutoFit/>
          </a:bodyPr>
          <a:lstStyle/>
          <a:p>
            <a:pPr defTabSz="914361">
              <a:lnSpc>
                <a:spcPct val="85000"/>
              </a:lnSpc>
              <a:defRPr/>
            </a:pPr>
            <a:r>
              <a:rPr lang="en-US" sz="3600" kern="0" spc="-70" dirty="0" smtClean="0">
                <a:solidFill>
                  <a:schemeClr val="bg1">
                    <a:alpha val="99000"/>
                  </a:schemeClr>
                </a:solidFill>
                <a:latin typeface="Segoe UI Light" pitchFamily="34" charset="0"/>
                <a:ea typeface="Segoe UI" pitchFamily="34" charset="0"/>
                <a:cs typeface="Segoe UI" pitchFamily="34" charset="0"/>
              </a:rPr>
              <a:t>Creative</a:t>
            </a:r>
            <a:endParaRPr lang="en-US" sz="3600" kern="0" spc="-70" dirty="0">
              <a:solidFill>
                <a:schemeClr val="bg1">
                  <a:alpha val="99000"/>
                </a:schemeClr>
              </a:solidFill>
              <a:latin typeface="Segoe UI Light" pitchFamily="34" charset="0"/>
              <a:ea typeface="Segoe UI" pitchFamily="34" charset="0"/>
              <a:cs typeface="Segoe UI" pitchFamily="34" charset="0"/>
            </a:endParaRPr>
          </a:p>
        </p:txBody>
      </p:sp>
      <p:sp>
        <p:nvSpPr>
          <p:cNvPr id="17" name="Rectangle 16"/>
          <p:cNvSpPr/>
          <p:nvPr/>
        </p:nvSpPr>
        <p:spPr bwMode="auto">
          <a:xfrm>
            <a:off x="519112" y="4094218"/>
            <a:ext cx="7275060" cy="95402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Rectangle 17"/>
          <p:cNvSpPr/>
          <p:nvPr/>
        </p:nvSpPr>
        <p:spPr>
          <a:xfrm>
            <a:off x="519112" y="4096833"/>
            <a:ext cx="2734941" cy="563231"/>
          </a:xfrm>
          <a:prstGeom prst="rect">
            <a:avLst/>
          </a:prstGeom>
        </p:spPr>
        <p:txBody>
          <a:bodyPr wrap="square" lIns="91440" anchor="b" anchorCtr="0">
            <a:spAutoFit/>
          </a:bodyPr>
          <a:lstStyle/>
          <a:p>
            <a:pPr defTabSz="914361">
              <a:lnSpc>
                <a:spcPct val="85000"/>
              </a:lnSpc>
              <a:defRPr/>
            </a:pPr>
            <a:r>
              <a:rPr lang="en-US" sz="3600" kern="0" spc="-70" dirty="0" smtClean="0">
                <a:solidFill>
                  <a:schemeClr val="bg1">
                    <a:alpha val="99000"/>
                  </a:schemeClr>
                </a:solidFill>
                <a:latin typeface="Segoe UI Light" pitchFamily="34" charset="0"/>
                <a:ea typeface="Segoe UI" pitchFamily="34" charset="0"/>
                <a:cs typeface="Segoe UI" pitchFamily="34" charset="0"/>
              </a:rPr>
              <a:t>Development</a:t>
            </a:r>
            <a:endParaRPr lang="en-US" sz="3600" kern="0" spc="-70" dirty="0">
              <a:solidFill>
                <a:schemeClr val="bg1">
                  <a:alpha val="99000"/>
                </a:schemeClr>
              </a:solidFill>
              <a:latin typeface="Segoe UI Light" pitchFamily="34" charset="0"/>
              <a:ea typeface="Segoe UI" pitchFamily="34" charset="0"/>
              <a:cs typeface="Segoe UI" pitchFamily="34" charset="0"/>
            </a:endParaRPr>
          </a:p>
        </p:txBody>
      </p:sp>
      <p:sp>
        <p:nvSpPr>
          <p:cNvPr id="21" name="Content Placeholder 2"/>
          <p:cNvSpPr txBox="1">
            <a:spLocks/>
          </p:cNvSpPr>
          <p:nvPr/>
        </p:nvSpPr>
        <p:spPr>
          <a:xfrm>
            <a:off x="3205289" y="2894449"/>
            <a:ext cx="4370993" cy="952471"/>
          </a:xfrm>
          <a:prstGeom prst="rect">
            <a:avLst/>
          </a:prstGeom>
        </p:spPr>
        <p:txBody>
          <a:bodyPr>
            <a:noAutofit/>
          </a:bodyPr>
          <a:lstStyle/>
          <a:p>
            <a:pPr marL="458788" lvl="1" indent="-1588">
              <a:lnSpc>
                <a:spcPct val="90000"/>
              </a:lnSpc>
              <a:spcBef>
                <a:spcPct val="20000"/>
              </a:spcBef>
              <a:buSzPct val="80000"/>
              <a:defRPr/>
            </a:pPr>
            <a:r>
              <a:rPr lang="en-US" dirty="0" smtClean="0">
                <a:solidFill>
                  <a:schemeClr val="bg1">
                    <a:alpha val="99000"/>
                  </a:schemeClr>
                </a:solidFill>
              </a:rPr>
              <a:t>Branding</a:t>
            </a:r>
          </a:p>
          <a:p>
            <a:pPr marL="458788" lvl="1" indent="-1588">
              <a:lnSpc>
                <a:spcPct val="90000"/>
              </a:lnSpc>
              <a:spcBef>
                <a:spcPct val="20000"/>
              </a:spcBef>
              <a:buSzPct val="80000"/>
              <a:defRPr/>
            </a:pPr>
            <a:r>
              <a:rPr lang="en-US" dirty="0" smtClean="0">
                <a:solidFill>
                  <a:schemeClr val="bg1">
                    <a:alpha val="99000"/>
                  </a:schemeClr>
                </a:solidFill>
              </a:rPr>
              <a:t>Communication</a:t>
            </a:r>
          </a:p>
          <a:p>
            <a:pPr marL="458788" lvl="1" indent="-1588">
              <a:lnSpc>
                <a:spcPct val="90000"/>
              </a:lnSpc>
              <a:spcBef>
                <a:spcPct val="20000"/>
              </a:spcBef>
              <a:buSzPct val="80000"/>
              <a:defRPr/>
            </a:pPr>
            <a:r>
              <a:rPr lang="en-US" dirty="0" smtClean="0">
                <a:solidFill>
                  <a:schemeClr val="bg1">
                    <a:alpha val="99000"/>
                  </a:schemeClr>
                </a:solidFill>
              </a:rPr>
              <a:t>Digital</a:t>
            </a:r>
          </a:p>
          <a:p>
            <a:pPr marL="0" marR="0" lvl="0" indent="0" algn="l" defTabSz="914363" rtl="0" eaLnBrk="1" fontAlgn="auto" latinLnBrk="0" hangingPunct="1">
              <a:lnSpc>
                <a:spcPct val="90000"/>
              </a:lnSpc>
              <a:spcBef>
                <a:spcPct val="20000"/>
              </a:spcBef>
              <a:spcAft>
                <a:spcPts val="0"/>
              </a:spcAft>
              <a:buClrTx/>
              <a:buSzPct val="80000"/>
              <a:buFont typeface="Arial" pitchFamily="34" charset="0"/>
              <a:buNone/>
              <a:tabLst/>
              <a:defRPr/>
            </a:pPr>
            <a:endParaRPr kumimoji="0" lang="en-US" sz="1600" b="1" i="0" u="none" strike="noStrike" kern="1200" cap="none" spc="0" normalizeH="0" baseline="0" noProof="0" dirty="0" smtClean="0">
              <a:ln>
                <a:noFill/>
              </a:ln>
              <a:solidFill>
                <a:schemeClr val="bg1">
                  <a:alpha val="99000"/>
                </a:schemeClr>
              </a:solidFill>
              <a:effectLst/>
              <a:uLnTx/>
              <a:uFillTx/>
              <a:latin typeface="+mn-lt"/>
              <a:ea typeface="+mn-ea"/>
              <a:cs typeface="+mn-cs"/>
            </a:endParaRPr>
          </a:p>
          <a:p>
            <a:pPr marL="0" marR="0" lvl="0" indent="0" algn="l" defTabSz="914363" rtl="0" eaLnBrk="1" fontAlgn="auto" latinLnBrk="0" hangingPunct="1">
              <a:lnSpc>
                <a:spcPct val="90000"/>
              </a:lnSpc>
              <a:spcBef>
                <a:spcPct val="20000"/>
              </a:spcBef>
              <a:spcAft>
                <a:spcPts val="0"/>
              </a:spcAft>
              <a:buClrTx/>
              <a:buSzPct val="80000"/>
              <a:buFont typeface="Arial" pitchFamily="34" charset="0"/>
              <a:buNone/>
              <a:tabLst/>
              <a:defRPr/>
            </a:pPr>
            <a:endParaRPr kumimoji="0" lang="en-US" sz="1600" b="1" i="0" u="none" strike="noStrike" kern="1200" cap="none" spc="0" normalizeH="0" baseline="0" noProof="0" dirty="0" smtClean="0">
              <a:ln>
                <a:noFill/>
              </a:ln>
              <a:solidFill>
                <a:schemeClr val="bg1">
                  <a:alpha val="99000"/>
                </a:schemeClr>
              </a:solidFill>
              <a:effectLst/>
              <a:uLnTx/>
              <a:uFillTx/>
              <a:latin typeface="+mn-lt"/>
              <a:ea typeface="+mn-ea"/>
              <a:cs typeface="+mn-cs"/>
            </a:endParaRPr>
          </a:p>
          <a:p>
            <a:pPr marL="460375" marR="0" lvl="0" indent="-460375" algn="l" defTabSz="914363" rtl="0" eaLnBrk="1" fontAlgn="auto" latinLnBrk="0" hangingPunct="1">
              <a:lnSpc>
                <a:spcPct val="90000"/>
              </a:lnSpc>
              <a:spcBef>
                <a:spcPct val="20000"/>
              </a:spcBef>
              <a:spcAft>
                <a:spcPts val="0"/>
              </a:spcAft>
              <a:buClrTx/>
              <a:buSzPct val="80000"/>
              <a:buFont typeface="Arial" pitchFamily="34" charset="0"/>
              <a:buChar char="•"/>
              <a:tabLst/>
              <a:defRPr/>
            </a:pPr>
            <a:endParaRPr kumimoji="0" lang="en-US" sz="800" b="0" i="0" u="none" strike="noStrike" kern="1200" cap="none" spc="0" normalizeH="0" baseline="0" noProof="0" dirty="0" smtClean="0">
              <a:ln>
                <a:noFill/>
              </a:ln>
              <a:solidFill>
                <a:schemeClr val="bg1">
                  <a:alpha val="99000"/>
                </a:schemeClr>
              </a:solidFill>
              <a:effectLst/>
              <a:uLnTx/>
              <a:uFillTx/>
              <a:latin typeface="+mn-lt"/>
              <a:ea typeface="+mn-ea"/>
              <a:cs typeface="+mn-cs"/>
            </a:endParaRPr>
          </a:p>
          <a:p>
            <a:pPr marL="0" marR="0" lvl="0" indent="0" algn="l" defTabSz="914363" rtl="0" eaLnBrk="1" fontAlgn="auto" latinLnBrk="0" hangingPunct="1">
              <a:lnSpc>
                <a:spcPct val="90000"/>
              </a:lnSpc>
              <a:spcBef>
                <a:spcPct val="20000"/>
              </a:spcBef>
              <a:spcAft>
                <a:spcPts val="0"/>
              </a:spcAft>
              <a:buClrTx/>
              <a:buSzPct val="80000"/>
              <a:buFont typeface="Arial" pitchFamily="34" charset="0"/>
              <a:buNone/>
              <a:tabLst/>
              <a:defRPr/>
            </a:pPr>
            <a:endParaRPr lang="en-US" sz="1600" b="1" dirty="0" smtClean="0">
              <a:solidFill>
                <a:schemeClr val="bg1">
                  <a:alpha val="99000"/>
                </a:schemeClr>
              </a:solidFill>
            </a:endParaRPr>
          </a:p>
          <a:p>
            <a:pPr marL="0" marR="0" lvl="0" indent="0" algn="l" defTabSz="914363" rtl="0" eaLnBrk="1" fontAlgn="auto" latinLnBrk="0" hangingPunct="1">
              <a:lnSpc>
                <a:spcPct val="90000"/>
              </a:lnSpc>
              <a:spcBef>
                <a:spcPct val="20000"/>
              </a:spcBef>
              <a:spcAft>
                <a:spcPts val="0"/>
              </a:spcAft>
              <a:buClrTx/>
              <a:buSzPct val="80000"/>
              <a:buFont typeface="Arial" pitchFamily="34" charset="0"/>
              <a:buNone/>
              <a:tabLst/>
              <a:defRPr/>
            </a:pPr>
            <a:endParaRPr lang="en-US" sz="1600" b="1" dirty="0" smtClean="0">
              <a:solidFill>
                <a:schemeClr val="bg1">
                  <a:alpha val="99000"/>
                </a:schemeClr>
              </a:solidFill>
            </a:endParaRPr>
          </a:p>
          <a:p>
            <a:pPr marL="0" marR="0" lvl="0" indent="0" algn="l" defTabSz="914363" rtl="0" eaLnBrk="1" fontAlgn="auto" latinLnBrk="0" hangingPunct="1">
              <a:lnSpc>
                <a:spcPct val="90000"/>
              </a:lnSpc>
              <a:spcBef>
                <a:spcPct val="20000"/>
              </a:spcBef>
              <a:spcAft>
                <a:spcPts val="0"/>
              </a:spcAft>
              <a:buClrTx/>
              <a:buSzPct val="80000"/>
              <a:buFont typeface="Arial" pitchFamily="34" charset="0"/>
              <a:buNone/>
              <a:tabLst/>
              <a:defRPr/>
            </a:pPr>
            <a:endParaRPr kumimoji="0" lang="en-US" sz="1600" b="1" i="0" u="none" strike="noStrike" kern="1200" cap="none" spc="0" normalizeH="0" baseline="0" noProof="0" dirty="0" smtClean="0">
              <a:ln>
                <a:noFill/>
              </a:ln>
              <a:solidFill>
                <a:schemeClr val="bg1">
                  <a:alpha val="99000"/>
                </a:schemeClr>
              </a:solidFill>
              <a:effectLst/>
              <a:uLnTx/>
              <a:uFillTx/>
              <a:latin typeface="+mn-lt"/>
              <a:ea typeface="+mn-ea"/>
              <a:cs typeface="+mn-cs"/>
            </a:endParaRPr>
          </a:p>
          <a:p>
            <a:pPr marL="460375" marR="0" lvl="0" indent="-460375" algn="l" defTabSz="914363" rtl="0" eaLnBrk="1" fontAlgn="auto" latinLnBrk="0" hangingPunct="1">
              <a:lnSpc>
                <a:spcPct val="90000"/>
              </a:lnSpc>
              <a:spcBef>
                <a:spcPct val="20000"/>
              </a:spcBef>
              <a:spcAft>
                <a:spcPts val="0"/>
              </a:spcAft>
              <a:buClrTx/>
              <a:buSzPct val="80000"/>
              <a:buFont typeface="Arial" pitchFamily="34" charset="0"/>
              <a:buChar char="•"/>
              <a:tabLst/>
              <a:defRPr/>
            </a:pPr>
            <a:endParaRPr kumimoji="0" lang="en-US" sz="1200" b="0" i="0" u="none" strike="noStrike" kern="1200" cap="none" spc="0" normalizeH="0" baseline="0" noProof="0" dirty="0" smtClean="0">
              <a:ln>
                <a:noFill/>
              </a:ln>
              <a:solidFill>
                <a:schemeClr val="bg1">
                  <a:alpha val="99000"/>
                </a:schemeClr>
              </a:solidFill>
              <a:effectLst/>
              <a:uLnTx/>
              <a:uFillTx/>
              <a:latin typeface="+mn-lt"/>
              <a:ea typeface="+mn-ea"/>
              <a:cs typeface="+mn-cs"/>
            </a:endParaRPr>
          </a:p>
        </p:txBody>
      </p:sp>
      <p:sp>
        <p:nvSpPr>
          <p:cNvPr id="22" name="Content Placeholder 2"/>
          <p:cNvSpPr txBox="1">
            <a:spLocks/>
          </p:cNvSpPr>
          <p:nvPr/>
        </p:nvSpPr>
        <p:spPr>
          <a:xfrm>
            <a:off x="3199270" y="4096833"/>
            <a:ext cx="4370993" cy="952471"/>
          </a:xfrm>
          <a:prstGeom prst="rect">
            <a:avLst/>
          </a:prstGeom>
        </p:spPr>
        <p:txBody>
          <a:bodyPr>
            <a:noAutofit/>
          </a:bodyPr>
          <a:lstStyle/>
          <a:p>
            <a:pPr marL="458788" lvl="1" indent="-1588">
              <a:lnSpc>
                <a:spcPct val="90000"/>
              </a:lnSpc>
              <a:spcBef>
                <a:spcPct val="20000"/>
              </a:spcBef>
              <a:buSzPct val="80000"/>
              <a:defRPr/>
            </a:pPr>
            <a:r>
              <a:rPr lang="en-US" dirty="0" smtClean="0">
                <a:solidFill>
                  <a:schemeClr val="bg1">
                    <a:alpha val="99000"/>
                  </a:schemeClr>
                </a:solidFill>
              </a:rPr>
              <a:t>Application Development</a:t>
            </a:r>
          </a:p>
          <a:p>
            <a:pPr marL="458788" lvl="1" indent="-1588">
              <a:lnSpc>
                <a:spcPct val="90000"/>
              </a:lnSpc>
              <a:spcBef>
                <a:spcPct val="20000"/>
              </a:spcBef>
              <a:buSzPct val="80000"/>
              <a:defRPr/>
            </a:pPr>
            <a:r>
              <a:rPr lang="en-US" dirty="0" smtClean="0">
                <a:solidFill>
                  <a:schemeClr val="bg1">
                    <a:alpha val="99000"/>
                  </a:schemeClr>
                </a:solidFill>
              </a:rPr>
              <a:t>Application Lifecycle Management</a:t>
            </a:r>
          </a:p>
          <a:p>
            <a:pPr marL="458788" lvl="1" indent="-1588">
              <a:lnSpc>
                <a:spcPct val="90000"/>
              </a:lnSpc>
              <a:spcBef>
                <a:spcPct val="20000"/>
              </a:spcBef>
              <a:buSzPct val="80000"/>
              <a:defRPr/>
            </a:pPr>
            <a:r>
              <a:rPr lang="en-US" dirty="0" smtClean="0">
                <a:solidFill>
                  <a:schemeClr val="bg1">
                    <a:alpha val="99000"/>
                  </a:schemeClr>
                </a:solidFill>
              </a:rPr>
              <a:t>Process &amp; Engineering Practices</a:t>
            </a:r>
          </a:p>
          <a:p>
            <a:pPr marL="0" marR="0" lvl="0" indent="0" algn="l" defTabSz="914363" rtl="0" eaLnBrk="1" fontAlgn="auto" latinLnBrk="0" hangingPunct="1">
              <a:lnSpc>
                <a:spcPct val="90000"/>
              </a:lnSpc>
              <a:spcBef>
                <a:spcPct val="20000"/>
              </a:spcBef>
              <a:spcAft>
                <a:spcPts val="0"/>
              </a:spcAft>
              <a:buClrTx/>
              <a:buSzPct val="80000"/>
              <a:buFont typeface="Arial" pitchFamily="34" charset="0"/>
              <a:buNone/>
              <a:tabLst/>
              <a:defRPr/>
            </a:pPr>
            <a:endParaRPr kumimoji="0" lang="en-US" sz="1600" b="1" i="0" u="none" strike="noStrike" kern="1200" cap="none" spc="0" normalizeH="0" baseline="0" noProof="0" dirty="0" smtClean="0">
              <a:ln>
                <a:noFill/>
              </a:ln>
              <a:solidFill>
                <a:schemeClr val="bg1">
                  <a:alpha val="99000"/>
                </a:schemeClr>
              </a:solidFill>
              <a:effectLst/>
              <a:uLnTx/>
              <a:uFillTx/>
              <a:latin typeface="+mn-lt"/>
              <a:ea typeface="+mn-ea"/>
              <a:cs typeface="+mn-cs"/>
            </a:endParaRPr>
          </a:p>
          <a:p>
            <a:pPr marL="0" marR="0" lvl="0" indent="0" algn="l" defTabSz="914363" rtl="0" eaLnBrk="1" fontAlgn="auto" latinLnBrk="0" hangingPunct="1">
              <a:lnSpc>
                <a:spcPct val="90000"/>
              </a:lnSpc>
              <a:spcBef>
                <a:spcPct val="20000"/>
              </a:spcBef>
              <a:spcAft>
                <a:spcPts val="0"/>
              </a:spcAft>
              <a:buClrTx/>
              <a:buSzPct val="80000"/>
              <a:buFont typeface="Arial" pitchFamily="34" charset="0"/>
              <a:buNone/>
              <a:tabLst/>
              <a:defRPr/>
            </a:pPr>
            <a:endParaRPr kumimoji="0" lang="en-US" sz="1600" b="1" i="0" u="none" strike="noStrike" kern="1200" cap="none" spc="0" normalizeH="0" baseline="0" noProof="0" dirty="0" smtClean="0">
              <a:ln>
                <a:noFill/>
              </a:ln>
              <a:solidFill>
                <a:schemeClr val="bg1">
                  <a:alpha val="99000"/>
                </a:schemeClr>
              </a:solidFill>
              <a:effectLst/>
              <a:uLnTx/>
              <a:uFillTx/>
              <a:latin typeface="+mn-lt"/>
              <a:ea typeface="+mn-ea"/>
              <a:cs typeface="+mn-cs"/>
            </a:endParaRPr>
          </a:p>
          <a:p>
            <a:pPr marL="460375" marR="0" lvl="0" indent="-460375" algn="l" defTabSz="914363" rtl="0" eaLnBrk="1" fontAlgn="auto" latinLnBrk="0" hangingPunct="1">
              <a:lnSpc>
                <a:spcPct val="90000"/>
              </a:lnSpc>
              <a:spcBef>
                <a:spcPct val="20000"/>
              </a:spcBef>
              <a:spcAft>
                <a:spcPts val="0"/>
              </a:spcAft>
              <a:buClrTx/>
              <a:buSzPct val="80000"/>
              <a:buFont typeface="Arial" pitchFamily="34" charset="0"/>
              <a:buChar char="•"/>
              <a:tabLst/>
              <a:defRPr/>
            </a:pPr>
            <a:endParaRPr kumimoji="0" lang="en-US" sz="800" b="0" i="0" u="none" strike="noStrike" kern="1200" cap="none" spc="0" normalizeH="0" baseline="0" noProof="0" dirty="0" smtClean="0">
              <a:ln>
                <a:noFill/>
              </a:ln>
              <a:solidFill>
                <a:schemeClr val="bg1">
                  <a:alpha val="99000"/>
                </a:schemeClr>
              </a:solidFill>
              <a:effectLst/>
              <a:uLnTx/>
              <a:uFillTx/>
              <a:latin typeface="+mn-lt"/>
              <a:ea typeface="+mn-ea"/>
              <a:cs typeface="+mn-cs"/>
            </a:endParaRPr>
          </a:p>
          <a:p>
            <a:pPr marL="0" marR="0" lvl="0" indent="0" algn="l" defTabSz="914363" rtl="0" eaLnBrk="1" fontAlgn="auto" latinLnBrk="0" hangingPunct="1">
              <a:lnSpc>
                <a:spcPct val="90000"/>
              </a:lnSpc>
              <a:spcBef>
                <a:spcPct val="20000"/>
              </a:spcBef>
              <a:spcAft>
                <a:spcPts val="0"/>
              </a:spcAft>
              <a:buClrTx/>
              <a:buSzPct val="80000"/>
              <a:buFont typeface="Arial" pitchFamily="34" charset="0"/>
              <a:buNone/>
              <a:tabLst/>
              <a:defRPr/>
            </a:pPr>
            <a:endParaRPr lang="en-US" sz="1600" b="1" dirty="0" smtClean="0">
              <a:solidFill>
                <a:schemeClr val="bg1">
                  <a:alpha val="99000"/>
                </a:schemeClr>
              </a:solidFill>
            </a:endParaRPr>
          </a:p>
          <a:p>
            <a:pPr marL="0" marR="0" lvl="0" indent="0" algn="l" defTabSz="914363" rtl="0" eaLnBrk="1" fontAlgn="auto" latinLnBrk="0" hangingPunct="1">
              <a:lnSpc>
                <a:spcPct val="90000"/>
              </a:lnSpc>
              <a:spcBef>
                <a:spcPct val="20000"/>
              </a:spcBef>
              <a:spcAft>
                <a:spcPts val="0"/>
              </a:spcAft>
              <a:buClrTx/>
              <a:buSzPct val="80000"/>
              <a:buFont typeface="Arial" pitchFamily="34" charset="0"/>
              <a:buNone/>
              <a:tabLst/>
              <a:defRPr/>
            </a:pPr>
            <a:endParaRPr lang="en-US" sz="1600" b="1" dirty="0" smtClean="0">
              <a:solidFill>
                <a:schemeClr val="bg1">
                  <a:alpha val="99000"/>
                </a:schemeClr>
              </a:solidFill>
            </a:endParaRPr>
          </a:p>
          <a:p>
            <a:pPr marL="0" marR="0" lvl="0" indent="0" algn="l" defTabSz="914363" rtl="0" eaLnBrk="1" fontAlgn="auto" latinLnBrk="0" hangingPunct="1">
              <a:lnSpc>
                <a:spcPct val="90000"/>
              </a:lnSpc>
              <a:spcBef>
                <a:spcPct val="20000"/>
              </a:spcBef>
              <a:spcAft>
                <a:spcPts val="0"/>
              </a:spcAft>
              <a:buClrTx/>
              <a:buSzPct val="80000"/>
              <a:buFont typeface="Arial" pitchFamily="34" charset="0"/>
              <a:buNone/>
              <a:tabLst/>
              <a:defRPr/>
            </a:pPr>
            <a:endParaRPr kumimoji="0" lang="en-US" sz="1600" b="1" i="0" u="none" strike="noStrike" kern="1200" cap="none" spc="0" normalizeH="0" baseline="0" noProof="0" dirty="0" smtClean="0">
              <a:ln>
                <a:noFill/>
              </a:ln>
              <a:solidFill>
                <a:schemeClr val="bg1">
                  <a:alpha val="99000"/>
                </a:schemeClr>
              </a:solidFill>
              <a:effectLst/>
              <a:uLnTx/>
              <a:uFillTx/>
              <a:latin typeface="+mn-lt"/>
              <a:ea typeface="+mn-ea"/>
              <a:cs typeface="+mn-cs"/>
            </a:endParaRPr>
          </a:p>
          <a:p>
            <a:pPr marL="460375" marR="0" lvl="0" indent="-460375" algn="l" defTabSz="914363" rtl="0" eaLnBrk="1" fontAlgn="auto" latinLnBrk="0" hangingPunct="1">
              <a:lnSpc>
                <a:spcPct val="90000"/>
              </a:lnSpc>
              <a:spcBef>
                <a:spcPct val="20000"/>
              </a:spcBef>
              <a:spcAft>
                <a:spcPts val="0"/>
              </a:spcAft>
              <a:buClrTx/>
              <a:buSzPct val="80000"/>
              <a:buFont typeface="Arial" pitchFamily="34" charset="0"/>
              <a:buChar char="•"/>
              <a:tabLst/>
              <a:defRPr/>
            </a:pPr>
            <a:endParaRPr kumimoji="0" lang="en-US" sz="1200" b="0" i="0" u="none" strike="noStrike" kern="1200" cap="none" spc="0" normalizeH="0" baseline="0" noProof="0" dirty="0" smtClean="0">
              <a:ln>
                <a:noFill/>
              </a:ln>
              <a:solidFill>
                <a:schemeClr val="bg1">
                  <a:alpha val="99000"/>
                </a:schemeClr>
              </a:solidFill>
              <a:effectLst/>
              <a:uLnTx/>
              <a:uFillTx/>
              <a:latin typeface="+mn-lt"/>
              <a:ea typeface="+mn-ea"/>
              <a:cs typeface="+mn-cs"/>
            </a:endParaRPr>
          </a:p>
        </p:txBody>
      </p:sp>
      <p:sp>
        <p:nvSpPr>
          <p:cNvPr id="23" name="Content Placeholder 2"/>
          <p:cNvSpPr txBox="1">
            <a:spLocks/>
          </p:cNvSpPr>
          <p:nvPr/>
        </p:nvSpPr>
        <p:spPr>
          <a:xfrm>
            <a:off x="3199269" y="5293315"/>
            <a:ext cx="4370993" cy="952471"/>
          </a:xfrm>
          <a:prstGeom prst="rect">
            <a:avLst/>
          </a:prstGeom>
        </p:spPr>
        <p:txBody>
          <a:bodyPr>
            <a:noAutofit/>
          </a:bodyPr>
          <a:lstStyle/>
          <a:p>
            <a:pPr marL="458788" lvl="1" indent="-1588">
              <a:lnSpc>
                <a:spcPct val="90000"/>
              </a:lnSpc>
              <a:spcBef>
                <a:spcPct val="20000"/>
              </a:spcBef>
              <a:buSzPct val="80000"/>
              <a:defRPr/>
            </a:pPr>
            <a:r>
              <a:rPr lang="en-US" dirty="0" smtClean="0">
                <a:solidFill>
                  <a:schemeClr val="bg1">
                    <a:alpha val="99000"/>
                  </a:schemeClr>
                </a:solidFill>
              </a:rPr>
              <a:t>Platform Migration</a:t>
            </a:r>
          </a:p>
          <a:p>
            <a:pPr marL="458788" lvl="1" indent="-1588">
              <a:lnSpc>
                <a:spcPct val="90000"/>
              </a:lnSpc>
              <a:spcBef>
                <a:spcPct val="20000"/>
              </a:spcBef>
              <a:buSzPct val="80000"/>
              <a:defRPr/>
            </a:pPr>
            <a:r>
              <a:rPr lang="en-US" dirty="0" smtClean="0">
                <a:solidFill>
                  <a:schemeClr val="bg1">
                    <a:alpha val="99000"/>
                  </a:schemeClr>
                </a:solidFill>
              </a:rPr>
              <a:t>Scale &amp; Performance</a:t>
            </a:r>
          </a:p>
          <a:p>
            <a:pPr marL="458788" lvl="1" indent="-1588">
              <a:lnSpc>
                <a:spcPct val="90000"/>
              </a:lnSpc>
              <a:spcBef>
                <a:spcPct val="20000"/>
              </a:spcBef>
              <a:buSzPct val="80000"/>
              <a:defRPr/>
            </a:pPr>
            <a:r>
              <a:rPr lang="en-US" dirty="0" smtClean="0">
                <a:solidFill>
                  <a:schemeClr val="bg1">
                    <a:alpha val="99000"/>
                  </a:schemeClr>
                </a:solidFill>
              </a:rPr>
              <a:t>Grid Computing</a:t>
            </a:r>
          </a:p>
          <a:p>
            <a:pPr marL="0" marR="0" lvl="0" indent="0" algn="l" defTabSz="914363" rtl="0" eaLnBrk="1" fontAlgn="auto" latinLnBrk="0" hangingPunct="1">
              <a:lnSpc>
                <a:spcPct val="90000"/>
              </a:lnSpc>
              <a:spcBef>
                <a:spcPct val="20000"/>
              </a:spcBef>
              <a:spcAft>
                <a:spcPts val="0"/>
              </a:spcAft>
              <a:buClrTx/>
              <a:buSzPct val="80000"/>
              <a:buFont typeface="Arial" pitchFamily="34" charset="0"/>
              <a:buNone/>
              <a:tabLst/>
              <a:defRPr/>
            </a:pPr>
            <a:endParaRPr kumimoji="0" lang="en-US" sz="1600" b="1" i="0" u="none" strike="noStrike" kern="1200" cap="none" spc="0" normalizeH="0" baseline="0" noProof="0" dirty="0" smtClean="0">
              <a:ln>
                <a:noFill/>
              </a:ln>
              <a:solidFill>
                <a:schemeClr val="bg1">
                  <a:alpha val="99000"/>
                </a:schemeClr>
              </a:solidFill>
              <a:effectLst/>
              <a:uLnTx/>
              <a:uFillTx/>
              <a:latin typeface="+mn-lt"/>
              <a:ea typeface="+mn-ea"/>
              <a:cs typeface="+mn-cs"/>
            </a:endParaRPr>
          </a:p>
          <a:p>
            <a:pPr marL="0" marR="0" lvl="0" indent="0" algn="l" defTabSz="914363" rtl="0" eaLnBrk="1" fontAlgn="auto" latinLnBrk="0" hangingPunct="1">
              <a:lnSpc>
                <a:spcPct val="90000"/>
              </a:lnSpc>
              <a:spcBef>
                <a:spcPct val="20000"/>
              </a:spcBef>
              <a:spcAft>
                <a:spcPts val="0"/>
              </a:spcAft>
              <a:buClrTx/>
              <a:buSzPct val="80000"/>
              <a:buFont typeface="Arial" pitchFamily="34" charset="0"/>
              <a:buNone/>
              <a:tabLst/>
              <a:defRPr/>
            </a:pPr>
            <a:endParaRPr kumimoji="0" lang="en-US" sz="1600" b="1" i="0" u="none" strike="noStrike" kern="1200" cap="none" spc="0" normalizeH="0" baseline="0" noProof="0" dirty="0" smtClean="0">
              <a:ln>
                <a:noFill/>
              </a:ln>
              <a:solidFill>
                <a:schemeClr val="bg1">
                  <a:alpha val="99000"/>
                </a:schemeClr>
              </a:solidFill>
              <a:effectLst/>
              <a:uLnTx/>
              <a:uFillTx/>
              <a:latin typeface="+mn-lt"/>
              <a:ea typeface="+mn-ea"/>
              <a:cs typeface="+mn-cs"/>
            </a:endParaRPr>
          </a:p>
          <a:p>
            <a:pPr marL="460375" marR="0" lvl="0" indent="-460375" algn="l" defTabSz="914363" rtl="0" eaLnBrk="1" fontAlgn="auto" latinLnBrk="0" hangingPunct="1">
              <a:lnSpc>
                <a:spcPct val="90000"/>
              </a:lnSpc>
              <a:spcBef>
                <a:spcPct val="20000"/>
              </a:spcBef>
              <a:spcAft>
                <a:spcPts val="0"/>
              </a:spcAft>
              <a:buClrTx/>
              <a:buSzPct val="80000"/>
              <a:buFont typeface="Arial" pitchFamily="34" charset="0"/>
              <a:buChar char="•"/>
              <a:tabLst/>
              <a:defRPr/>
            </a:pPr>
            <a:endParaRPr kumimoji="0" lang="en-US" sz="800" b="0" i="0" u="none" strike="noStrike" kern="1200" cap="none" spc="0" normalizeH="0" baseline="0" noProof="0" dirty="0" smtClean="0">
              <a:ln>
                <a:noFill/>
              </a:ln>
              <a:solidFill>
                <a:schemeClr val="bg1">
                  <a:alpha val="99000"/>
                </a:schemeClr>
              </a:solidFill>
              <a:effectLst/>
              <a:uLnTx/>
              <a:uFillTx/>
              <a:latin typeface="+mn-lt"/>
              <a:ea typeface="+mn-ea"/>
              <a:cs typeface="+mn-cs"/>
            </a:endParaRPr>
          </a:p>
          <a:p>
            <a:pPr marL="0" marR="0" lvl="0" indent="0" algn="l" defTabSz="914363" rtl="0" eaLnBrk="1" fontAlgn="auto" latinLnBrk="0" hangingPunct="1">
              <a:lnSpc>
                <a:spcPct val="90000"/>
              </a:lnSpc>
              <a:spcBef>
                <a:spcPct val="20000"/>
              </a:spcBef>
              <a:spcAft>
                <a:spcPts val="0"/>
              </a:spcAft>
              <a:buClrTx/>
              <a:buSzPct val="80000"/>
              <a:buFont typeface="Arial" pitchFamily="34" charset="0"/>
              <a:buNone/>
              <a:tabLst/>
              <a:defRPr/>
            </a:pPr>
            <a:endParaRPr lang="en-US" sz="1600" b="1" dirty="0" smtClean="0">
              <a:solidFill>
                <a:schemeClr val="bg1">
                  <a:alpha val="99000"/>
                </a:schemeClr>
              </a:solidFill>
            </a:endParaRPr>
          </a:p>
          <a:p>
            <a:pPr marL="0" marR="0" lvl="0" indent="0" algn="l" defTabSz="914363" rtl="0" eaLnBrk="1" fontAlgn="auto" latinLnBrk="0" hangingPunct="1">
              <a:lnSpc>
                <a:spcPct val="90000"/>
              </a:lnSpc>
              <a:spcBef>
                <a:spcPct val="20000"/>
              </a:spcBef>
              <a:spcAft>
                <a:spcPts val="0"/>
              </a:spcAft>
              <a:buClrTx/>
              <a:buSzPct val="80000"/>
              <a:buFont typeface="Arial" pitchFamily="34" charset="0"/>
              <a:buNone/>
              <a:tabLst/>
              <a:defRPr/>
            </a:pPr>
            <a:endParaRPr lang="en-US" sz="1600" b="1" dirty="0" smtClean="0">
              <a:solidFill>
                <a:schemeClr val="bg1">
                  <a:alpha val="99000"/>
                </a:schemeClr>
              </a:solidFill>
            </a:endParaRPr>
          </a:p>
          <a:p>
            <a:pPr marL="0" marR="0" lvl="0" indent="0" algn="l" defTabSz="914363" rtl="0" eaLnBrk="1" fontAlgn="auto" latinLnBrk="0" hangingPunct="1">
              <a:lnSpc>
                <a:spcPct val="90000"/>
              </a:lnSpc>
              <a:spcBef>
                <a:spcPct val="20000"/>
              </a:spcBef>
              <a:spcAft>
                <a:spcPts val="0"/>
              </a:spcAft>
              <a:buClrTx/>
              <a:buSzPct val="80000"/>
              <a:buFont typeface="Arial" pitchFamily="34" charset="0"/>
              <a:buNone/>
              <a:tabLst/>
              <a:defRPr/>
            </a:pPr>
            <a:endParaRPr kumimoji="0" lang="en-US" sz="1600" b="1" i="0" u="none" strike="noStrike" kern="1200" cap="none" spc="0" normalizeH="0" baseline="0" noProof="0" dirty="0" smtClean="0">
              <a:ln>
                <a:noFill/>
              </a:ln>
              <a:solidFill>
                <a:schemeClr val="bg1">
                  <a:alpha val="99000"/>
                </a:schemeClr>
              </a:solidFill>
              <a:effectLst/>
              <a:uLnTx/>
              <a:uFillTx/>
              <a:latin typeface="+mn-lt"/>
              <a:ea typeface="+mn-ea"/>
              <a:cs typeface="+mn-cs"/>
            </a:endParaRPr>
          </a:p>
          <a:p>
            <a:pPr marL="460375" marR="0" lvl="0" indent="-460375" algn="l" defTabSz="914363" rtl="0" eaLnBrk="1" fontAlgn="auto" latinLnBrk="0" hangingPunct="1">
              <a:lnSpc>
                <a:spcPct val="90000"/>
              </a:lnSpc>
              <a:spcBef>
                <a:spcPct val="20000"/>
              </a:spcBef>
              <a:spcAft>
                <a:spcPts val="0"/>
              </a:spcAft>
              <a:buClrTx/>
              <a:buSzPct val="80000"/>
              <a:buFont typeface="Arial" pitchFamily="34" charset="0"/>
              <a:buChar char="•"/>
              <a:tabLst/>
              <a:defRPr/>
            </a:pPr>
            <a:endParaRPr kumimoji="0" lang="en-US" sz="1200" b="0" i="0" u="none" strike="noStrike" kern="1200" cap="none" spc="0" normalizeH="0" baseline="0" noProof="0" dirty="0" smtClean="0">
              <a:ln>
                <a:noFill/>
              </a:ln>
              <a:solidFill>
                <a:schemeClr val="bg1">
                  <a:alpha val="99000"/>
                </a:schemeClr>
              </a:solidFill>
              <a:effectLst/>
              <a:uLnTx/>
              <a:uFillTx/>
              <a:latin typeface="+mn-lt"/>
              <a:ea typeface="+mn-ea"/>
              <a:cs typeface="+mn-c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9703" y="1695451"/>
            <a:ext cx="3736065" cy="4550335"/>
          </a:xfrm>
          <a:prstGeom prst="rect">
            <a:avLst/>
          </a:prstGeom>
        </p:spPr>
      </p:pic>
      <p:sp>
        <p:nvSpPr>
          <p:cNvPr id="24" name="Rectangle 23"/>
          <p:cNvSpPr/>
          <p:nvPr/>
        </p:nvSpPr>
        <p:spPr>
          <a:xfrm>
            <a:off x="8067962" y="2084692"/>
            <a:ext cx="3727805" cy="563231"/>
          </a:xfrm>
          <a:prstGeom prst="rect">
            <a:avLst/>
          </a:prstGeom>
        </p:spPr>
        <p:txBody>
          <a:bodyPr wrap="square" lIns="91440" anchor="b" anchorCtr="0">
            <a:spAutoFit/>
          </a:bodyPr>
          <a:lstStyle/>
          <a:p>
            <a:pPr algn="ctr" defTabSz="914361">
              <a:lnSpc>
                <a:spcPct val="85000"/>
              </a:lnSpc>
              <a:defRPr/>
            </a:pPr>
            <a:r>
              <a:rPr lang="en-US" sz="3600" kern="0" spc="-70" dirty="0" smtClean="0">
                <a:solidFill>
                  <a:srgbClr val="595959">
                    <a:alpha val="99000"/>
                  </a:srgbClr>
                </a:solidFill>
                <a:latin typeface="Segoe UI Light" pitchFamily="34" charset="0"/>
                <a:ea typeface="Segoe UI" pitchFamily="34" charset="0"/>
                <a:cs typeface="Segoe UI" pitchFamily="34" charset="0"/>
              </a:rPr>
              <a:t>endjin</a:t>
            </a:r>
            <a:endParaRPr lang="en-US" sz="3600" kern="0" spc="-70" dirty="0">
              <a:solidFill>
                <a:srgbClr val="595959">
                  <a:alpha val="99000"/>
                </a:srgbClr>
              </a:solidFill>
              <a:latin typeface="Segoe UI Light" pitchFamily="34" charset="0"/>
              <a:ea typeface="Segoe UI" pitchFamily="34" charset="0"/>
              <a:cs typeface="Segoe UI" pitchFamily="34" charset="0"/>
            </a:endParaRPr>
          </a:p>
        </p:txBody>
      </p:sp>
      <p:sp>
        <p:nvSpPr>
          <p:cNvPr id="25" name="Rectangle 24"/>
          <p:cNvSpPr/>
          <p:nvPr/>
        </p:nvSpPr>
        <p:spPr>
          <a:xfrm>
            <a:off x="8057463" y="2587460"/>
            <a:ext cx="3727805" cy="314702"/>
          </a:xfrm>
          <a:prstGeom prst="rect">
            <a:avLst/>
          </a:prstGeom>
        </p:spPr>
        <p:txBody>
          <a:bodyPr wrap="square" lIns="91440" anchor="b" anchorCtr="0">
            <a:spAutoFit/>
          </a:bodyPr>
          <a:lstStyle/>
          <a:p>
            <a:pPr algn="ctr" defTabSz="914361">
              <a:lnSpc>
                <a:spcPct val="85000"/>
              </a:lnSpc>
              <a:defRPr/>
            </a:pPr>
            <a:r>
              <a:rPr lang="en-US" sz="1700" kern="0" spc="-70" dirty="0" smtClean="0">
                <a:solidFill>
                  <a:srgbClr val="595959">
                    <a:alpha val="99000"/>
                  </a:srgbClr>
                </a:solidFill>
                <a:latin typeface="Segoe UI Light" pitchFamily="34" charset="0"/>
                <a:ea typeface="Segoe UI" pitchFamily="34" charset="0"/>
                <a:cs typeface="Segoe UI" pitchFamily="34" charset="0"/>
              </a:rPr>
              <a:t>work smarter</a:t>
            </a:r>
            <a:endParaRPr lang="en-US" sz="1700" kern="0" spc="-70" dirty="0">
              <a:solidFill>
                <a:srgbClr val="595959">
                  <a:alpha val="99000"/>
                </a:srgbClr>
              </a:solidFill>
              <a:latin typeface="Segoe UI Light" pitchFamily="34" charset="0"/>
              <a:ea typeface="Segoe UI" pitchFamily="34" charset="0"/>
              <a:cs typeface="Segoe UI" pitchFamily="34" charset="0"/>
            </a:endParaRPr>
          </a:p>
        </p:txBody>
      </p:sp>
    </p:spTree>
    <p:extLst>
      <p:ext uri="{BB962C8B-B14F-4D97-AF65-F5344CB8AC3E}">
        <p14:creationId xmlns:p14="http://schemas.microsoft.com/office/powerpoint/2010/main" val="40645263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519112" y="1695451"/>
            <a:ext cx="7275060" cy="14400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a:t>c</a:t>
            </a:r>
            <a:r>
              <a:rPr lang="en-US" dirty="0" smtClean="0"/>
              <a:t>ontents</a:t>
            </a:r>
            <a:endParaRPr lang="en-US" dirty="0"/>
          </a:p>
        </p:txBody>
      </p:sp>
      <p:sp>
        <p:nvSpPr>
          <p:cNvPr id="9" name="Content Placeholder 2"/>
          <p:cNvSpPr txBox="1">
            <a:spLocks/>
          </p:cNvSpPr>
          <p:nvPr/>
        </p:nvSpPr>
        <p:spPr>
          <a:xfrm>
            <a:off x="2754172" y="1695451"/>
            <a:ext cx="5040000" cy="1440000"/>
          </a:xfrm>
          <a:prstGeom prst="rect">
            <a:avLst/>
          </a:prstGeom>
        </p:spPr>
        <p:txBody>
          <a:bodyPr>
            <a:noAutofit/>
          </a:bodyPr>
          <a:lstStyle/>
          <a:p>
            <a:pPr marL="458788" lvl="1" indent="-1588">
              <a:lnSpc>
                <a:spcPct val="90000"/>
              </a:lnSpc>
              <a:spcBef>
                <a:spcPct val="20000"/>
              </a:spcBef>
              <a:buSzPct val="80000"/>
              <a:defRPr/>
            </a:pPr>
            <a:endParaRPr lang="en-US" dirty="0" smtClean="0">
              <a:solidFill>
                <a:schemeClr val="bg1">
                  <a:alpha val="99000"/>
                </a:schemeClr>
              </a:solidFill>
            </a:endParaRPr>
          </a:p>
          <a:p>
            <a:pPr marL="458788" lvl="1" indent="-1588">
              <a:lnSpc>
                <a:spcPct val="90000"/>
              </a:lnSpc>
              <a:spcBef>
                <a:spcPct val="20000"/>
              </a:spcBef>
              <a:buSzPct val="80000"/>
              <a:defRPr/>
            </a:pPr>
            <a:endParaRPr lang="en-US" dirty="0">
              <a:solidFill>
                <a:schemeClr val="bg1">
                  <a:alpha val="99000"/>
                </a:schemeClr>
              </a:solidFill>
            </a:endParaRPr>
          </a:p>
          <a:p>
            <a:pPr marL="458788" lvl="1" indent="-1588">
              <a:lnSpc>
                <a:spcPct val="90000"/>
              </a:lnSpc>
              <a:spcBef>
                <a:spcPct val="20000"/>
              </a:spcBef>
              <a:buSzPct val="80000"/>
              <a:defRPr/>
            </a:pPr>
            <a:r>
              <a:rPr lang="en-US" dirty="0" smtClean="0">
                <a:solidFill>
                  <a:schemeClr val="bg1">
                    <a:alpha val="99000"/>
                  </a:schemeClr>
                </a:solidFill>
              </a:rPr>
              <a:t>A BRIEF INTRODUCTION TO GIT</a:t>
            </a:r>
            <a:endParaRPr kumimoji="0" lang="en-US" sz="1600" b="1" i="0" u="none" strike="noStrike" kern="1200" cap="none" spc="0" normalizeH="0" baseline="0" noProof="0" dirty="0" smtClean="0">
              <a:ln>
                <a:noFill/>
              </a:ln>
              <a:solidFill>
                <a:schemeClr val="bg1">
                  <a:alpha val="99000"/>
                </a:schemeClr>
              </a:solidFill>
              <a:effectLst/>
              <a:uLnTx/>
              <a:uFillTx/>
              <a:latin typeface="+mn-lt"/>
              <a:ea typeface="+mn-ea"/>
              <a:cs typeface="+mn-cs"/>
            </a:endParaRPr>
          </a:p>
          <a:p>
            <a:pPr marL="460375" marR="0" lvl="0" indent="-460375" algn="l" defTabSz="914363" rtl="0" eaLnBrk="1" fontAlgn="auto" latinLnBrk="0" hangingPunct="1">
              <a:lnSpc>
                <a:spcPct val="90000"/>
              </a:lnSpc>
              <a:spcBef>
                <a:spcPct val="20000"/>
              </a:spcBef>
              <a:spcAft>
                <a:spcPts val="0"/>
              </a:spcAft>
              <a:buClrTx/>
              <a:buSzPct val="80000"/>
              <a:buFont typeface="Arial" pitchFamily="34" charset="0"/>
              <a:buChar char="•"/>
              <a:tabLst/>
              <a:defRPr/>
            </a:pPr>
            <a:endParaRPr kumimoji="0" lang="en-US" sz="800" b="0" i="0" u="none" strike="noStrike" kern="1200" cap="none" spc="0" normalizeH="0" baseline="0" noProof="0" dirty="0" smtClean="0">
              <a:ln>
                <a:noFill/>
              </a:ln>
              <a:solidFill>
                <a:schemeClr val="bg1">
                  <a:alpha val="99000"/>
                </a:schemeClr>
              </a:solidFill>
              <a:effectLst/>
              <a:uLnTx/>
              <a:uFillTx/>
              <a:latin typeface="+mn-lt"/>
              <a:ea typeface="+mn-ea"/>
              <a:cs typeface="+mn-cs"/>
            </a:endParaRPr>
          </a:p>
          <a:p>
            <a:pPr marL="0" marR="0" lvl="0" indent="0" algn="l" defTabSz="914363" rtl="0" eaLnBrk="1" fontAlgn="auto" latinLnBrk="0" hangingPunct="1">
              <a:lnSpc>
                <a:spcPct val="90000"/>
              </a:lnSpc>
              <a:spcBef>
                <a:spcPct val="20000"/>
              </a:spcBef>
              <a:spcAft>
                <a:spcPts val="0"/>
              </a:spcAft>
              <a:buClrTx/>
              <a:buSzPct val="80000"/>
              <a:buFont typeface="Arial" pitchFamily="34" charset="0"/>
              <a:buNone/>
              <a:tabLst/>
              <a:defRPr/>
            </a:pPr>
            <a:endParaRPr lang="en-US" sz="1600" b="1" dirty="0" smtClean="0">
              <a:solidFill>
                <a:schemeClr val="bg1">
                  <a:alpha val="99000"/>
                </a:schemeClr>
              </a:solidFill>
            </a:endParaRPr>
          </a:p>
          <a:p>
            <a:pPr marL="0" marR="0" lvl="0" indent="0" algn="l" defTabSz="914363" rtl="0" eaLnBrk="1" fontAlgn="auto" latinLnBrk="0" hangingPunct="1">
              <a:lnSpc>
                <a:spcPct val="90000"/>
              </a:lnSpc>
              <a:spcBef>
                <a:spcPct val="20000"/>
              </a:spcBef>
              <a:spcAft>
                <a:spcPts val="0"/>
              </a:spcAft>
              <a:buClrTx/>
              <a:buSzPct val="80000"/>
              <a:buFont typeface="Arial" pitchFamily="34" charset="0"/>
              <a:buNone/>
              <a:tabLst/>
              <a:defRPr/>
            </a:pPr>
            <a:endParaRPr lang="en-US" sz="1600" b="1" dirty="0" smtClean="0">
              <a:solidFill>
                <a:schemeClr val="bg1">
                  <a:alpha val="99000"/>
                </a:schemeClr>
              </a:solidFill>
            </a:endParaRPr>
          </a:p>
          <a:p>
            <a:pPr marL="0" marR="0" lvl="0" indent="0" algn="l" defTabSz="914363" rtl="0" eaLnBrk="1" fontAlgn="auto" latinLnBrk="0" hangingPunct="1">
              <a:lnSpc>
                <a:spcPct val="90000"/>
              </a:lnSpc>
              <a:spcBef>
                <a:spcPct val="20000"/>
              </a:spcBef>
              <a:spcAft>
                <a:spcPts val="0"/>
              </a:spcAft>
              <a:buClrTx/>
              <a:buSzPct val="80000"/>
              <a:buFont typeface="Arial" pitchFamily="34" charset="0"/>
              <a:buNone/>
              <a:tabLst/>
              <a:defRPr/>
            </a:pPr>
            <a:endParaRPr kumimoji="0" lang="en-US" sz="1600" b="1" i="0" u="none" strike="noStrike" kern="1200" cap="none" spc="0" normalizeH="0" baseline="0" noProof="0" dirty="0" smtClean="0">
              <a:ln>
                <a:noFill/>
              </a:ln>
              <a:solidFill>
                <a:schemeClr val="bg1">
                  <a:alpha val="99000"/>
                </a:schemeClr>
              </a:solidFill>
              <a:effectLst/>
              <a:uLnTx/>
              <a:uFillTx/>
              <a:latin typeface="+mn-lt"/>
              <a:ea typeface="+mn-ea"/>
              <a:cs typeface="+mn-cs"/>
            </a:endParaRPr>
          </a:p>
          <a:p>
            <a:pPr marL="460375" marR="0" lvl="0" indent="-460375" algn="l" defTabSz="914363" rtl="0" eaLnBrk="1" fontAlgn="auto" latinLnBrk="0" hangingPunct="1">
              <a:lnSpc>
                <a:spcPct val="90000"/>
              </a:lnSpc>
              <a:spcBef>
                <a:spcPct val="20000"/>
              </a:spcBef>
              <a:spcAft>
                <a:spcPts val="0"/>
              </a:spcAft>
              <a:buClrTx/>
              <a:buSzPct val="80000"/>
              <a:buFont typeface="Arial" pitchFamily="34" charset="0"/>
              <a:buChar char="•"/>
              <a:tabLst/>
              <a:defRPr/>
            </a:pPr>
            <a:endParaRPr kumimoji="0" lang="en-US" sz="1200" b="0" i="0" u="none" strike="noStrike" kern="1200" cap="none" spc="0" normalizeH="0" baseline="0" noProof="0" dirty="0" smtClean="0">
              <a:ln>
                <a:noFill/>
              </a:ln>
              <a:solidFill>
                <a:schemeClr val="bg1">
                  <a:alpha val="99000"/>
                </a:schemeClr>
              </a:solidFill>
              <a:effectLst/>
              <a:uLnTx/>
              <a:uFillTx/>
              <a:latin typeface="+mn-lt"/>
              <a:ea typeface="+mn-ea"/>
              <a:cs typeface="+mn-cs"/>
            </a:endParaRPr>
          </a:p>
        </p:txBody>
      </p:sp>
      <p:sp>
        <p:nvSpPr>
          <p:cNvPr id="12" name="Rectangle 11"/>
          <p:cNvSpPr/>
          <p:nvPr/>
        </p:nvSpPr>
        <p:spPr bwMode="auto">
          <a:xfrm>
            <a:off x="519112" y="3266861"/>
            <a:ext cx="7275060" cy="1440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p:nvSpPr>
        <p:spPr bwMode="auto">
          <a:xfrm>
            <a:off x="519112" y="4838271"/>
            <a:ext cx="7275060" cy="144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Rectangle 15"/>
          <p:cNvSpPr/>
          <p:nvPr/>
        </p:nvSpPr>
        <p:spPr>
          <a:xfrm>
            <a:off x="538946" y="4865878"/>
            <a:ext cx="4179663" cy="563231"/>
          </a:xfrm>
          <a:prstGeom prst="rect">
            <a:avLst/>
          </a:prstGeom>
        </p:spPr>
        <p:txBody>
          <a:bodyPr wrap="square" lIns="91440" anchor="b" anchorCtr="0">
            <a:spAutoFit/>
          </a:bodyPr>
          <a:lstStyle/>
          <a:p>
            <a:pPr defTabSz="914361">
              <a:lnSpc>
                <a:spcPct val="85000"/>
              </a:lnSpc>
              <a:defRPr/>
            </a:pPr>
            <a:r>
              <a:rPr lang="en-US" sz="3600" kern="0" spc="-70" dirty="0" err="1" smtClean="0">
                <a:solidFill>
                  <a:schemeClr val="bg1">
                    <a:alpha val="99000"/>
                  </a:schemeClr>
                </a:solidFill>
                <a:latin typeface="Segoe UI Light" pitchFamily="34" charset="0"/>
                <a:ea typeface="Segoe UI" pitchFamily="34" charset="0"/>
                <a:cs typeface="Segoe UI" pitchFamily="34" charset="0"/>
              </a:rPr>
              <a:t>q&amp;a</a:t>
            </a:r>
            <a:endParaRPr lang="en-US" sz="3600" kern="0" spc="-70" dirty="0">
              <a:solidFill>
                <a:schemeClr val="bg1">
                  <a:alpha val="99000"/>
                </a:schemeClr>
              </a:solidFill>
              <a:latin typeface="Segoe UI Light" pitchFamily="34" charset="0"/>
              <a:ea typeface="Segoe UI" pitchFamily="34" charset="0"/>
              <a:cs typeface="Segoe UI" pitchFamily="34" charset="0"/>
            </a:endParaRPr>
          </a:p>
        </p:txBody>
      </p:sp>
      <p:sp>
        <p:nvSpPr>
          <p:cNvPr id="14" name="Rectangle 13"/>
          <p:cNvSpPr/>
          <p:nvPr/>
        </p:nvSpPr>
        <p:spPr>
          <a:xfrm>
            <a:off x="538946" y="1709626"/>
            <a:ext cx="2743200" cy="563231"/>
          </a:xfrm>
          <a:prstGeom prst="rect">
            <a:avLst/>
          </a:prstGeom>
        </p:spPr>
        <p:txBody>
          <a:bodyPr wrap="square" lIns="91440" anchor="b" anchorCtr="0">
            <a:spAutoFit/>
          </a:bodyPr>
          <a:lstStyle/>
          <a:p>
            <a:pPr defTabSz="914361">
              <a:lnSpc>
                <a:spcPct val="85000"/>
              </a:lnSpc>
              <a:defRPr/>
            </a:pPr>
            <a:r>
              <a:rPr lang="en-US" sz="3600" kern="0" spc="-70" dirty="0">
                <a:solidFill>
                  <a:schemeClr val="bg1">
                    <a:alpha val="99000"/>
                  </a:schemeClr>
                </a:solidFill>
                <a:latin typeface="Segoe UI Light" pitchFamily="34" charset="0"/>
                <a:ea typeface="Segoe UI" pitchFamily="34" charset="0"/>
                <a:cs typeface="Segoe UI" pitchFamily="34" charset="0"/>
              </a:rPr>
              <a:t>g</a:t>
            </a:r>
            <a:r>
              <a:rPr lang="en-US" sz="3600" kern="0" spc="-70" dirty="0" smtClean="0">
                <a:solidFill>
                  <a:schemeClr val="bg1">
                    <a:alpha val="99000"/>
                  </a:schemeClr>
                </a:solidFill>
                <a:latin typeface="Segoe UI Light" pitchFamily="34" charset="0"/>
                <a:ea typeface="Segoe UI" pitchFamily="34" charset="0"/>
                <a:cs typeface="Segoe UI" pitchFamily="34" charset="0"/>
              </a:rPr>
              <a:t>it</a:t>
            </a:r>
            <a:endParaRPr lang="en-US" sz="3600" kern="0" spc="-70" dirty="0">
              <a:solidFill>
                <a:schemeClr val="bg1">
                  <a:alpha val="99000"/>
                </a:schemeClr>
              </a:solidFill>
              <a:latin typeface="Segoe UI Light" pitchFamily="34" charset="0"/>
              <a:ea typeface="Segoe UI" pitchFamily="34" charset="0"/>
              <a:cs typeface="Segoe UI" pitchFamily="34" charset="0"/>
            </a:endParaRPr>
          </a:p>
        </p:txBody>
      </p:sp>
      <p:sp>
        <p:nvSpPr>
          <p:cNvPr id="15" name="Rectangle 14"/>
          <p:cNvSpPr/>
          <p:nvPr/>
        </p:nvSpPr>
        <p:spPr>
          <a:xfrm>
            <a:off x="538946" y="3281857"/>
            <a:ext cx="2743200" cy="563231"/>
          </a:xfrm>
          <a:prstGeom prst="rect">
            <a:avLst/>
          </a:prstGeom>
        </p:spPr>
        <p:txBody>
          <a:bodyPr wrap="square" lIns="91440" anchor="b" anchorCtr="0">
            <a:spAutoFit/>
          </a:bodyPr>
          <a:lstStyle/>
          <a:p>
            <a:pPr defTabSz="914361">
              <a:lnSpc>
                <a:spcPct val="85000"/>
              </a:lnSpc>
              <a:defRPr/>
            </a:pPr>
            <a:r>
              <a:rPr lang="en-US" sz="3600" kern="0" spc="-70" dirty="0" smtClean="0">
                <a:solidFill>
                  <a:schemeClr val="bg1">
                    <a:alpha val="99000"/>
                  </a:schemeClr>
                </a:solidFill>
                <a:latin typeface="Segoe UI Light" pitchFamily="34" charset="0"/>
                <a:ea typeface="Segoe UI" pitchFamily="34" charset="0"/>
                <a:cs typeface="Segoe UI" pitchFamily="34" charset="0"/>
              </a:rPr>
              <a:t>gitflow</a:t>
            </a:r>
            <a:endParaRPr lang="en-US" sz="3600" kern="0" spc="-70" dirty="0">
              <a:solidFill>
                <a:schemeClr val="bg1">
                  <a:alpha val="99000"/>
                </a:schemeClr>
              </a:solidFill>
              <a:latin typeface="Segoe UI Light" pitchFamily="34" charset="0"/>
              <a:ea typeface="Segoe UI" pitchFamily="34" charset="0"/>
              <a:cs typeface="Segoe UI" pitchFamily="34" charset="0"/>
            </a:endParaRPr>
          </a:p>
        </p:txBody>
      </p:sp>
      <p:grpSp>
        <p:nvGrpSpPr>
          <p:cNvPr id="8" name="Group 7"/>
          <p:cNvGrpSpPr/>
          <p:nvPr/>
        </p:nvGrpSpPr>
        <p:grpSpPr>
          <a:xfrm>
            <a:off x="8055623" y="1695451"/>
            <a:ext cx="3736800" cy="4552950"/>
            <a:chOff x="7955039" y="1695451"/>
            <a:chExt cx="3713086" cy="4552950"/>
          </a:xfrm>
        </p:grpSpPr>
        <p:sp>
          <p:nvSpPr>
            <p:cNvPr id="5" name="Rectangle 4"/>
            <p:cNvSpPr/>
            <p:nvPr/>
          </p:nvSpPr>
          <p:spPr bwMode="auto">
            <a:xfrm>
              <a:off x="7955039" y="1695451"/>
              <a:ext cx="3713086" cy="455295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dirty="0" smtClean="0">
                <a:gradFill>
                  <a:gsLst>
                    <a:gs pos="0">
                      <a:srgbClr val="FFFFFF"/>
                    </a:gs>
                    <a:gs pos="100000">
                      <a:srgbClr val="FFFFFF"/>
                    </a:gs>
                  </a:gsLst>
                  <a:lin ang="5400000" scaled="0"/>
                </a:gra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2386" y="2432730"/>
              <a:ext cx="3078391" cy="3078391"/>
            </a:xfrm>
            <a:prstGeom prst="rect">
              <a:avLst/>
            </a:prstGeom>
          </p:spPr>
        </p:pic>
      </p:grpSp>
      <p:sp>
        <p:nvSpPr>
          <p:cNvPr id="17" name="Content Placeholder 2"/>
          <p:cNvSpPr txBox="1">
            <a:spLocks/>
          </p:cNvSpPr>
          <p:nvPr/>
        </p:nvSpPr>
        <p:spPr>
          <a:xfrm>
            <a:off x="2729730" y="3266861"/>
            <a:ext cx="5040000" cy="1440000"/>
          </a:xfrm>
          <a:prstGeom prst="rect">
            <a:avLst/>
          </a:prstGeom>
        </p:spPr>
        <p:txBody>
          <a:bodyPr>
            <a:noAutofit/>
          </a:bodyPr>
          <a:lstStyle/>
          <a:p>
            <a:pPr marL="458788" lvl="1" indent="-1588">
              <a:lnSpc>
                <a:spcPct val="90000"/>
              </a:lnSpc>
              <a:spcBef>
                <a:spcPct val="20000"/>
              </a:spcBef>
              <a:buSzPct val="80000"/>
              <a:defRPr/>
            </a:pPr>
            <a:endParaRPr lang="en-US" sz="1600" dirty="0" smtClean="0">
              <a:solidFill>
                <a:schemeClr val="bg1">
                  <a:alpha val="99000"/>
                </a:schemeClr>
              </a:solidFill>
            </a:endParaRPr>
          </a:p>
          <a:p>
            <a:pPr marL="458788" lvl="1" indent="-1588">
              <a:lnSpc>
                <a:spcPct val="90000"/>
              </a:lnSpc>
              <a:spcBef>
                <a:spcPct val="20000"/>
              </a:spcBef>
              <a:buSzPct val="80000"/>
              <a:defRPr/>
            </a:pPr>
            <a:r>
              <a:rPr lang="en-US" dirty="0" smtClean="0">
                <a:solidFill>
                  <a:schemeClr val="bg1">
                    <a:alpha val="99000"/>
                  </a:schemeClr>
                </a:solidFill>
              </a:rPr>
              <a:t>WHAT IS IT?</a:t>
            </a:r>
          </a:p>
          <a:p>
            <a:pPr marL="458788" lvl="1" indent="-1588">
              <a:lnSpc>
                <a:spcPct val="90000"/>
              </a:lnSpc>
              <a:spcBef>
                <a:spcPct val="20000"/>
              </a:spcBef>
              <a:buSzPct val="80000"/>
              <a:defRPr/>
            </a:pPr>
            <a:r>
              <a:rPr lang="en-US" noProof="0" dirty="0" smtClean="0">
                <a:solidFill>
                  <a:schemeClr val="bg1">
                    <a:alpha val="99000"/>
                  </a:schemeClr>
                </a:solidFill>
              </a:rPr>
              <a:t>WHAT PROBLEMS DOES IT SOLVE?</a:t>
            </a:r>
          </a:p>
          <a:p>
            <a:pPr marL="458788" lvl="1" indent="-1588">
              <a:lnSpc>
                <a:spcPct val="90000"/>
              </a:lnSpc>
              <a:spcBef>
                <a:spcPct val="20000"/>
              </a:spcBef>
              <a:buSzPct val="80000"/>
              <a:defRPr/>
            </a:pPr>
            <a:r>
              <a:rPr lang="en-US" dirty="0" smtClean="0">
                <a:solidFill>
                  <a:schemeClr val="bg1">
                    <a:alpha val="99000"/>
                  </a:schemeClr>
                </a:solidFill>
              </a:rPr>
              <a:t>HOW DO I USE IT?</a:t>
            </a:r>
            <a:endParaRPr kumimoji="0" lang="en-US" sz="1600" b="1" i="0" u="none" strike="noStrike" kern="1200" cap="none" spc="0" normalizeH="0" baseline="0" noProof="0" dirty="0" smtClean="0">
              <a:ln>
                <a:noFill/>
              </a:ln>
              <a:solidFill>
                <a:schemeClr val="bg1">
                  <a:alpha val="99000"/>
                </a:schemeClr>
              </a:solidFill>
              <a:effectLst/>
              <a:uLnTx/>
              <a:uFillTx/>
              <a:latin typeface="+mn-lt"/>
              <a:ea typeface="+mn-ea"/>
              <a:cs typeface="+mn-cs"/>
            </a:endParaRPr>
          </a:p>
          <a:p>
            <a:pPr marL="460375" marR="0" lvl="0" indent="-460375" algn="l" defTabSz="914363" rtl="0" eaLnBrk="1" fontAlgn="auto" latinLnBrk="0" hangingPunct="1">
              <a:lnSpc>
                <a:spcPct val="90000"/>
              </a:lnSpc>
              <a:spcBef>
                <a:spcPct val="20000"/>
              </a:spcBef>
              <a:spcAft>
                <a:spcPts val="0"/>
              </a:spcAft>
              <a:buClrTx/>
              <a:buSzPct val="80000"/>
              <a:buFont typeface="Arial" pitchFamily="34" charset="0"/>
              <a:buChar char="•"/>
              <a:tabLst/>
              <a:defRPr/>
            </a:pPr>
            <a:endParaRPr kumimoji="0" lang="en-US" sz="800" b="0" i="0" u="none" strike="noStrike" kern="1200" cap="none" spc="0" normalizeH="0" baseline="0" noProof="0" dirty="0" smtClean="0">
              <a:ln>
                <a:noFill/>
              </a:ln>
              <a:solidFill>
                <a:schemeClr val="bg1">
                  <a:alpha val="99000"/>
                </a:schemeClr>
              </a:solidFill>
              <a:effectLst/>
              <a:uLnTx/>
              <a:uFillTx/>
              <a:latin typeface="+mn-lt"/>
              <a:ea typeface="+mn-ea"/>
              <a:cs typeface="+mn-cs"/>
            </a:endParaRPr>
          </a:p>
          <a:p>
            <a:pPr marL="0" marR="0" lvl="0" indent="0" algn="l" defTabSz="914363" rtl="0" eaLnBrk="1" fontAlgn="auto" latinLnBrk="0" hangingPunct="1">
              <a:lnSpc>
                <a:spcPct val="90000"/>
              </a:lnSpc>
              <a:spcBef>
                <a:spcPct val="20000"/>
              </a:spcBef>
              <a:spcAft>
                <a:spcPts val="0"/>
              </a:spcAft>
              <a:buClrTx/>
              <a:buSzPct val="80000"/>
              <a:buFont typeface="Arial" pitchFamily="34" charset="0"/>
              <a:buNone/>
              <a:tabLst/>
              <a:defRPr/>
            </a:pPr>
            <a:endParaRPr lang="en-US" sz="1600" b="1" dirty="0" smtClean="0">
              <a:solidFill>
                <a:schemeClr val="bg1">
                  <a:alpha val="99000"/>
                </a:schemeClr>
              </a:solidFill>
            </a:endParaRPr>
          </a:p>
          <a:p>
            <a:pPr marL="0" marR="0" lvl="0" indent="0" algn="l" defTabSz="914363" rtl="0" eaLnBrk="1" fontAlgn="auto" latinLnBrk="0" hangingPunct="1">
              <a:lnSpc>
                <a:spcPct val="90000"/>
              </a:lnSpc>
              <a:spcBef>
                <a:spcPct val="20000"/>
              </a:spcBef>
              <a:spcAft>
                <a:spcPts val="0"/>
              </a:spcAft>
              <a:buClrTx/>
              <a:buSzPct val="80000"/>
              <a:buFont typeface="Arial" pitchFamily="34" charset="0"/>
              <a:buNone/>
              <a:tabLst/>
              <a:defRPr/>
            </a:pPr>
            <a:endParaRPr lang="en-US" sz="1600" b="1" dirty="0" smtClean="0">
              <a:solidFill>
                <a:schemeClr val="bg1">
                  <a:alpha val="99000"/>
                </a:schemeClr>
              </a:solidFill>
            </a:endParaRPr>
          </a:p>
          <a:p>
            <a:pPr marL="0" marR="0" lvl="0" indent="0" algn="l" defTabSz="914363" rtl="0" eaLnBrk="1" fontAlgn="auto" latinLnBrk="0" hangingPunct="1">
              <a:lnSpc>
                <a:spcPct val="90000"/>
              </a:lnSpc>
              <a:spcBef>
                <a:spcPct val="20000"/>
              </a:spcBef>
              <a:spcAft>
                <a:spcPts val="0"/>
              </a:spcAft>
              <a:buClrTx/>
              <a:buSzPct val="80000"/>
              <a:buFont typeface="Arial" pitchFamily="34" charset="0"/>
              <a:buNone/>
              <a:tabLst/>
              <a:defRPr/>
            </a:pPr>
            <a:endParaRPr kumimoji="0" lang="en-US" sz="1600" b="1" i="0" u="none" strike="noStrike" kern="1200" cap="none" spc="0" normalizeH="0" baseline="0" noProof="0" dirty="0" smtClean="0">
              <a:ln>
                <a:noFill/>
              </a:ln>
              <a:solidFill>
                <a:schemeClr val="bg1">
                  <a:alpha val="99000"/>
                </a:schemeClr>
              </a:solidFill>
              <a:effectLst/>
              <a:uLnTx/>
              <a:uFillTx/>
              <a:latin typeface="+mn-lt"/>
              <a:ea typeface="+mn-ea"/>
              <a:cs typeface="+mn-cs"/>
            </a:endParaRPr>
          </a:p>
          <a:p>
            <a:pPr marL="460375" marR="0" lvl="0" indent="-460375" algn="l" defTabSz="914363" rtl="0" eaLnBrk="1" fontAlgn="auto" latinLnBrk="0" hangingPunct="1">
              <a:lnSpc>
                <a:spcPct val="90000"/>
              </a:lnSpc>
              <a:spcBef>
                <a:spcPct val="20000"/>
              </a:spcBef>
              <a:spcAft>
                <a:spcPts val="0"/>
              </a:spcAft>
              <a:buClrTx/>
              <a:buSzPct val="80000"/>
              <a:buFont typeface="Arial" pitchFamily="34" charset="0"/>
              <a:buChar char="•"/>
              <a:tabLst/>
              <a:defRPr/>
            </a:pPr>
            <a:endParaRPr kumimoji="0" lang="en-US" sz="1200" b="0" i="0" u="none" strike="noStrike" kern="1200" cap="none" spc="0" normalizeH="0" baseline="0" noProof="0" dirty="0" smtClean="0">
              <a:ln>
                <a:noFill/>
              </a:ln>
              <a:solidFill>
                <a:schemeClr val="bg1">
                  <a:alpha val="99000"/>
                </a:schemeClr>
              </a:solidFill>
              <a:effectLst/>
              <a:uLnTx/>
              <a:uFillTx/>
              <a:latin typeface="+mn-lt"/>
              <a:ea typeface="+mn-ea"/>
              <a:cs typeface="+mn-cs"/>
            </a:endParaRPr>
          </a:p>
        </p:txBody>
      </p:sp>
      <p:sp>
        <p:nvSpPr>
          <p:cNvPr id="18" name="Content Placeholder 2"/>
          <p:cNvSpPr txBox="1">
            <a:spLocks/>
          </p:cNvSpPr>
          <p:nvPr/>
        </p:nvSpPr>
        <p:spPr>
          <a:xfrm>
            <a:off x="2729730" y="4835162"/>
            <a:ext cx="5040000" cy="1440000"/>
          </a:xfrm>
          <a:prstGeom prst="rect">
            <a:avLst/>
          </a:prstGeom>
        </p:spPr>
        <p:txBody>
          <a:bodyPr>
            <a:noAutofit/>
          </a:bodyPr>
          <a:lstStyle/>
          <a:p>
            <a:pPr marL="458788" lvl="1" indent="-1588">
              <a:lnSpc>
                <a:spcPct val="90000"/>
              </a:lnSpc>
              <a:spcBef>
                <a:spcPct val="20000"/>
              </a:spcBef>
              <a:buSzPct val="80000"/>
              <a:defRPr/>
            </a:pPr>
            <a:endParaRPr lang="en-US" sz="1600" dirty="0" smtClean="0">
              <a:solidFill>
                <a:schemeClr val="bg1">
                  <a:alpha val="99000"/>
                </a:schemeClr>
              </a:solidFill>
            </a:endParaRPr>
          </a:p>
          <a:p>
            <a:pPr marL="458788" lvl="1" indent="-1588">
              <a:lnSpc>
                <a:spcPct val="90000"/>
              </a:lnSpc>
              <a:spcBef>
                <a:spcPct val="20000"/>
              </a:spcBef>
              <a:buSzPct val="80000"/>
              <a:defRPr/>
            </a:pPr>
            <a:endParaRPr lang="en-US" dirty="0" smtClean="0">
              <a:solidFill>
                <a:schemeClr val="bg1">
                  <a:alpha val="99000"/>
                </a:schemeClr>
              </a:solidFill>
            </a:endParaRPr>
          </a:p>
          <a:p>
            <a:pPr marL="458788" lvl="1" indent="-1588">
              <a:lnSpc>
                <a:spcPct val="90000"/>
              </a:lnSpc>
              <a:spcBef>
                <a:spcPct val="20000"/>
              </a:spcBef>
              <a:buSzPct val="80000"/>
              <a:defRPr/>
            </a:pPr>
            <a:r>
              <a:rPr lang="en-US" noProof="0" dirty="0" smtClean="0">
                <a:solidFill>
                  <a:schemeClr val="bg1">
                    <a:alpha val="99000"/>
                  </a:schemeClr>
                </a:solidFill>
              </a:rPr>
              <a:t>ANSWERING YOUR QUESTIONS</a:t>
            </a:r>
            <a:endParaRPr kumimoji="0" lang="en-US" sz="1600" b="1" i="0" u="none" strike="noStrike" kern="1200" cap="none" spc="0" normalizeH="0" baseline="0" noProof="0" dirty="0" smtClean="0">
              <a:ln>
                <a:noFill/>
              </a:ln>
              <a:solidFill>
                <a:schemeClr val="bg1">
                  <a:alpha val="99000"/>
                </a:schemeClr>
              </a:solidFill>
              <a:effectLst/>
              <a:uLnTx/>
              <a:uFillTx/>
              <a:latin typeface="+mn-lt"/>
              <a:ea typeface="+mn-ea"/>
              <a:cs typeface="+mn-cs"/>
            </a:endParaRPr>
          </a:p>
          <a:p>
            <a:pPr marL="460375" marR="0" lvl="0" indent="-460375" algn="l" defTabSz="914363" rtl="0" eaLnBrk="1" fontAlgn="auto" latinLnBrk="0" hangingPunct="1">
              <a:lnSpc>
                <a:spcPct val="90000"/>
              </a:lnSpc>
              <a:spcBef>
                <a:spcPct val="20000"/>
              </a:spcBef>
              <a:spcAft>
                <a:spcPts val="0"/>
              </a:spcAft>
              <a:buClrTx/>
              <a:buSzPct val="80000"/>
              <a:buFont typeface="Arial" pitchFamily="34" charset="0"/>
              <a:buChar char="•"/>
              <a:tabLst/>
              <a:defRPr/>
            </a:pPr>
            <a:endParaRPr kumimoji="0" lang="en-US" sz="800" b="0" i="0" u="none" strike="noStrike" kern="1200" cap="none" spc="0" normalizeH="0" baseline="0" noProof="0" dirty="0" smtClean="0">
              <a:ln>
                <a:noFill/>
              </a:ln>
              <a:solidFill>
                <a:schemeClr val="bg1">
                  <a:alpha val="99000"/>
                </a:schemeClr>
              </a:solidFill>
              <a:effectLst/>
              <a:uLnTx/>
              <a:uFillTx/>
              <a:latin typeface="+mn-lt"/>
              <a:ea typeface="+mn-ea"/>
              <a:cs typeface="+mn-cs"/>
            </a:endParaRPr>
          </a:p>
          <a:p>
            <a:pPr marL="0" marR="0" lvl="0" indent="0" algn="l" defTabSz="914363" rtl="0" eaLnBrk="1" fontAlgn="auto" latinLnBrk="0" hangingPunct="1">
              <a:lnSpc>
                <a:spcPct val="90000"/>
              </a:lnSpc>
              <a:spcBef>
                <a:spcPct val="20000"/>
              </a:spcBef>
              <a:spcAft>
                <a:spcPts val="0"/>
              </a:spcAft>
              <a:buClrTx/>
              <a:buSzPct val="80000"/>
              <a:buFont typeface="Arial" pitchFamily="34" charset="0"/>
              <a:buNone/>
              <a:tabLst/>
              <a:defRPr/>
            </a:pPr>
            <a:endParaRPr lang="en-US" sz="1600" b="1" dirty="0" smtClean="0">
              <a:solidFill>
                <a:schemeClr val="bg1">
                  <a:alpha val="99000"/>
                </a:schemeClr>
              </a:solidFill>
            </a:endParaRPr>
          </a:p>
          <a:p>
            <a:pPr marL="0" marR="0" lvl="0" indent="0" algn="l" defTabSz="914363" rtl="0" eaLnBrk="1" fontAlgn="auto" latinLnBrk="0" hangingPunct="1">
              <a:lnSpc>
                <a:spcPct val="90000"/>
              </a:lnSpc>
              <a:spcBef>
                <a:spcPct val="20000"/>
              </a:spcBef>
              <a:spcAft>
                <a:spcPts val="0"/>
              </a:spcAft>
              <a:buClrTx/>
              <a:buSzPct val="80000"/>
              <a:buFont typeface="Arial" pitchFamily="34" charset="0"/>
              <a:buNone/>
              <a:tabLst/>
              <a:defRPr/>
            </a:pPr>
            <a:endParaRPr lang="en-US" sz="1600" b="1" dirty="0" smtClean="0">
              <a:solidFill>
                <a:schemeClr val="bg1">
                  <a:alpha val="99000"/>
                </a:schemeClr>
              </a:solidFill>
            </a:endParaRPr>
          </a:p>
          <a:p>
            <a:pPr marL="0" marR="0" lvl="0" indent="0" algn="l" defTabSz="914363" rtl="0" eaLnBrk="1" fontAlgn="auto" latinLnBrk="0" hangingPunct="1">
              <a:lnSpc>
                <a:spcPct val="90000"/>
              </a:lnSpc>
              <a:spcBef>
                <a:spcPct val="20000"/>
              </a:spcBef>
              <a:spcAft>
                <a:spcPts val="0"/>
              </a:spcAft>
              <a:buClrTx/>
              <a:buSzPct val="80000"/>
              <a:buFont typeface="Arial" pitchFamily="34" charset="0"/>
              <a:buNone/>
              <a:tabLst/>
              <a:defRPr/>
            </a:pPr>
            <a:endParaRPr kumimoji="0" lang="en-US" sz="1600" b="1" i="0" u="none" strike="noStrike" kern="1200" cap="none" spc="0" normalizeH="0" baseline="0" noProof="0" dirty="0" smtClean="0">
              <a:ln>
                <a:noFill/>
              </a:ln>
              <a:solidFill>
                <a:schemeClr val="bg1">
                  <a:alpha val="99000"/>
                </a:schemeClr>
              </a:solidFill>
              <a:effectLst/>
              <a:uLnTx/>
              <a:uFillTx/>
              <a:latin typeface="+mn-lt"/>
              <a:ea typeface="+mn-ea"/>
              <a:cs typeface="+mn-cs"/>
            </a:endParaRPr>
          </a:p>
          <a:p>
            <a:pPr marL="460375" marR="0" lvl="0" indent="-460375" algn="l" defTabSz="914363" rtl="0" eaLnBrk="1" fontAlgn="auto" latinLnBrk="0" hangingPunct="1">
              <a:lnSpc>
                <a:spcPct val="90000"/>
              </a:lnSpc>
              <a:spcBef>
                <a:spcPct val="20000"/>
              </a:spcBef>
              <a:spcAft>
                <a:spcPts val="0"/>
              </a:spcAft>
              <a:buClrTx/>
              <a:buSzPct val="80000"/>
              <a:buFont typeface="Arial" pitchFamily="34" charset="0"/>
              <a:buChar char="•"/>
              <a:tabLst/>
              <a:defRPr/>
            </a:pPr>
            <a:endParaRPr kumimoji="0" lang="en-US" sz="1200" b="0" i="0" u="none" strike="noStrike" kern="1200" cap="none" spc="0" normalizeH="0" baseline="0" noProof="0" dirty="0" smtClean="0">
              <a:ln>
                <a:noFill/>
              </a:ln>
              <a:solidFill>
                <a:schemeClr val="bg1">
                  <a:alpha val="99000"/>
                </a:schemeClr>
              </a:solidFill>
              <a:effectLst/>
              <a:uLnTx/>
              <a:uFillTx/>
              <a:latin typeface="+mn-lt"/>
              <a:ea typeface="+mn-ea"/>
              <a:cs typeface="+mn-cs"/>
            </a:endParaRPr>
          </a:p>
        </p:txBody>
      </p:sp>
    </p:spTree>
    <p:extLst>
      <p:ext uri="{BB962C8B-B14F-4D97-AF65-F5344CB8AC3E}">
        <p14:creationId xmlns:p14="http://schemas.microsoft.com/office/powerpoint/2010/main" val="21855042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git</a:t>
            </a:r>
            <a:endParaRPr lang="en-US" dirty="0"/>
          </a:p>
        </p:txBody>
      </p:sp>
      <p:sp>
        <p:nvSpPr>
          <p:cNvPr id="4" name="Content Placeholder 2"/>
          <p:cNvSpPr txBox="1">
            <a:spLocks/>
          </p:cNvSpPr>
          <p:nvPr/>
        </p:nvSpPr>
        <p:spPr>
          <a:xfrm>
            <a:off x="6154111" y="1463675"/>
            <a:ext cx="5504688" cy="819150"/>
          </a:xfrm>
          <a:prstGeom prst="rect">
            <a:avLst/>
          </a:prstGeom>
          <a:solidFill>
            <a:schemeClr val="accent4"/>
          </a:solidFill>
        </p:spPr>
        <p:txBody>
          <a:bodyPr wrap="square" anchor="ctr">
            <a:noAutofit/>
          </a:bodyPr>
          <a:lstStyle>
            <a:defPPr>
              <a:defRPr lang="en-US"/>
            </a:defPPr>
            <a:lvl1pPr>
              <a:buClr>
                <a:schemeClr val="accent2"/>
              </a:buClr>
              <a:buSzPct val="110000"/>
              <a:defRPr sz="3600">
                <a:solidFill>
                  <a:schemeClr val="bg1"/>
                </a:solidFill>
              </a:defRPr>
            </a:lvl1pPr>
          </a:lstStyle>
          <a:p>
            <a:r>
              <a:rPr lang="en-US" sz="3200" dirty="0" smtClean="0"/>
              <a:t>Designed to solve problems</a:t>
            </a:r>
            <a:endParaRPr lang="en-US" sz="3200" dirty="0"/>
          </a:p>
        </p:txBody>
      </p:sp>
      <p:sp>
        <p:nvSpPr>
          <p:cNvPr id="13" name="Rectangle 12"/>
          <p:cNvSpPr/>
          <p:nvPr/>
        </p:nvSpPr>
        <p:spPr>
          <a:xfrm>
            <a:off x="6136005" y="2463895"/>
            <a:ext cx="5527457" cy="3785652"/>
          </a:xfrm>
          <a:prstGeom prst="rect">
            <a:avLst/>
          </a:prstGeom>
        </p:spPr>
        <p:txBody>
          <a:bodyPr wrap="square">
            <a:spAutoFit/>
          </a:bodyPr>
          <a:lstStyle/>
          <a:p>
            <a:pPr marL="342900" lvl="1" indent="-342900">
              <a:buSzPct val="110000"/>
              <a:buFont typeface="Arial" panose="020B0604020202020204" pitchFamily="34" charset="0"/>
              <a:buChar char="•"/>
            </a:pPr>
            <a:r>
              <a:rPr lang="en-US" sz="2400" dirty="0" smtClean="0">
                <a:solidFill>
                  <a:schemeClr val="tx2">
                    <a:alpha val="99000"/>
                  </a:schemeClr>
                </a:solidFill>
                <a:latin typeface="Segoe UI Light" pitchFamily="34" charset="0"/>
              </a:rPr>
              <a:t>Based on experience of maintaining a large, complex, distributed project</a:t>
            </a:r>
          </a:p>
          <a:p>
            <a:pPr marL="342900" lvl="1" indent="-342900">
              <a:buSzPct val="110000"/>
              <a:buFont typeface="Arial" panose="020B0604020202020204" pitchFamily="34" charset="0"/>
              <a:buChar char="•"/>
            </a:pPr>
            <a:r>
              <a:rPr lang="en-US" sz="2400" dirty="0" smtClean="0">
                <a:solidFill>
                  <a:schemeClr val="tx2">
                    <a:alpha val="99000"/>
                  </a:schemeClr>
                </a:solidFill>
                <a:latin typeface="Segoe UI Light" pitchFamily="34" charset="0"/>
              </a:rPr>
              <a:t>Does not require centralized server</a:t>
            </a:r>
          </a:p>
          <a:p>
            <a:pPr marL="342900" lvl="1" indent="-342900">
              <a:buSzPct val="110000"/>
              <a:buFont typeface="Arial" panose="020B0604020202020204" pitchFamily="34" charset="0"/>
              <a:buChar char="•"/>
            </a:pPr>
            <a:r>
              <a:rPr lang="en-US" sz="2400" dirty="0" smtClean="0">
                <a:solidFill>
                  <a:schemeClr val="tx2">
                    <a:alpha val="99000"/>
                  </a:schemeClr>
                </a:solidFill>
                <a:latin typeface="Segoe UI Light" pitchFamily="34" charset="0"/>
              </a:rPr>
              <a:t>Gives developer local copy of entire repo</a:t>
            </a:r>
          </a:p>
          <a:p>
            <a:pPr marL="342900" lvl="1" indent="-342900">
              <a:buSzPct val="110000"/>
              <a:buFont typeface="Arial" panose="020B0604020202020204" pitchFamily="34" charset="0"/>
              <a:buChar char="•"/>
            </a:pPr>
            <a:r>
              <a:rPr lang="en-US" sz="2400" dirty="0" smtClean="0">
                <a:solidFill>
                  <a:schemeClr val="tx2">
                    <a:alpha val="99000"/>
                  </a:schemeClr>
                </a:solidFill>
                <a:latin typeface="Segoe UI Light" pitchFamily="34" charset="0"/>
              </a:rPr>
              <a:t>Simplifies branching, merging &amp; reviewing</a:t>
            </a:r>
          </a:p>
          <a:p>
            <a:pPr marL="342900" lvl="1" indent="-342900">
              <a:buSzPct val="110000"/>
              <a:buFont typeface="Arial" panose="020B0604020202020204" pitchFamily="34" charset="0"/>
              <a:buChar char="•"/>
            </a:pPr>
            <a:r>
              <a:rPr lang="en-US" sz="2400" dirty="0" smtClean="0">
                <a:solidFill>
                  <a:schemeClr val="tx2">
                    <a:alpha val="99000"/>
                  </a:schemeClr>
                </a:solidFill>
                <a:latin typeface="Segoe UI Light" pitchFamily="34" charset="0"/>
              </a:rPr>
              <a:t>Does not get slower as the project grows</a:t>
            </a:r>
          </a:p>
          <a:p>
            <a:pPr marL="0" lvl="1">
              <a:buSzPct val="110000"/>
            </a:pPr>
            <a:endParaRPr lang="en-US" sz="2400" dirty="0" smtClean="0">
              <a:solidFill>
                <a:schemeClr val="tx2">
                  <a:alpha val="99000"/>
                </a:schemeClr>
              </a:solidFill>
              <a:latin typeface="Segoe UI Light" pitchFamily="34" charset="0"/>
            </a:endParaRPr>
          </a:p>
        </p:txBody>
      </p:sp>
      <p:sp>
        <p:nvSpPr>
          <p:cNvPr id="2" name="TextBox 1"/>
          <p:cNvSpPr txBox="1"/>
          <p:nvPr/>
        </p:nvSpPr>
        <p:spPr>
          <a:xfrm>
            <a:off x="1078992" y="2048256"/>
            <a:ext cx="65" cy="443198"/>
          </a:xfrm>
          <a:prstGeom prst="rect">
            <a:avLst/>
          </a:prstGeom>
          <a:noFill/>
        </p:spPr>
        <p:txBody>
          <a:bodyPr wrap="none" lIns="0" tIns="0" rIns="0" bIns="0" rtlCol="0">
            <a:spAutoFit/>
          </a:bodyPr>
          <a:lstStyle/>
          <a:p>
            <a:pPr>
              <a:lnSpc>
                <a:spcPct val="90000"/>
              </a:lnSpc>
              <a:spcBef>
                <a:spcPct val="20000"/>
              </a:spcBef>
              <a:buSzPct val="80000"/>
            </a:pPr>
            <a:endParaRPr lang="en-GB" sz="3200" dirty="0">
              <a:gradFill>
                <a:gsLst>
                  <a:gs pos="0">
                    <a:srgbClr val="292929">
                      <a:lumMod val="90000"/>
                      <a:lumOff val="10000"/>
                    </a:srgbClr>
                  </a:gs>
                  <a:gs pos="86000">
                    <a:srgbClr val="292929">
                      <a:lumMod val="90000"/>
                      <a:lumOff val="10000"/>
                    </a:srgbClr>
                  </a:gs>
                </a:gsLst>
                <a:lin ang="5400000" scaled="0"/>
              </a:gradFill>
            </a:endParaRPr>
          </a:p>
        </p:txBody>
      </p:sp>
      <p:sp>
        <p:nvSpPr>
          <p:cNvPr id="10" name="Rectangle 9"/>
          <p:cNvSpPr/>
          <p:nvPr/>
        </p:nvSpPr>
        <p:spPr>
          <a:xfrm>
            <a:off x="783827" y="2344901"/>
            <a:ext cx="4821445" cy="2908489"/>
          </a:xfrm>
          <a:prstGeom prst="rect">
            <a:avLst/>
          </a:prstGeom>
        </p:spPr>
        <p:txBody>
          <a:bodyPr wrap="square">
            <a:spAutoFit/>
          </a:bodyPr>
          <a:lstStyle/>
          <a:p>
            <a:pPr marL="0" lvl="1">
              <a:buSzPct val="110000"/>
            </a:pPr>
            <a:r>
              <a:rPr lang="en-GB" sz="3200" dirty="0" smtClean="0">
                <a:solidFill>
                  <a:schemeClr val="tx2">
                    <a:alpha val="99000"/>
                  </a:schemeClr>
                </a:solidFill>
                <a:latin typeface="Segoe UI Light" pitchFamily="34" charset="0"/>
              </a:rPr>
              <a:t>I'm </a:t>
            </a:r>
            <a:r>
              <a:rPr lang="en-GB" sz="3200" dirty="0">
                <a:solidFill>
                  <a:schemeClr val="tx2">
                    <a:alpha val="99000"/>
                  </a:schemeClr>
                </a:solidFill>
                <a:latin typeface="Segoe UI Light" pitchFamily="34" charset="0"/>
              </a:rPr>
              <a:t>an egotistical bastard, and I name all my projects after </a:t>
            </a:r>
            <a:r>
              <a:rPr lang="en-GB" sz="3200" dirty="0" smtClean="0">
                <a:solidFill>
                  <a:schemeClr val="tx2">
                    <a:alpha val="99000"/>
                  </a:schemeClr>
                </a:solidFill>
                <a:latin typeface="Segoe UI Light" pitchFamily="34" charset="0"/>
              </a:rPr>
              <a:t>myself</a:t>
            </a:r>
            <a:r>
              <a:rPr lang="en-GB" sz="3200" dirty="0">
                <a:solidFill>
                  <a:schemeClr val="tx2">
                    <a:alpha val="99000"/>
                  </a:schemeClr>
                </a:solidFill>
                <a:latin typeface="Segoe UI Light" pitchFamily="34" charset="0"/>
              </a:rPr>
              <a:t>. </a:t>
            </a:r>
            <a:endParaRPr lang="en-GB" sz="3200" dirty="0" smtClean="0">
              <a:solidFill>
                <a:schemeClr val="tx2">
                  <a:alpha val="99000"/>
                </a:schemeClr>
              </a:solidFill>
              <a:latin typeface="Segoe UI Light" pitchFamily="34" charset="0"/>
            </a:endParaRPr>
          </a:p>
          <a:p>
            <a:pPr marL="0" lvl="1">
              <a:buSzPct val="110000"/>
            </a:pPr>
            <a:r>
              <a:rPr lang="en-GB" sz="3200" dirty="0" smtClean="0">
                <a:solidFill>
                  <a:schemeClr val="tx2">
                    <a:alpha val="99000"/>
                  </a:schemeClr>
                </a:solidFill>
                <a:latin typeface="Segoe UI Light" pitchFamily="34" charset="0"/>
              </a:rPr>
              <a:t>First </a:t>
            </a:r>
            <a:r>
              <a:rPr lang="en-GB" sz="3200" dirty="0">
                <a:solidFill>
                  <a:schemeClr val="tx2">
                    <a:alpha val="99000"/>
                  </a:schemeClr>
                </a:solidFill>
                <a:latin typeface="Segoe UI Light" pitchFamily="34" charset="0"/>
              </a:rPr>
              <a:t>'Linux', now 'git</a:t>
            </a:r>
            <a:r>
              <a:rPr lang="en-GB" sz="3200" dirty="0" smtClean="0">
                <a:solidFill>
                  <a:schemeClr val="tx2">
                    <a:alpha val="99000"/>
                  </a:schemeClr>
                </a:solidFill>
                <a:latin typeface="Segoe UI Light" pitchFamily="34" charset="0"/>
              </a:rPr>
              <a:t>'.</a:t>
            </a:r>
          </a:p>
          <a:p>
            <a:pPr marL="0" lvl="1">
              <a:buSzPct val="110000"/>
            </a:pPr>
            <a:endParaRPr lang="en-US" sz="1100" dirty="0" smtClean="0">
              <a:solidFill>
                <a:schemeClr val="tx2">
                  <a:alpha val="99000"/>
                </a:schemeClr>
              </a:solidFill>
              <a:latin typeface="Segoe UI Light" pitchFamily="34" charset="0"/>
            </a:endParaRPr>
          </a:p>
          <a:p>
            <a:pPr marL="0" lvl="1">
              <a:buSzPct val="110000"/>
            </a:pPr>
            <a:endParaRPr lang="en-US" sz="1100" dirty="0" smtClean="0">
              <a:solidFill>
                <a:schemeClr val="tx2">
                  <a:alpha val="99000"/>
                </a:schemeClr>
              </a:solidFill>
              <a:latin typeface="Segoe UI Light" pitchFamily="34" charset="0"/>
            </a:endParaRPr>
          </a:p>
          <a:p>
            <a:pPr marL="0" lvl="1">
              <a:buSzPct val="110000"/>
            </a:pPr>
            <a:endParaRPr lang="en-US" sz="1100" dirty="0" smtClean="0">
              <a:solidFill>
                <a:schemeClr val="tx2">
                  <a:alpha val="99000"/>
                </a:schemeClr>
              </a:solidFill>
              <a:latin typeface="Segoe UI Light" pitchFamily="34" charset="0"/>
            </a:endParaRPr>
          </a:p>
          <a:p>
            <a:pPr marL="0" lvl="1">
              <a:buSzPct val="110000"/>
            </a:pPr>
            <a:r>
              <a:rPr lang="en-US" sz="1100" dirty="0">
                <a:solidFill>
                  <a:schemeClr val="tx2">
                    <a:alpha val="99000"/>
                  </a:schemeClr>
                </a:solidFill>
                <a:latin typeface="Segoe UI Light" pitchFamily="34" charset="0"/>
              </a:rPr>
              <a:t>Linus </a:t>
            </a:r>
            <a:r>
              <a:rPr lang="en-US" sz="1100" dirty="0" smtClean="0">
                <a:solidFill>
                  <a:schemeClr val="tx2">
                    <a:alpha val="99000"/>
                  </a:schemeClr>
                </a:solidFill>
                <a:latin typeface="Segoe UI Light" pitchFamily="34" charset="0"/>
              </a:rPr>
              <a:t>Torvalds</a:t>
            </a:r>
          </a:p>
          <a:p>
            <a:pPr marL="0" lvl="1">
              <a:buSzPct val="110000"/>
            </a:pPr>
            <a:r>
              <a:rPr lang="en-US" sz="1100" dirty="0" smtClean="0">
                <a:solidFill>
                  <a:schemeClr val="tx2">
                    <a:alpha val="99000"/>
                  </a:schemeClr>
                </a:solidFill>
                <a:latin typeface="Segoe UI Light" pitchFamily="34" charset="0"/>
              </a:rPr>
              <a:t>Creator of Linux &amp; Git </a:t>
            </a:r>
          </a:p>
        </p:txBody>
      </p:sp>
      <p:sp>
        <p:nvSpPr>
          <p:cNvPr id="3" name="Rectangle 2"/>
          <p:cNvSpPr/>
          <p:nvPr/>
        </p:nvSpPr>
        <p:spPr>
          <a:xfrm>
            <a:off x="264795" y="1666696"/>
            <a:ext cx="562975" cy="1446550"/>
          </a:xfrm>
          <a:prstGeom prst="rect">
            <a:avLst/>
          </a:prstGeom>
        </p:spPr>
        <p:txBody>
          <a:bodyPr wrap="none">
            <a:spAutoFit/>
          </a:bodyPr>
          <a:lstStyle/>
          <a:p>
            <a:pPr marL="0" lvl="1">
              <a:buSzPct val="110000"/>
            </a:pPr>
            <a:r>
              <a:rPr lang="en-US" sz="8800" dirty="0">
                <a:solidFill>
                  <a:schemeClr val="tx2">
                    <a:alpha val="99000"/>
                  </a:schemeClr>
                </a:solidFill>
                <a:latin typeface="Segoe UI Light" pitchFamily="34" charset="0"/>
              </a:rPr>
              <a:t>“</a:t>
            </a:r>
          </a:p>
        </p:txBody>
      </p:sp>
      <p:sp>
        <p:nvSpPr>
          <p:cNvPr id="5" name="Rectangle 4"/>
          <p:cNvSpPr/>
          <p:nvPr/>
        </p:nvSpPr>
        <p:spPr>
          <a:xfrm>
            <a:off x="5069729" y="3866126"/>
            <a:ext cx="562975" cy="1446550"/>
          </a:xfrm>
          <a:prstGeom prst="rect">
            <a:avLst/>
          </a:prstGeom>
        </p:spPr>
        <p:txBody>
          <a:bodyPr wrap="none">
            <a:spAutoFit/>
          </a:bodyPr>
          <a:lstStyle/>
          <a:p>
            <a:r>
              <a:rPr lang="en-US" sz="8800" dirty="0">
                <a:solidFill>
                  <a:schemeClr val="tx2">
                    <a:alpha val="99000"/>
                  </a:schemeClr>
                </a:solidFill>
                <a:latin typeface="Segoe UI Light" pitchFamily="34" charset="0"/>
              </a:rPr>
              <a:t>”</a:t>
            </a:r>
            <a:endParaRPr lang="en-GB" sz="8800" dirty="0"/>
          </a:p>
        </p:txBody>
      </p:sp>
    </p:spTree>
    <p:extLst>
      <p:ext uri="{BB962C8B-B14F-4D97-AF65-F5344CB8AC3E}">
        <p14:creationId xmlns:p14="http://schemas.microsoft.com/office/powerpoint/2010/main" val="29915777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git</a:t>
            </a:r>
            <a:endParaRPr lang="en-US" dirty="0"/>
          </a:p>
        </p:txBody>
      </p:sp>
      <p:sp>
        <p:nvSpPr>
          <p:cNvPr id="4" name="Content Placeholder 2"/>
          <p:cNvSpPr txBox="1">
            <a:spLocks/>
          </p:cNvSpPr>
          <p:nvPr/>
        </p:nvSpPr>
        <p:spPr>
          <a:xfrm>
            <a:off x="6154111" y="1463675"/>
            <a:ext cx="5504688" cy="819150"/>
          </a:xfrm>
          <a:prstGeom prst="rect">
            <a:avLst/>
          </a:prstGeom>
          <a:solidFill>
            <a:schemeClr val="accent4"/>
          </a:solidFill>
        </p:spPr>
        <p:txBody>
          <a:bodyPr wrap="square" anchor="ctr">
            <a:noAutofit/>
          </a:bodyPr>
          <a:lstStyle>
            <a:defPPr>
              <a:defRPr lang="en-US"/>
            </a:defPPr>
            <a:lvl1pPr>
              <a:buClr>
                <a:schemeClr val="accent2"/>
              </a:buClr>
              <a:buSzPct val="110000"/>
              <a:defRPr sz="3600">
                <a:solidFill>
                  <a:schemeClr val="bg1"/>
                </a:solidFill>
              </a:defRPr>
            </a:lvl1pPr>
          </a:lstStyle>
          <a:p>
            <a:r>
              <a:rPr lang="en-US" sz="3200" dirty="0" smtClean="0"/>
              <a:t>Traditional Branching</a:t>
            </a:r>
            <a:endParaRPr lang="en-US" sz="3200" dirty="0"/>
          </a:p>
        </p:txBody>
      </p:sp>
      <p:sp>
        <p:nvSpPr>
          <p:cNvPr id="13" name="Rectangle 12"/>
          <p:cNvSpPr/>
          <p:nvPr/>
        </p:nvSpPr>
        <p:spPr>
          <a:xfrm>
            <a:off x="6136005" y="2463895"/>
            <a:ext cx="5527457" cy="2308324"/>
          </a:xfrm>
          <a:prstGeom prst="rect">
            <a:avLst/>
          </a:prstGeom>
        </p:spPr>
        <p:txBody>
          <a:bodyPr wrap="square">
            <a:spAutoFit/>
          </a:bodyPr>
          <a:lstStyle/>
          <a:p>
            <a:pPr marL="342900" lvl="1" indent="-342900">
              <a:buSzPct val="110000"/>
              <a:buFont typeface="Arial" panose="020B0604020202020204" pitchFamily="34" charset="0"/>
              <a:buChar char="•"/>
            </a:pPr>
            <a:r>
              <a:rPr lang="en-US" sz="2400" dirty="0" smtClean="0">
                <a:solidFill>
                  <a:schemeClr val="tx2">
                    <a:alpha val="99000"/>
                  </a:schemeClr>
                </a:solidFill>
                <a:latin typeface="Segoe UI Light" pitchFamily="34" charset="0"/>
              </a:rPr>
              <a:t>VSS, SVN, TFS: branches are parallel – they sit side by side on your file system</a:t>
            </a:r>
          </a:p>
          <a:p>
            <a:pPr marL="342900" lvl="1" indent="-342900">
              <a:buSzPct val="110000"/>
              <a:buFont typeface="Arial" panose="020B0604020202020204" pitchFamily="34" charset="0"/>
              <a:buChar char="•"/>
            </a:pPr>
            <a:r>
              <a:rPr lang="en-US" sz="2400" dirty="0" smtClean="0">
                <a:solidFill>
                  <a:schemeClr val="tx2">
                    <a:alpha val="99000"/>
                  </a:schemeClr>
                </a:solidFill>
                <a:latin typeface="Segoe UI Light" pitchFamily="34" charset="0"/>
              </a:rPr>
              <a:t>With each new branch you pay a branching tax</a:t>
            </a:r>
          </a:p>
          <a:p>
            <a:pPr marL="342900" lvl="1" indent="-342900">
              <a:buSzPct val="110000"/>
              <a:buFont typeface="Arial" panose="020B0604020202020204" pitchFamily="34" charset="0"/>
              <a:buChar char="•"/>
            </a:pPr>
            <a:r>
              <a:rPr lang="en-US" sz="2400" dirty="0" smtClean="0">
                <a:solidFill>
                  <a:schemeClr val="tx2">
                    <a:alpha val="99000"/>
                  </a:schemeClr>
                </a:solidFill>
                <a:latin typeface="Segoe UI Light" pitchFamily="34" charset="0"/>
              </a:rPr>
              <a:t>Result = avoid branching at all costs</a:t>
            </a:r>
          </a:p>
          <a:p>
            <a:pPr marL="0" lvl="1">
              <a:buSzPct val="110000"/>
            </a:pPr>
            <a:endParaRPr lang="en-US" sz="2400" dirty="0" smtClean="0">
              <a:solidFill>
                <a:schemeClr val="tx2">
                  <a:alpha val="99000"/>
                </a:schemeClr>
              </a:solidFill>
              <a:latin typeface="Segoe UI Light" pitchFamily="34" charset="0"/>
            </a:endParaRPr>
          </a:p>
        </p:txBody>
      </p:sp>
      <p:sp>
        <p:nvSpPr>
          <p:cNvPr id="2" name="TextBox 1"/>
          <p:cNvSpPr txBox="1"/>
          <p:nvPr/>
        </p:nvSpPr>
        <p:spPr>
          <a:xfrm>
            <a:off x="1078992" y="2048256"/>
            <a:ext cx="65" cy="443198"/>
          </a:xfrm>
          <a:prstGeom prst="rect">
            <a:avLst/>
          </a:prstGeom>
          <a:noFill/>
        </p:spPr>
        <p:txBody>
          <a:bodyPr wrap="none" lIns="0" tIns="0" rIns="0" bIns="0" rtlCol="0">
            <a:spAutoFit/>
          </a:bodyPr>
          <a:lstStyle/>
          <a:p>
            <a:pPr>
              <a:lnSpc>
                <a:spcPct val="90000"/>
              </a:lnSpc>
              <a:spcBef>
                <a:spcPct val="20000"/>
              </a:spcBef>
              <a:buSzPct val="80000"/>
            </a:pPr>
            <a:endParaRPr lang="en-GB" sz="3200" dirty="0">
              <a:gradFill>
                <a:gsLst>
                  <a:gs pos="0">
                    <a:srgbClr val="292929">
                      <a:lumMod val="90000"/>
                      <a:lumOff val="10000"/>
                    </a:srgbClr>
                  </a:gs>
                  <a:gs pos="86000">
                    <a:srgbClr val="292929">
                      <a:lumMod val="90000"/>
                      <a:lumOff val="10000"/>
                    </a:srgbClr>
                  </a:gs>
                </a:gsLst>
                <a:lin ang="5400000" scaled="0"/>
              </a:gradFill>
            </a:endParaRPr>
          </a:p>
        </p:txBody>
      </p:sp>
      <p:pic>
        <p:nvPicPr>
          <p:cNvPr id="56322" name="Picture 2" descr="C:\Users\Howard\AppData\Local\Temp\SNAGHTML180b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113" y="1463675"/>
            <a:ext cx="5087160" cy="4138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934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git</a:t>
            </a:r>
            <a:endParaRPr lang="en-US" dirty="0"/>
          </a:p>
        </p:txBody>
      </p:sp>
      <p:sp>
        <p:nvSpPr>
          <p:cNvPr id="4" name="Content Placeholder 2"/>
          <p:cNvSpPr txBox="1">
            <a:spLocks/>
          </p:cNvSpPr>
          <p:nvPr/>
        </p:nvSpPr>
        <p:spPr>
          <a:xfrm>
            <a:off x="6154111" y="1463675"/>
            <a:ext cx="5504688" cy="819150"/>
          </a:xfrm>
          <a:prstGeom prst="rect">
            <a:avLst/>
          </a:prstGeom>
          <a:solidFill>
            <a:schemeClr val="accent4"/>
          </a:solidFill>
        </p:spPr>
        <p:txBody>
          <a:bodyPr wrap="square" anchor="ctr">
            <a:noAutofit/>
          </a:bodyPr>
          <a:lstStyle>
            <a:defPPr>
              <a:defRPr lang="en-US"/>
            </a:defPPr>
            <a:lvl1pPr>
              <a:buClr>
                <a:schemeClr val="accent2"/>
              </a:buClr>
              <a:buSzPct val="110000"/>
              <a:defRPr sz="3600">
                <a:solidFill>
                  <a:schemeClr val="bg1"/>
                </a:solidFill>
              </a:defRPr>
            </a:lvl1pPr>
          </a:lstStyle>
          <a:p>
            <a:r>
              <a:rPr lang="en-US" sz="3200" dirty="0" smtClean="0"/>
              <a:t>Git Branching</a:t>
            </a:r>
            <a:endParaRPr lang="en-US" sz="3200" dirty="0"/>
          </a:p>
        </p:txBody>
      </p:sp>
      <p:sp>
        <p:nvSpPr>
          <p:cNvPr id="13" name="Rectangle 12"/>
          <p:cNvSpPr/>
          <p:nvPr/>
        </p:nvSpPr>
        <p:spPr>
          <a:xfrm>
            <a:off x="6136005" y="2463895"/>
            <a:ext cx="5527457" cy="3416320"/>
          </a:xfrm>
          <a:prstGeom prst="rect">
            <a:avLst/>
          </a:prstGeom>
        </p:spPr>
        <p:txBody>
          <a:bodyPr wrap="square">
            <a:spAutoFit/>
          </a:bodyPr>
          <a:lstStyle/>
          <a:p>
            <a:pPr marL="342900" lvl="1" indent="-342900">
              <a:buSzPct val="110000"/>
              <a:buFont typeface="Arial" panose="020B0604020202020204" pitchFamily="34" charset="0"/>
              <a:buChar char="•"/>
            </a:pPr>
            <a:r>
              <a:rPr lang="en-GB" sz="2400" dirty="0" smtClean="0">
                <a:solidFill>
                  <a:schemeClr val="tx2">
                    <a:alpha val="99000"/>
                  </a:schemeClr>
                </a:solidFill>
                <a:latin typeface="Segoe UI Light" pitchFamily="34" charset="0"/>
              </a:rPr>
              <a:t>Git doesn’t use deltas or changesets – it uses snapshots</a:t>
            </a:r>
          </a:p>
          <a:p>
            <a:pPr marL="342900" lvl="1" indent="-342900">
              <a:buSzPct val="110000"/>
              <a:buFont typeface="Arial" panose="020B0604020202020204" pitchFamily="34" charset="0"/>
              <a:buChar char="•"/>
            </a:pPr>
            <a:r>
              <a:rPr lang="en-GB" sz="2400" dirty="0" smtClean="0">
                <a:solidFill>
                  <a:schemeClr val="tx2">
                    <a:alpha val="99000"/>
                  </a:schemeClr>
                </a:solidFill>
                <a:latin typeface="Segoe UI Light" pitchFamily="34" charset="0"/>
              </a:rPr>
              <a:t>A </a:t>
            </a:r>
            <a:r>
              <a:rPr lang="en-GB" sz="2400" dirty="0">
                <a:solidFill>
                  <a:schemeClr val="tx2">
                    <a:alpha val="99000"/>
                  </a:schemeClr>
                </a:solidFill>
                <a:latin typeface="Segoe UI Light" pitchFamily="34" charset="0"/>
              </a:rPr>
              <a:t>branch in Git is simply a lightweight movable pointer to </a:t>
            </a:r>
            <a:r>
              <a:rPr lang="en-GB" sz="2400" dirty="0" smtClean="0">
                <a:solidFill>
                  <a:schemeClr val="tx2">
                    <a:alpha val="99000"/>
                  </a:schemeClr>
                </a:solidFill>
                <a:latin typeface="Segoe UI Light" pitchFamily="34" charset="0"/>
              </a:rPr>
              <a:t>a commit</a:t>
            </a:r>
          </a:p>
          <a:p>
            <a:pPr marL="342900" lvl="1" indent="-342900">
              <a:buSzPct val="110000"/>
              <a:buFont typeface="Arial" panose="020B0604020202020204" pitchFamily="34" charset="0"/>
              <a:buChar char="•"/>
            </a:pPr>
            <a:r>
              <a:rPr lang="en-GB" sz="2400" dirty="0" smtClean="0">
                <a:solidFill>
                  <a:schemeClr val="tx2">
                    <a:alpha val="99000"/>
                  </a:schemeClr>
                </a:solidFill>
                <a:latin typeface="Segoe UI Light" pitchFamily="34" charset="0"/>
              </a:rPr>
              <a:t>A branch is actually a SHA1 checksum of the commit</a:t>
            </a:r>
          </a:p>
          <a:p>
            <a:pPr marL="342900" lvl="1" indent="-342900">
              <a:buSzPct val="110000"/>
              <a:buFont typeface="Arial" panose="020B0604020202020204" pitchFamily="34" charset="0"/>
              <a:buChar char="•"/>
            </a:pPr>
            <a:r>
              <a:rPr lang="en-GB" sz="2400" dirty="0" smtClean="0">
                <a:solidFill>
                  <a:schemeClr val="tx2">
                    <a:alpha val="99000"/>
                  </a:schemeClr>
                </a:solidFill>
                <a:latin typeface="Segoe UI Light" pitchFamily="34" charset="0"/>
              </a:rPr>
              <a:t>A new branch = writing 41 bytes to a file</a:t>
            </a:r>
            <a:endParaRPr lang="en-US" sz="2400" dirty="0" smtClean="0">
              <a:solidFill>
                <a:schemeClr val="tx2">
                  <a:alpha val="99000"/>
                </a:schemeClr>
              </a:solidFill>
              <a:latin typeface="Segoe UI Light" pitchFamily="34" charset="0"/>
            </a:endParaRPr>
          </a:p>
          <a:p>
            <a:pPr marL="0" lvl="1">
              <a:buSzPct val="110000"/>
            </a:pPr>
            <a:endParaRPr lang="en-US" sz="2400" dirty="0" smtClean="0">
              <a:solidFill>
                <a:schemeClr val="tx2">
                  <a:alpha val="99000"/>
                </a:schemeClr>
              </a:solidFill>
              <a:latin typeface="Segoe UI Light" pitchFamily="34" charset="0"/>
            </a:endParaRPr>
          </a:p>
        </p:txBody>
      </p:sp>
      <p:sp>
        <p:nvSpPr>
          <p:cNvPr id="2" name="TextBox 1"/>
          <p:cNvSpPr txBox="1"/>
          <p:nvPr/>
        </p:nvSpPr>
        <p:spPr>
          <a:xfrm>
            <a:off x="1078992" y="2048256"/>
            <a:ext cx="65" cy="443198"/>
          </a:xfrm>
          <a:prstGeom prst="rect">
            <a:avLst/>
          </a:prstGeom>
          <a:noFill/>
        </p:spPr>
        <p:txBody>
          <a:bodyPr wrap="none" lIns="0" tIns="0" rIns="0" bIns="0" rtlCol="0">
            <a:spAutoFit/>
          </a:bodyPr>
          <a:lstStyle/>
          <a:p>
            <a:pPr>
              <a:lnSpc>
                <a:spcPct val="90000"/>
              </a:lnSpc>
              <a:spcBef>
                <a:spcPct val="20000"/>
              </a:spcBef>
              <a:buSzPct val="80000"/>
            </a:pPr>
            <a:endParaRPr lang="en-GB" sz="3200" dirty="0">
              <a:gradFill>
                <a:gsLst>
                  <a:gs pos="0">
                    <a:srgbClr val="292929">
                      <a:lumMod val="90000"/>
                      <a:lumOff val="10000"/>
                    </a:srgbClr>
                  </a:gs>
                  <a:gs pos="86000">
                    <a:srgbClr val="292929">
                      <a:lumMod val="90000"/>
                      <a:lumOff val="10000"/>
                    </a:srgbClr>
                  </a:gs>
                </a:gsLst>
                <a:lin ang="5400000" scaled="0"/>
              </a:gradFill>
            </a:endParaRPr>
          </a:p>
        </p:txBody>
      </p:sp>
      <p:pic>
        <p:nvPicPr>
          <p:cNvPr id="53250" name="Picture 2" descr="Rebase Step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112" y="1463675"/>
            <a:ext cx="3714750" cy="1762126"/>
          </a:xfrm>
          <a:prstGeom prst="rect">
            <a:avLst/>
          </a:prstGeom>
          <a:noFill/>
          <a:extLst>
            <a:ext uri="{909E8E84-426E-40DD-AFC4-6F175D3DCCD1}">
              <a14:hiddenFill xmlns:a14="http://schemas.microsoft.com/office/drawing/2010/main">
                <a:solidFill>
                  <a:srgbClr val="FFFFFF"/>
                </a:solidFill>
              </a14:hiddenFill>
            </a:ext>
          </a:extLst>
        </p:spPr>
      </p:pic>
      <p:pic>
        <p:nvPicPr>
          <p:cNvPr id="53252" name="Picture 4" descr="Rebase Step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2" y="3810382"/>
            <a:ext cx="371475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3853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gitflow</a:t>
            </a:r>
            <a:endParaRPr lang="en-GB" dirty="0"/>
          </a:p>
        </p:txBody>
      </p:sp>
      <p:sp>
        <p:nvSpPr>
          <p:cNvPr id="6" name="Text Placeholder 5"/>
          <p:cNvSpPr>
            <a:spLocks noGrp="1"/>
          </p:cNvSpPr>
          <p:nvPr>
            <p:ph type="body" sz="quarter" idx="10"/>
          </p:nvPr>
        </p:nvSpPr>
        <p:spPr>
          <a:xfrm>
            <a:off x="1889124" y="4160520"/>
            <a:ext cx="9924923" cy="1274538"/>
          </a:xfrm>
        </p:spPr>
        <p:txBody>
          <a:bodyPr/>
          <a:lstStyle/>
          <a:p>
            <a:r>
              <a:rPr lang="en-GB" spc="0" dirty="0"/>
              <a:t>a</a:t>
            </a:r>
            <a:r>
              <a:rPr lang="en-GB" spc="0" dirty="0" smtClean="0"/>
              <a:t> branching model </a:t>
            </a:r>
          </a:p>
          <a:p>
            <a:r>
              <a:rPr lang="en-GB" spc="0" dirty="0"/>
              <a:t>f</a:t>
            </a:r>
            <a:r>
              <a:rPr lang="en-GB" spc="0" dirty="0" smtClean="0"/>
              <a:t>or a release cycle</a:t>
            </a:r>
            <a:endParaRPr lang="en-GB" spc="0" dirty="0"/>
          </a:p>
        </p:txBody>
      </p:sp>
    </p:spTree>
    <p:extLst>
      <p:ext uri="{BB962C8B-B14F-4D97-AF65-F5344CB8AC3E}">
        <p14:creationId xmlns:p14="http://schemas.microsoft.com/office/powerpoint/2010/main" val="1193340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gitflow</a:t>
            </a:r>
            <a:endParaRPr lang="en-US" dirty="0"/>
          </a:p>
        </p:txBody>
      </p:sp>
      <p:sp>
        <p:nvSpPr>
          <p:cNvPr id="4" name="Content Placeholder 2"/>
          <p:cNvSpPr txBox="1">
            <a:spLocks/>
          </p:cNvSpPr>
          <p:nvPr/>
        </p:nvSpPr>
        <p:spPr>
          <a:xfrm>
            <a:off x="6156000" y="1463675"/>
            <a:ext cx="5504400" cy="819150"/>
          </a:xfrm>
          <a:prstGeom prst="rect">
            <a:avLst/>
          </a:prstGeom>
          <a:solidFill>
            <a:schemeClr val="accent2"/>
          </a:solidFill>
        </p:spPr>
        <p:txBody>
          <a:bodyPr wrap="square" anchor="ctr">
            <a:noAutofit/>
          </a:bodyPr>
          <a:lstStyle>
            <a:defPPr>
              <a:defRPr lang="en-US"/>
            </a:defPPr>
            <a:lvl1pPr>
              <a:buClr>
                <a:schemeClr val="accent2"/>
              </a:buClr>
              <a:buSzPct val="110000"/>
              <a:defRPr sz="3600">
                <a:solidFill>
                  <a:schemeClr val="bg1"/>
                </a:solidFill>
              </a:defRPr>
            </a:lvl1pPr>
          </a:lstStyle>
          <a:p>
            <a:r>
              <a:rPr lang="en-GB" sz="3200" dirty="0" smtClean="0"/>
              <a:t>Or </a:t>
            </a:r>
            <a:endParaRPr lang="en-US" sz="3200" dirty="0"/>
          </a:p>
        </p:txBody>
      </p:sp>
      <p:sp>
        <p:nvSpPr>
          <p:cNvPr id="7" name="Rectangle 6"/>
          <p:cNvSpPr/>
          <p:nvPr/>
        </p:nvSpPr>
        <p:spPr>
          <a:xfrm>
            <a:off x="6198577" y="2463895"/>
            <a:ext cx="5464885" cy="1200329"/>
          </a:xfrm>
          <a:prstGeom prst="rect">
            <a:avLst/>
          </a:prstGeom>
        </p:spPr>
        <p:txBody>
          <a:bodyPr wrap="square">
            <a:spAutoFit/>
          </a:bodyPr>
          <a:lstStyle/>
          <a:p>
            <a:pPr marL="0" lvl="1">
              <a:buSzPct val="110000"/>
            </a:pPr>
            <a:r>
              <a:rPr lang="en-GB" sz="2400" dirty="0" smtClean="0">
                <a:solidFill>
                  <a:schemeClr val="tx2">
                    <a:alpha val="99000"/>
                  </a:schemeClr>
                </a:solidFill>
                <a:latin typeface="Segoe UI Light" pitchFamily="34" charset="0"/>
              </a:rPr>
              <a:t>Install </a:t>
            </a:r>
            <a:r>
              <a:rPr lang="en-GB" sz="2400" b="1" dirty="0" smtClean="0">
                <a:solidFill>
                  <a:schemeClr val="tx1">
                    <a:alpha val="99000"/>
                  </a:schemeClr>
                </a:solidFill>
                <a:latin typeface="Segoe UI Light" pitchFamily="34" charset="0"/>
              </a:rPr>
              <a:t>git-flow-dependencies</a:t>
            </a:r>
            <a:r>
              <a:rPr lang="en-GB" sz="2400" dirty="0" smtClean="0">
                <a:solidFill>
                  <a:schemeClr val="tx2">
                    <a:alpha val="99000"/>
                  </a:schemeClr>
                </a:solidFill>
                <a:latin typeface="Segoe UI Light" pitchFamily="34" charset="0"/>
              </a:rPr>
              <a:t> from </a:t>
            </a:r>
            <a:r>
              <a:rPr lang="en-GB" sz="2400" dirty="0" err="1" smtClean="0">
                <a:solidFill>
                  <a:schemeClr val="tx2">
                    <a:alpha val="99000"/>
                  </a:schemeClr>
                </a:solidFill>
                <a:latin typeface="Segoe UI Light" pitchFamily="34" charset="0"/>
              </a:rPr>
              <a:t>Chocolatey</a:t>
            </a:r>
            <a:r>
              <a:rPr lang="en-GB" sz="2400" dirty="0" smtClean="0">
                <a:solidFill>
                  <a:schemeClr val="tx2">
                    <a:alpha val="99000"/>
                  </a:schemeClr>
                </a:solidFill>
                <a:latin typeface="Segoe UI Light" pitchFamily="34" charset="0"/>
              </a:rPr>
              <a:t>:</a:t>
            </a:r>
          </a:p>
          <a:p>
            <a:pPr marL="0" lvl="1">
              <a:buSzPct val="110000"/>
            </a:pPr>
            <a:r>
              <a:rPr lang="en-US" sz="2400" dirty="0" err="1"/>
              <a:t>cinst</a:t>
            </a:r>
            <a:r>
              <a:rPr lang="en-US" sz="2400" dirty="0"/>
              <a:t> </a:t>
            </a:r>
            <a:r>
              <a:rPr lang="en-US" sz="2400" dirty="0" err="1"/>
              <a:t>git</a:t>
            </a:r>
            <a:r>
              <a:rPr lang="en-US" sz="2400" dirty="0"/>
              <a:t>-flow-dependencies</a:t>
            </a:r>
            <a:r>
              <a:rPr lang="en-GB" sz="2400" dirty="0" smtClean="0">
                <a:solidFill>
                  <a:schemeClr val="tx2">
                    <a:alpha val="99000"/>
                  </a:schemeClr>
                </a:solidFill>
                <a:latin typeface="Segoe UI Light" pitchFamily="34" charset="0"/>
              </a:rPr>
              <a:t> </a:t>
            </a:r>
            <a:endParaRPr lang="en-GB" sz="2400" dirty="0">
              <a:solidFill>
                <a:schemeClr val="tx2">
                  <a:alpha val="99000"/>
                </a:schemeClr>
              </a:solidFill>
              <a:latin typeface="Segoe UI Light" pitchFamily="34" charset="0"/>
            </a:endParaRPr>
          </a:p>
        </p:txBody>
      </p:sp>
      <p:sp>
        <p:nvSpPr>
          <p:cNvPr id="8" name="Content Placeholder 2"/>
          <p:cNvSpPr txBox="1">
            <a:spLocks/>
          </p:cNvSpPr>
          <p:nvPr/>
        </p:nvSpPr>
        <p:spPr>
          <a:xfrm>
            <a:off x="520137" y="1463675"/>
            <a:ext cx="5504400" cy="819150"/>
          </a:xfrm>
          <a:prstGeom prst="rect">
            <a:avLst/>
          </a:prstGeom>
          <a:solidFill>
            <a:schemeClr val="accent2"/>
          </a:solidFill>
        </p:spPr>
        <p:txBody>
          <a:bodyPr wrap="square" anchor="ctr">
            <a:noAutofit/>
          </a:bodyPr>
          <a:lstStyle>
            <a:defPPr>
              <a:defRPr lang="en-US"/>
            </a:defPPr>
            <a:lvl1pPr>
              <a:buClr>
                <a:schemeClr val="accent2"/>
              </a:buClr>
              <a:buSzPct val="110000"/>
              <a:defRPr sz="3600">
                <a:solidFill>
                  <a:schemeClr val="bg1"/>
                </a:solidFill>
              </a:defRPr>
            </a:lvl1pPr>
          </a:lstStyle>
          <a:p>
            <a:r>
              <a:rPr lang="en-GB" sz="3200" dirty="0" smtClean="0"/>
              <a:t>Getting Started… </a:t>
            </a:r>
            <a:endParaRPr lang="en-US" sz="3200" dirty="0"/>
          </a:p>
        </p:txBody>
      </p:sp>
      <p:sp>
        <p:nvSpPr>
          <p:cNvPr id="9" name="Rectangle 8"/>
          <p:cNvSpPr/>
          <p:nvPr/>
        </p:nvSpPr>
        <p:spPr>
          <a:xfrm>
            <a:off x="519112" y="2463895"/>
            <a:ext cx="5527457" cy="1569660"/>
          </a:xfrm>
          <a:prstGeom prst="rect">
            <a:avLst/>
          </a:prstGeom>
        </p:spPr>
        <p:txBody>
          <a:bodyPr wrap="square">
            <a:spAutoFit/>
          </a:bodyPr>
          <a:lstStyle/>
          <a:p>
            <a:pPr marL="0" lvl="1">
              <a:buSzPct val="110000"/>
            </a:pPr>
            <a:r>
              <a:rPr lang="en-US" sz="2400" dirty="0">
                <a:solidFill>
                  <a:schemeClr val="tx2">
                    <a:alpha val="99000"/>
                  </a:schemeClr>
                </a:solidFill>
                <a:latin typeface="Segoe UI Light" pitchFamily="34" charset="0"/>
              </a:rPr>
              <a:t>Download getopt.exe &amp; libintl3.dll from </a:t>
            </a:r>
            <a:r>
              <a:rPr lang="en-US" sz="2400" b="1" dirty="0" err="1">
                <a:latin typeface="Segoe UI Light" panose="020B0502040204020203" pitchFamily="34" charset="0"/>
                <a:cs typeface="Segoe UI Light" panose="020B0502040204020203" pitchFamily="34" charset="0"/>
              </a:rPr>
              <a:t>util-linux-ng</a:t>
            </a:r>
            <a:r>
              <a:rPr lang="en-US" sz="2400" b="1" dirty="0">
                <a:latin typeface="Segoe UI Light" panose="020B0502040204020203" pitchFamily="34" charset="0"/>
                <a:cs typeface="Segoe UI Light" panose="020B0502040204020203" pitchFamily="34" charset="0"/>
              </a:rPr>
              <a:t> for </a:t>
            </a:r>
            <a:r>
              <a:rPr lang="en-US" sz="2400" b="1" dirty="0" smtClean="0">
                <a:latin typeface="Segoe UI Light" panose="020B0502040204020203" pitchFamily="34" charset="0"/>
                <a:cs typeface="Segoe UI Light" panose="020B0502040204020203" pitchFamily="34" charset="0"/>
              </a:rPr>
              <a:t>Windows </a:t>
            </a:r>
            <a:r>
              <a:rPr lang="en-US" sz="2400" dirty="0" smtClean="0">
                <a:latin typeface="Segoe UI Light" panose="020B0502040204020203" pitchFamily="34" charset="0"/>
                <a:cs typeface="Segoe UI Light" panose="020B0502040204020203" pitchFamily="34" charset="0"/>
              </a:rPr>
              <a:t>and</a:t>
            </a:r>
            <a:r>
              <a:rPr lang="en-US" b="1" dirty="0" smtClean="0">
                <a:latin typeface="Segoe UI Light" panose="020B0502040204020203" pitchFamily="34" charset="0"/>
                <a:cs typeface="Segoe UI Light" panose="020B0502040204020203" pitchFamily="34" charset="0"/>
              </a:rPr>
              <a:t> </a:t>
            </a:r>
            <a:r>
              <a:rPr lang="en-US" sz="2400" dirty="0" smtClean="0">
                <a:solidFill>
                  <a:schemeClr val="tx2">
                    <a:alpha val="99000"/>
                  </a:schemeClr>
                </a:solidFill>
                <a:latin typeface="Segoe UI Light" pitchFamily="34" charset="0"/>
              </a:rPr>
              <a:t>copy </a:t>
            </a:r>
            <a:r>
              <a:rPr lang="en-US" sz="2400" dirty="0">
                <a:solidFill>
                  <a:schemeClr val="tx2">
                    <a:alpha val="99000"/>
                  </a:schemeClr>
                </a:solidFill>
                <a:latin typeface="Segoe UI Light" pitchFamily="34" charset="0"/>
              </a:rPr>
              <a:t>to C:\Program </a:t>
            </a:r>
            <a:r>
              <a:rPr lang="en-US" sz="2400" dirty="0" smtClean="0">
                <a:solidFill>
                  <a:schemeClr val="tx2">
                    <a:alpha val="99000"/>
                  </a:schemeClr>
                </a:solidFill>
                <a:latin typeface="Segoe UI Light" pitchFamily="34" charset="0"/>
              </a:rPr>
              <a:t>Files (x86)\</a:t>
            </a:r>
            <a:r>
              <a:rPr lang="en-US" sz="2400" dirty="0" err="1" smtClean="0">
                <a:solidFill>
                  <a:schemeClr val="tx2">
                    <a:alpha val="99000"/>
                  </a:schemeClr>
                </a:solidFill>
                <a:latin typeface="Segoe UI Light" pitchFamily="34" charset="0"/>
              </a:rPr>
              <a:t>Git</a:t>
            </a:r>
            <a:r>
              <a:rPr lang="en-US" sz="2400" dirty="0" smtClean="0">
                <a:solidFill>
                  <a:schemeClr val="tx2">
                    <a:alpha val="99000"/>
                  </a:schemeClr>
                </a:solidFill>
                <a:latin typeface="Segoe UI Light" pitchFamily="34" charset="0"/>
              </a:rPr>
              <a:t>\bin</a:t>
            </a:r>
            <a:r>
              <a:rPr lang="en-US" sz="2400" dirty="0">
                <a:solidFill>
                  <a:schemeClr val="tx2">
                    <a:alpha val="99000"/>
                  </a:schemeClr>
                </a:solidFill>
                <a:latin typeface="Segoe UI Light" pitchFamily="34" charset="0"/>
              </a:rPr>
              <a:t>. </a:t>
            </a:r>
          </a:p>
          <a:p>
            <a:pPr marL="342900" lvl="1" indent="-342900">
              <a:buSzPct val="110000"/>
              <a:buFont typeface="Arial" panose="020B0604020202020204" pitchFamily="34" charset="0"/>
              <a:buChar char="•"/>
            </a:pPr>
            <a:endParaRPr lang="en-US" sz="2400" dirty="0">
              <a:solidFill>
                <a:schemeClr val="tx2">
                  <a:alpha val="99000"/>
                </a:schemeClr>
              </a:solidFill>
              <a:latin typeface="Segoe UI Light" pitchFamily="34" charset="0"/>
            </a:endParaRPr>
          </a:p>
        </p:txBody>
      </p:sp>
      <p:sp>
        <p:nvSpPr>
          <p:cNvPr id="2" name="Rectangle 1"/>
          <p:cNvSpPr/>
          <p:nvPr/>
        </p:nvSpPr>
        <p:spPr>
          <a:xfrm>
            <a:off x="3614144" y="4214625"/>
            <a:ext cx="4960536" cy="2123658"/>
          </a:xfrm>
          <a:prstGeom prst="rect">
            <a:avLst/>
          </a:prstGeom>
        </p:spPr>
        <p:txBody>
          <a:bodyPr wrap="square">
            <a:spAutoFit/>
          </a:bodyPr>
          <a:lstStyle/>
          <a:p>
            <a:pPr marL="0" lvl="1">
              <a:buSzPct val="110000"/>
            </a:pPr>
            <a:r>
              <a:rPr lang="en-US" sz="2000" dirty="0" smtClean="0">
                <a:solidFill>
                  <a:schemeClr val="tx2">
                    <a:alpha val="99000"/>
                  </a:schemeClr>
                </a:solidFill>
                <a:latin typeface="Consolas" panose="020B0609020204030204" pitchFamily="49" charset="0"/>
                <a:cs typeface="Consolas" panose="020B0609020204030204" pitchFamily="49" charset="0"/>
              </a:rPr>
              <a:t>$ </a:t>
            </a:r>
            <a:r>
              <a:rPr lang="en-US" sz="2000" dirty="0" err="1" smtClean="0">
                <a:solidFill>
                  <a:schemeClr val="tx2">
                    <a:alpha val="99000"/>
                  </a:schemeClr>
                </a:solidFill>
                <a:latin typeface="Consolas" panose="020B0609020204030204" pitchFamily="49" charset="0"/>
                <a:cs typeface="Consolas" panose="020B0609020204030204" pitchFamily="49" charset="0"/>
              </a:rPr>
              <a:t>git</a:t>
            </a:r>
            <a:r>
              <a:rPr lang="en-US" sz="2000" dirty="0" smtClean="0">
                <a:solidFill>
                  <a:schemeClr val="tx2">
                    <a:alpha val="99000"/>
                  </a:schemeClr>
                </a:solidFill>
                <a:latin typeface="Consolas" panose="020B0609020204030204" pitchFamily="49" charset="0"/>
                <a:cs typeface="Consolas" panose="020B0609020204030204" pitchFamily="49" charset="0"/>
              </a:rPr>
              <a:t> </a:t>
            </a:r>
            <a:r>
              <a:rPr lang="en-US" sz="2000" dirty="0">
                <a:solidFill>
                  <a:schemeClr val="tx2">
                    <a:alpha val="99000"/>
                  </a:schemeClr>
                </a:solidFill>
                <a:latin typeface="Consolas" panose="020B0609020204030204" pitchFamily="49" charset="0"/>
                <a:cs typeface="Consolas" panose="020B0609020204030204" pitchFamily="49" charset="0"/>
              </a:rPr>
              <a:t>clone --recursive git://github.com/nvie/gitflow.git</a:t>
            </a:r>
          </a:p>
          <a:p>
            <a:pPr marL="0" lvl="1">
              <a:buSzPct val="110000"/>
            </a:pPr>
            <a:r>
              <a:rPr lang="en-US" sz="2000" dirty="0">
                <a:solidFill>
                  <a:schemeClr val="tx2">
                    <a:alpha val="99000"/>
                  </a:schemeClr>
                </a:solidFill>
                <a:latin typeface="Consolas" panose="020B0609020204030204" pitchFamily="49" charset="0"/>
                <a:cs typeface="Consolas" panose="020B0609020204030204" pitchFamily="49" charset="0"/>
              </a:rPr>
              <a:t>$ cd </a:t>
            </a:r>
            <a:r>
              <a:rPr lang="en-US" sz="2000" dirty="0" err="1">
                <a:solidFill>
                  <a:schemeClr val="tx2">
                    <a:alpha val="99000"/>
                  </a:schemeClr>
                </a:solidFill>
                <a:latin typeface="Consolas" panose="020B0609020204030204" pitchFamily="49" charset="0"/>
                <a:cs typeface="Consolas" panose="020B0609020204030204" pitchFamily="49" charset="0"/>
              </a:rPr>
              <a:t>gitflow</a:t>
            </a:r>
            <a:endParaRPr lang="en-US" sz="2000" dirty="0">
              <a:solidFill>
                <a:schemeClr val="tx2">
                  <a:alpha val="99000"/>
                </a:schemeClr>
              </a:solidFill>
              <a:latin typeface="Consolas" panose="020B0609020204030204" pitchFamily="49" charset="0"/>
              <a:cs typeface="Consolas" panose="020B0609020204030204" pitchFamily="49" charset="0"/>
            </a:endParaRPr>
          </a:p>
          <a:p>
            <a:pPr marL="342900" lvl="1" indent="-342900">
              <a:buSzPct val="110000"/>
              <a:buFont typeface="Arial" panose="020B0604020202020204" pitchFamily="34" charset="0"/>
              <a:buChar char="•"/>
            </a:pPr>
            <a:endParaRPr lang="en-US" sz="2400" dirty="0">
              <a:solidFill>
                <a:schemeClr val="tx2">
                  <a:alpha val="99000"/>
                </a:schemeClr>
              </a:solidFill>
              <a:latin typeface="Segoe UI Light" pitchFamily="34" charset="0"/>
            </a:endParaRPr>
          </a:p>
          <a:p>
            <a:pPr marL="0" lvl="1">
              <a:buSzPct val="110000"/>
            </a:pPr>
            <a:r>
              <a:rPr lang="en-US" sz="2400" dirty="0">
                <a:solidFill>
                  <a:schemeClr val="tx2">
                    <a:alpha val="99000"/>
                  </a:schemeClr>
                </a:solidFill>
                <a:latin typeface="Segoe UI Light" pitchFamily="34" charset="0"/>
              </a:rPr>
              <a:t>Run </a:t>
            </a:r>
            <a:r>
              <a:rPr lang="en-US" sz="2400" dirty="0" smtClean="0">
                <a:solidFill>
                  <a:schemeClr val="tx2">
                    <a:alpha val="99000"/>
                  </a:schemeClr>
                </a:solidFill>
                <a:latin typeface="Segoe UI Light" pitchFamily="34" charset="0"/>
              </a:rPr>
              <a:t>"</a:t>
            </a:r>
            <a:r>
              <a:rPr lang="en-US" sz="2400" dirty="0" err="1" smtClean="0">
                <a:solidFill>
                  <a:schemeClr val="tx2">
                    <a:alpha val="99000"/>
                  </a:schemeClr>
                </a:solidFill>
                <a:latin typeface="Segoe UI Light" pitchFamily="34" charset="0"/>
              </a:rPr>
              <a:t>contrib</a:t>
            </a:r>
            <a:r>
              <a:rPr lang="en-US" sz="2400" dirty="0" smtClean="0">
                <a:solidFill>
                  <a:schemeClr val="tx2">
                    <a:alpha val="99000"/>
                  </a:schemeClr>
                </a:solidFill>
                <a:latin typeface="Segoe UI Light" pitchFamily="34" charset="0"/>
              </a:rPr>
              <a:t>\msysgit-install.cmd</a:t>
            </a:r>
            <a:r>
              <a:rPr lang="en-US" sz="2400" dirty="0">
                <a:solidFill>
                  <a:schemeClr val="tx2">
                    <a:alpha val="99000"/>
                  </a:schemeClr>
                </a:solidFill>
                <a:latin typeface="Segoe UI Light" pitchFamily="34" charset="0"/>
              </a:rPr>
              <a:t>" as Administrator </a:t>
            </a:r>
          </a:p>
        </p:txBody>
      </p:sp>
    </p:spTree>
    <p:extLst>
      <p:ext uri="{BB962C8B-B14F-4D97-AF65-F5344CB8AC3E}">
        <p14:creationId xmlns:p14="http://schemas.microsoft.com/office/powerpoint/2010/main" val="6267537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3"/>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MloeXTvM8kiNwAslONFSeg"/>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0</TotalTime>
  <Words>579</Words>
  <Application>Microsoft Office PowerPoint</Application>
  <PresentationFormat>Custom</PresentationFormat>
  <Paragraphs>183</Paragraphs>
  <Slides>20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Consolas</vt:lpstr>
      <vt:lpstr>Segoe Light</vt:lpstr>
      <vt:lpstr>Segoe UI</vt:lpstr>
      <vt:lpstr>Segoe UI Light</vt:lpstr>
      <vt:lpstr>MS1444_Windows Azure Template 16x9_r08b</vt:lpstr>
      <vt:lpstr>gitflow</vt:lpstr>
      <vt:lpstr>Thank you</vt:lpstr>
      <vt:lpstr>special thanks to endjin!</vt:lpstr>
      <vt:lpstr>contents</vt:lpstr>
      <vt:lpstr>git</vt:lpstr>
      <vt:lpstr>git</vt:lpstr>
      <vt:lpstr>git</vt:lpstr>
      <vt:lpstr>gitflow</vt:lpstr>
      <vt:lpstr>gitflow</vt:lpstr>
      <vt:lpstr>gitflow</vt:lpstr>
      <vt:lpstr>gitflow</vt:lpstr>
      <vt:lpstr>gitflow</vt:lpstr>
      <vt:lpstr>gitflow</vt:lpstr>
      <vt:lpstr>gitflow</vt:lpstr>
      <vt:lpstr>gitflow</vt:lpstr>
      <vt:lpstr>gitflow</vt:lpstr>
      <vt:lpstr>gitflow</vt:lpstr>
      <vt:lpstr>gitflow</vt:lpstr>
      <vt:lpstr>useful links</vt:lpstr>
      <vt:lpstr>@hmemcpy hmemcpy@gmail.com http://hmemcpy.com</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1</cp:revision>
  <dcterms:created xsi:type="dcterms:W3CDTF">2013-02-03T10:05:44Z</dcterms:created>
  <dcterms:modified xsi:type="dcterms:W3CDTF">2013-02-19T09:01:38Z</dcterms:modified>
  <cp:version/>
</cp:coreProperties>
</file>