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FFA6-04F9-E84B-8C9E-29FC19E794E7}" type="datetimeFigureOut">
              <a:rPr lang="en-US" smtClean="0"/>
              <a:t>9/20/13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4E26-8FDF-1841-80FC-D787C0DF7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7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FFA6-04F9-E84B-8C9E-29FC19E794E7}" type="datetimeFigureOut">
              <a:rPr lang="en-US" smtClean="0"/>
              <a:t>9/20/13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4E26-8FDF-1841-80FC-D787C0DF7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5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FFA6-04F9-E84B-8C9E-29FC19E794E7}" type="datetimeFigureOut">
              <a:rPr lang="en-US" smtClean="0"/>
              <a:t>9/20/13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4E26-8FDF-1841-80FC-D787C0DF7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1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FFA6-04F9-E84B-8C9E-29FC19E794E7}" type="datetimeFigureOut">
              <a:rPr lang="en-US" smtClean="0"/>
              <a:t>9/20/13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4E26-8FDF-1841-80FC-D787C0DF7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6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FFA6-04F9-E84B-8C9E-29FC19E794E7}" type="datetimeFigureOut">
              <a:rPr lang="en-US" smtClean="0"/>
              <a:t>9/20/13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4E26-8FDF-1841-80FC-D787C0DF7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6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FFA6-04F9-E84B-8C9E-29FC19E794E7}" type="datetimeFigureOut">
              <a:rPr lang="en-US" smtClean="0"/>
              <a:t>9/20/13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4E26-8FDF-1841-80FC-D787C0DF7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9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FFA6-04F9-E84B-8C9E-29FC19E794E7}" type="datetimeFigureOut">
              <a:rPr lang="en-US" smtClean="0"/>
              <a:t>9/20/13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4E26-8FDF-1841-80FC-D787C0DF7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9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FFA6-04F9-E84B-8C9E-29FC19E794E7}" type="datetimeFigureOut">
              <a:rPr lang="en-US" smtClean="0"/>
              <a:t>9/20/13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4E26-8FDF-1841-80FC-D787C0DF7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9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FFA6-04F9-E84B-8C9E-29FC19E794E7}" type="datetimeFigureOut">
              <a:rPr lang="en-US" smtClean="0"/>
              <a:t>9/20/13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4E26-8FDF-1841-80FC-D787C0DF7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1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FFA6-04F9-E84B-8C9E-29FC19E794E7}" type="datetimeFigureOut">
              <a:rPr lang="en-US" smtClean="0"/>
              <a:t>9/20/13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4E26-8FDF-1841-80FC-D787C0DF7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FFA6-04F9-E84B-8C9E-29FC19E794E7}" type="datetimeFigureOut">
              <a:rPr lang="en-US" smtClean="0"/>
              <a:t>9/20/13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4E26-8FDF-1841-80FC-D787C0DF7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7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FFA6-04F9-E84B-8C9E-29FC19E794E7}" type="datetimeFigureOut">
              <a:rPr lang="en-US" smtClean="0"/>
              <a:t>9/20/13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34E26-8FDF-1841-80FC-D787C0DF7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0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ven Principles (ppt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0"/>
            <a:ext cx="87184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89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Wallace</dc:creator>
  <cp:lastModifiedBy>Robert Wallace</cp:lastModifiedBy>
  <cp:revision>2</cp:revision>
  <dcterms:created xsi:type="dcterms:W3CDTF">2013-09-20T21:10:18Z</dcterms:created>
  <dcterms:modified xsi:type="dcterms:W3CDTF">2013-09-20T21:36:11Z</dcterms:modified>
</cp:coreProperties>
</file>