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T Sans Narrow" panose="020F0502020204030204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58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  <p:guide orient="horz" pos="1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6a302f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36a302f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2d9356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2d9356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91a18a4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d91a18a4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364ff5d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364ff5d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2d935642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2d935642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2e26b794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2e26b794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ce8915996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ce8915996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d91a18a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d91a18a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e26b79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e26b79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e891599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e891599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e26b79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2e26b79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91a18a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91a18a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d91a18a4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d91a18a4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91a18a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d91a18a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91a18a4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d91a18a4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Grad School Applications Preparations 101</a:t>
            </a:r>
            <a:endParaRPr sz="48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Researching about Grad Schools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65600" y="12016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Simply ASK: </a:t>
            </a:r>
            <a:endParaRPr sz="1900"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Professors at the school you are interested 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Professors from DKU, especially grad level professors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Your academic advisor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Students of the school you are interested in 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Linkedin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Official website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Alumni with your desired degree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411400" y="1848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Researching about Grad Schools</a:t>
            </a:r>
            <a:endParaRPr sz="3100"/>
          </a:p>
        </p:txBody>
      </p:sp>
      <p:sp>
        <p:nvSpPr>
          <p:cNvPr id="152" name="Google Shape;152;p23"/>
          <p:cNvSpPr txBox="1"/>
          <p:nvPr/>
        </p:nvSpPr>
        <p:spPr>
          <a:xfrm>
            <a:off x="4727950" y="4681000"/>
            <a:ext cx="4375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CCCC"/>
                </a:solidFill>
              </a:rPr>
              <a:t>https://www.kaptest.com/study/gre/the-grad-school-application-guide/#best</a:t>
            </a:r>
            <a:endParaRPr sz="1000">
              <a:solidFill>
                <a:srgbClr val="CCCCCC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238" y="1043138"/>
            <a:ext cx="2329525" cy="4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7500" y="1662063"/>
            <a:ext cx="3343550" cy="24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25" y="1006150"/>
            <a:ext cx="5431326" cy="37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11400" y="1848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Researching about Grad Schools</a:t>
            </a:r>
            <a:endParaRPr sz="3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411400" y="1848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Researching about Grad Schools</a:t>
            </a:r>
            <a:endParaRPr sz="3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00" y="144050"/>
            <a:ext cx="85206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Build your Grad School list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075" y="1062225"/>
            <a:ext cx="7159924" cy="3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311700" y="460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Exam Resources</a:t>
            </a:r>
            <a:endParaRPr sz="3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Informational Interview</a:t>
            </a:r>
            <a:endParaRPr sz="3100"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261825" y="1465323"/>
            <a:ext cx="8122200" cy="2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Attend Grad school info session held by career services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Professors at the school you are interested in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Professors from DKU, especially grad level professors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Your academic advisor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Students of the school you are interested in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Alumni with your desired degree</a:t>
            </a:r>
            <a:endParaRPr sz="14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361575" y="3533950"/>
            <a:ext cx="8520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Informational Interview Strategies?  </a:t>
            </a:r>
            <a:endParaRPr sz="2400" dirty="0"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361575" y="4065850"/>
            <a:ext cx="81222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 dirty="0"/>
              <a:t>Workshop held by career services about how to conduct informational interview.</a:t>
            </a:r>
            <a:endParaRPr sz="1700" dirty="0"/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61575" y="1027475"/>
            <a:ext cx="8520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Who do you think you could talk to?  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1003650" y="23869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you interested in Grad School?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2011625" y="227614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hear from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07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Myth about Grad School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068775"/>
            <a:ext cx="8520600" cy="35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000"/>
              <a:t>Grade myths (You do not need all As)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School myth (You do not need to “must” go to IVY league )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Test (GRE, MCAT, LSAT) myth (you don’t need to practice or take these in freshman or sophomore year) 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Year myth (you do not have to go to grad school directly from UG)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Peer pressure myth (you do not have to go to grad school just because your peers are going)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Timeline myth (you do not need to start application process as early as possible)</a:t>
            </a:r>
            <a:endParaRPr sz="200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Ask yourself “Are you ready for Graduate School?”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800" y="1024201"/>
            <a:ext cx="6880401" cy="39197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85450" y="2483000"/>
            <a:ext cx="1756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How much time do I need to apply?</a:t>
            </a:r>
            <a:endParaRPr sz="13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306125" y="962850"/>
            <a:ext cx="1812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Am I financially prepared?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737200" y="2457950"/>
            <a:ext cx="20166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What are my prospects after grad school?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490425" y="3979500"/>
            <a:ext cx="1691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350">
                <a:highlight>
                  <a:srgbClr val="FFFFFF"/>
                </a:highlight>
              </a:rPr>
              <a:t>Do I know what I want to study?</a:t>
            </a:r>
            <a:endParaRPr sz="13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262325"/>
            <a:ext cx="85206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timeline of the application process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547150" y="1555225"/>
            <a:ext cx="3627600" cy="30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Become familiar with DKU campus resources and services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Meet with an academic advisor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Drop-in at the Career Services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Explore research opportunities with faculty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Get involved in extracurricular activities (e.g. volunteering, clubs and organizations, field trips…)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96525" y="949925"/>
            <a:ext cx="3000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Year 1 @ DKU 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062575" y="938400"/>
            <a:ext cx="30000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Year 2 @ DKU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062575" y="1549525"/>
            <a:ext cx="3876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Choose/Declare an interest/major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Meet with your academic advisor and career services coaches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Apply for/participate in research opportunities on/off campus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Explore options for participating in experiential learning opportunities (e.g. internships, externships, &amp; job shadowing)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262325"/>
            <a:ext cx="8520600" cy="6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timeline of the application process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64600" y="1555225"/>
            <a:ext cx="4597200" cy="30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 and identify graduate programs/schools and become familiar with the application process for each school of interest.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Discuss prospective graduate programs with your faculty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Prepare for/take graduate school admissions standardized tests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Foster relationships as references for use in applications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Explore graduate school funding options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 crafting your personal statements/resume/CV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82325" y="938400"/>
            <a:ext cx="30000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Year 3 @ DKU 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062575" y="938400"/>
            <a:ext cx="3000000" cy="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Year 4 @ DKU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921175" y="1668975"/>
            <a:ext cx="4081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Finalize the list of grad programs/schools to which you will apply.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If you have not already, take your graduate admissions standardized tests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Reach out to potential reference contacts (e.g. faculty, supervisor, etc…)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Prepare and submit all the application materials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And wait……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107525"/>
            <a:ext cx="8520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Monthly Timeline of Year 4 at DKU</a:t>
            </a:r>
            <a:endParaRPr sz="3200"/>
          </a:p>
        </p:txBody>
      </p:sp>
      <p:sp>
        <p:nvSpPr>
          <p:cNvPr id="114" name="Google Shape;114;p19"/>
          <p:cNvSpPr txBox="1"/>
          <p:nvPr/>
        </p:nvSpPr>
        <p:spPr>
          <a:xfrm>
            <a:off x="472075" y="1470550"/>
            <a:ext cx="23901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Summer of 3rd year</a:t>
            </a:r>
            <a:endParaRPr sz="21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231175" y="2127575"/>
            <a:ext cx="3306300" cy="20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•Finalize the list of grad programs/schools to which you will apply.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•Take standardized tests required by schools, if you have not.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•Request information from schools that interest you. Consider a campus visit.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•Begin drafting your statement of purpose.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902925" y="1470550"/>
            <a:ext cx="16623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September</a:t>
            </a:r>
            <a:endParaRPr sz="21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732625" y="2073650"/>
            <a:ext cx="2550300" cy="20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•Contact your recommenders.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•Keep polishing your statement of purpose.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681300" y="1501738"/>
            <a:ext cx="1128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October</a:t>
            </a:r>
            <a:endParaRPr sz="21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6527200" y="2073650"/>
            <a:ext cx="2550300" cy="20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•Request official transcripts from your undergraduate institution.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•Send your recommenders supplemental materials (like your resume, personal statement, etc.) 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Filling up application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9"/>
          <p:cNvCxnSpPr/>
          <p:nvPr/>
        </p:nvCxnSpPr>
        <p:spPr>
          <a:xfrm rot="10800000" flipH="1">
            <a:off x="2975150" y="1718600"/>
            <a:ext cx="8148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/>
          <p:nvPr/>
        </p:nvCxnSpPr>
        <p:spPr>
          <a:xfrm rot="10800000" flipH="1">
            <a:off x="5565225" y="1767838"/>
            <a:ext cx="8148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1085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Monthly Timeline of Year 4 at DKU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2074500" y="1544475"/>
            <a:ext cx="1357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November</a:t>
            </a:r>
            <a:endParaRPr sz="21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1911900" y="2176600"/>
            <a:ext cx="2550300" cy="20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Continue filling up application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Continue polishing your statement of purpose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324025" y="2092900"/>
            <a:ext cx="3000000" cy="1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Complete and submit grad applications,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keeping copies of every section for your records. 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Verify that your recommendations have been sent.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276875" y="1552600"/>
            <a:ext cx="1357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21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636325" y="3694025"/>
            <a:ext cx="35469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Customize your own timeline</a:t>
            </a:r>
            <a:endParaRPr sz="2100"/>
          </a:p>
        </p:txBody>
      </p:sp>
      <p:cxnSp>
        <p:nvCxnSpPr>
          <p:cNvPr id="132" name="Google Shape;132;p20"/>
          <p:cNvCxnSpPr/>
          <p:nvPr/>
        </p:nvCxnSpPr>
        <p:spPr>
          <a:xfrm rot="10800000" flipH="1">
            <a:off x="910450" y="1794425"/>
            <a:ext cx="8148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0"/>
          <p:cNvCxnSpPr/>
          <p:nvPr/>
        </p:nvCxnSpPr>
        <p:spPr>
          <a:xfrm rot="10800000" flipH="1">
            <a:off x="4265400" y="1802525"/>
            <a:ext cx="8148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271575" y="95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Basic Components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325" y="932400"/>
            <a:ext cx="5217425" cy="28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1899875" y="3968250"/>
            <a:ext cx="61011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Read through the requirements of the Grad School you interested in.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On-screen Show (16:9)</PresentationFormat>
  <Paragraphs>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PT Sans Narrow</vt:lpstr>
      <vt:lpstr>Open Sans</vt:lpstr>
      <vt:lpstr>Arial</vt:lpstr>
      <vt:lpstr>Tropic</vt:lpstr>
      <vt:lpstr>Grad School Applications Preparations 101</vt:lpstr>
      <vt:lpstr>Why are you interested in Grad School? </vt:lpstr>
      <vt:lpstr>Myth about Grad School</vt:lpstr>
      <vt:lpstr>Ask yourself “Are you ready for Graduate School?”  </vt:lpstr>
      <vt:lpstr>Typical timeline of the application process</vt:lpstr>
      <vt:lpstr>Typical timeline of the application process</vt:lpstr>
      <vt:lpstr>Monthly Timeline of Year 4 at DKU</vt:lpstr>
      <vt:lpstr>Monthly Timeline of Year 4 at DKU </vt:lpstr>
      <vt:lpstr>Basic Components </vt:lpstr>
      <vt:lpstr>Researching about Grad Schools</vt:lpstr>
      <vt:lpstr>Researching about Grad Schools</vt:lpstr>
      <vt:lpstr>Researching about Grad Schools</vt:lpstr>
      <vt:lpstr>Researching about Grad Schools</vt:lpstr>
      <vt:lpstr>Build your Grad School list </vt:lpstr>
      <vt:lpstr>Exam Resources</vt:lpstr>
      <vt:lpstr>Informational Interview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 School Applications Preparations 101</dc:title>
  <cp:lastModifiedBy>Arianne Riley (she/her/hers)</cp:lastModifiedBy>
  <cp:revision>1</cp:revision>
  <dcterms:modified xsi:type="dcterms:W3CDTF">2024-05-07T09:23:56Z</dcterms:modified>
</cp:coreProperties>
</file>