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8" r:id="rId6"/>
    <p:sldId id="269" r:id="rId7"/>
    <p:sldId id="267" r:id="rId8"/>
    <p:sldId id="270" r:id="rId9"/>
    <p:sldId id="277" r:id="rId10"/>
    <p:sldId id="271" r:id="rId11"/>
    <p:sldId id="276" r:id="rId12"/>
    <p:sldId id="273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FBF64-C36D-4426-BAFC-9207E653BD1E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42C87-3F22-4DA4-8BE5-E177B0ED6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63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CAE36-EE07-4DC3-9A0D-224BE8FD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77C5F8-94D8-4D68-957B-8901601C5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0C0E4-A1F7-4D68-855F-B3AC5B28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6408-A1F5-43AB-8AB6-2215EA3A99D4}" type="datetime1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62451-C315-48C3-BA7D-FB261DDC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F6D0A-0A78-46D7-AD1B-191C4B7F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4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05912-5842-4A39-99A4-D2BE5712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3CCD3D-64D9-4444-BA7B-370B074AD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9B174-09DC-4264-B5CF-21AC3045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8D5-2290-42A9-9D81-14BD6CC7CB89}" type="datetime1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87CCD1-932E-4D16-900A-CD826B88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75FFE-F557-4ED7-BC3C-5B8A0C82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86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43CAE1-07FF-4ED3-A0E1-FA6DD8E0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F581F2-3BDD-443A-95D0-57617F9CC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8AB49F-D676-461C-9B76-FBBCD5B1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593A-AE2E-4F63-B11E-D1A6349C9E30}" type="datetime1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C2DB35-6142-4BA0-9C94-102B5EEA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C9A42-0C12-421D-81EF-BD5B6FAE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5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C714F-5C74-4B5A-957E-DD8961DB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60012-FE9D-413E-AB81-CF7F5082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EFA74-E9DE-4ADD-95A4-F55D5A4E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38B-1C3A-45E3-A5CD-1B0CF3717F95}" type="datetime1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C2885-491F-40E9-89D8-892A8971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0FC80-048C-4B74-86B5-330CD706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3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7CCD0-CB2B-40B8-BA80-FD531887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E0758B-21B2-4454-AB64-E3D4F1E7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CE0FB-E351-4E31-BE90-41136AD9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BC3F-89D6-4793-B598-92AFA56ED581}" type="datetime1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2A60E-F0B6-4BFD-A335-61895CAC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A44954-5FC6-4210-AE0C-804B3D9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6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8DE75-FA01-45C9-82A8-909EF3B4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FF193-7AE1-456E-B688-7D18823CF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1A0AE2-7FB4-4B19-B033-45FEF278B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557FB6-BF5E-48C5-A7BA-E3A5D74B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E5FA-3EC2-47B1-AD85-2435A3E8A13B}" type="datetime1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8BD70-BA60-479C-9216-C560463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D9C85-3676-40AB-9DAE-9F365FD8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3F8B0-7545-4B95-BFDF-18021DC8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B2AAEE-4BCB-47A3-A925-AD32BC46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0F7DD-D70E-4116-B50F-9F7D8F0C0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8A6991-D059-4002-8E90-2C2D14206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D5471A-D2D7-4AB4-BC2B-73D421DE8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A2194D-338F-456A-8329-6C2B1252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6917-4304-4C94-B028-105C20D73F50}" type="datetime1">
              <a:rPr lang="ru-RU" smtClean="0"/>
              <a:t>28.06.2021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2AFFD6-86A9-484D-A17D-46F50566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4F2452-E489-4B41-A041-A9FCAEAD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02DE7-64FC-42A6-A100-D3D1949B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A23C67-D4AA-4925-9562-5AFA7547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E46-DE8A-4A8E-9BBA-98DEF120B815}" type="datetime1">
              <a:rPr lang="ru-RU" smtClean="0"/>
              <a:t>28.06.2021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A73A47-4F88-42A9-BFB4-3B6B2500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D712E4-D988-4F77-B56B-D930F9DD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9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0C4D32-29E1-4D20-B4F3-228E8C68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A3CA-ED60-4311-8571-2F01F72EB444}" type="datetime1">
              <a:rPr lang="ru-RU" smtClean="0"/>
              <a:t>28.06.2021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C45408-5DF3-4054-9951-D59BB7C7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8FDD0A-7A91-4260-9507-F43DDED7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9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CC5A5-D842-4D9F-A2F1-613203A5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0A705-CD6A-4513-AFCF-94788C19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7A1F7-BC5C-4739-96EA-8570DD15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438C4B-4C5D-4138-99A9-3D1373C2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0C01-D360-4954-AC58-3F52F9D1A038}" type="datetime1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47041F-B73C-43D4-BB3F-EB094E7B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8FFCB8-E672-4878-A79B-A620253B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4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7293E-E873-4D87-9DB8-67C1D88F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EFDF38-A722-4072-B3DF-725B0C7FE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BF0387-2A31-4563-AB8F-4F999039D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9FAFFF-265F-4323-907B-2193DF1E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1C0F-B72A-46EA-8BDF-EECBC22748B5}" type="datetime1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94EA68-75D4-449A-8C3F-05C8C619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7D73CE-A84B-4AD4-98DD-347F51F1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42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67642-33D7-49F9-8618-44BE743D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05A33E-192E-448F-AD01-F9189940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F1D3A6-BD4B-4169-B649-FE550F492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EC674-BF81-4C0B-A99C-88710AA68294}" type="datetime1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8FA9D-7CF3-42E6-99D6-1C2648D8D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F82C6-3CA0-4570-9A76-FD253D67C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D898-BA1B-453F-B740-FFECE32A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4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2E195-2B09-474B-AF5B-5E461ADA1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чат-бота на основе различных моделей обработки естественного языка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BF1338C-EAEF-48C8-8B98-4D537F6D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800" dirty="0">
                <a:solidFill>
                  <a:schemeClr val="tx1"/>
                </a:solidFill>
              </a:rPr>
              <a:t>Новосибирск, 2021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46F071FF-736F-44B9-A43F-166B4AE0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38790"/>
              </p:ext>
            </p:extLst>
          </p:nvPr>
        </p:nvGraphicFramePr>
        <p:xfrm>
          <a:off x="4" y="4475956"/>
          <a:ext cx="1219199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1858747872"/>
                    </a:ext>
                  </a:extLst>
                </a:gridCol>
                <a:gridCol w="2314572">
                  <a:extLst>
                    <a:ext uri="{9D8B030D-6E8A-4147-A177-3AD203B41FA5}">
                      <a16:colId xmlns:a16="http://schemas.microsoft.com/office/drawing/2014/main" val="386658798"/>
                    </a:ext>
                  </a:extLst>
                </a:gridCol>
                <a:gridCol w="3781426">
                  <a:extLst>
                    <a:ext uri="{9D8B030D-6E8A-4147-A177-3AD203B41FA5}">
                      <a16:colId xmlns:a16="http://schemas.microsoft.com/office/drawing/2014/main" val="2223885513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336777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Выполнил: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Сычев Е. Л.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Научный руководитель: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400" dirty="0" err="1"/>
                        <a:t>Аврунев</a:t>
                      </a:r>
                      <a:r>
                        <a:rPr lang="ru-RU" sz="2400" dirty="0"/>
                        <a:t> О. 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Группа: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ПМИ-71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1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8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D6BF-8D7D-4E5C-8E08-AE498262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чат-бота</a:t>
            </a:r>
          </a:p>
        </p:txBody>
      </p:sp>
      <p:pic>
        <p:nvPicPr>
          <p:cNvPr id="28" name="Объект 27">
            <a:extLst>
              <a:ext uri="{FF2B5EF4-FFF2-40B4-BE49-F238E27FC236}">
                <a16:creationId xmlns:a16="http://schemas.microsoft.com/office/drawing/2014/main" id="{71874F80-7ADE-4405-A413-9B84BDDE2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850" y="1584325"/>
            <a:ext cx="3619500" cy="477202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185B69-A1E9-45DB-9E71-C686F26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10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7495FF35-46B3-4157-A588-B9B8FBB6AA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1651" y="1584325"/>
            <a:ext cx="3619500" cy="4772025"/>
          </a:xfrm>
        </p:spPr>
      </p:pic>
    </p:spTree>
    <p:extLst>
      <p:ext uri="{BB962C8B-B14F-4D97-AF65-F5344CB8AC3E}">
        <p14:creationId xmlns:p14="http://schemas.microsoft.com/office/powerpoint/2010/main" val="155319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D6BF-8D7D-4E5C-8E08-AE498262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185B69-A1E9-45DB-9E71-C686F26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11</a:t>
            </a:fld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18121749-A31B-4A13-9359-8E20C86C4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026150"/>
              </p:ext>
            </p:extLst>
          </p:nvPr>
        </p:nvGraphicFramePr>
        <p:xfrm>
          <a:off x="838200" y="1837214"/>
          <a:ext cx="10515600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825">
                  <a:extLst>
                    <a:ext uri="{9D8B030D-6E8A-4147-A177-3AD203B41FA5}">
                      <a16:colId xmlns:a16="http://schemas.microsoft.com/office/drawing/2014/main" val="1744674420"/>
                    </a:ext>
                  </a:extLst>
                </a:gridCol>
                <a:gridCol w="8105775">
                  <a:extLst>
                    <a:ext uri="{9D8B030D-6E8A-4147-A177-3AD203B41FA5}">
                      <a16:colId xmlns:a16="http://schemas.microsoft.com/office/drawing/2014/main" val="897880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/>
                        <a:t>Название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Причина выбора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8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Rasa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Простая и гибкая настройка; минимальная необходимость в написании кода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4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JamSpell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Скорость и эффективность работы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08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ASP.NET Core 5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Простое поднятие сервера</a:t>
                      </a:r>
                      <a:r>
                        <a:rPr lang="en-US" sz="2200" dirty="0"/>
                        <a:t>; </a:t>
                      </a:r>
                      <a:r>
                        <a:rPr lang="ru-RU" sz="2200" dirty="0"/>
                        <a:t>простое создание моделей и контроллеров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1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Entity Framework 5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Запросы к базе данных средствами языка программирования</a:t>
                      </a:r>
                      <a:r>
                        <a:rPr lang="en-US" sz="2200" dirty="0"/>
                        <a:t>; </a:t>
                      </a:r>
                      <a:r>
                        <a:rPr lang="ru-RU" sz="2200" dirty="0"/>
                        <a:t>описание базы данных с помощью моделей </a:t>
                      </a:r>
                      <a:r>
                        <a:rPr lang="en-US" sz="2200" dirty="0"/>
                        <a:t>ASP.NET Core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0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ru-RU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Эффективность хранения и работы с большими объёмами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ru-RU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Кросс-платформенная переносимость приложения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простота развёртывания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09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19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9884-21E0-4B6C-B930-7D23BD75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EA9CB-1395-4A61-99A3-D97CC1CFF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54371" cy="4010858"/>
          </a:xfrm>
        </p:spPr>
        <p:txBody>
          <a:bodyPr wrap="square">
            <a:noAutofit/>
          </a:bodyPr>
          <a:lstStyle/>
          <a:p>
            <a:pPr marL="0" indent="0" algn="just">
              <a:buNone/>
            </a:pPr>
            <a:r>
              <a:rPr lang="ru-RU" dirty="0"/>
              <a:t>В ходе данной выпускной </a:t>
            </a:r>
            <a:r>
              <a:rPr lang="ru-RU" dirty="0" err="1"/>
              <a:t>квалификацион</a:t>
            </a:r>
            <a:r>
              <a:rPr lang="ru-RU" dirty="0"/>
              <a:t>-ной работы был спроектирован и </a:t>
            </a:r>
            <a:r>
              <a:rPr lang="ru-RU" dirty="0" err="1"/>
              <a:t>реали-зован</a:t>
            </a:r>
            <a:r>
              <a:rPr lang="ru-RU" dirty="0"/>
              <a:t> чат-бот  на платформе мессенджера </a:t>
            </a:r>
            <a:r>
              <a:rPr lang="en-US" dirty="0"/>
              <a:t>Telegram </a:t>
            </a:r>
            <a:r>
              <a:rPr lang="ru-RU" dirty="0"/>
              <a:t>с использованием технологий об-работки естественного языка.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347CC9-C4B7-45E7-9CBD-F2C6963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12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FA707F4-B28F-42C2-B690-2C238CB082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39" y="18256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BD645B-D7FD-4312-9C4A-9EFB9F12BEC1}"/>
              </a:ext>
            </a:extLst>
          </p:cNvPr>
          <p:cNvSpPr txBox="1"/>
          <p:nvPr/>
        </p:nvSpPr>
        <p:spPr>
          <a:xfrm>
            <a:off x="7927457" y="5159375"/>
            <a:ext cx="3378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@NSTUtest2bot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41006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2E195-2B09-474B-AF5B-5E461ADA1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чат-бота на основе различных моделей обработки естественного языка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BF1338C-EAEF-48C8-8B98-4D537F6D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800" dirty="0">
                <a:solidFill>
                  <a:schemeClr val="tx1"/>
                </a:solidFill>
              </a:rPr>
              <a:t>Новосибирск, 2021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46F071FF-736F-44B9-A43F-166B4AE09A32}"/>
              </a:ext>
            </a:extLst>
          </p:cNvPr>
          <p:cNvGraphicFramePr>
            <a:graphicFrameLocks noGrp="1"/>
          </p:cNvGraphicFramePr>
          <p:nvPr/>
        </p:nvGraphicFramePr>
        <p:xfrm>
          <a:off x="4" y="4475956"/>
          <a:ext cx="1219199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1858747872"/>
                    </a:ext>
                  </a:extLst>
                </a:gridCol>
                <a:gridCol w="2314572">
                  <a:extLst>
                    <a:ext uri="{9D8B030D-6E8A-4147-A177-3AD203B41FA5}">
                      <a16:colId xmlns:a16="http://schemas.microsoft.com/office/drawing/2014/main" val="386658798"/>
                    </a:ext>
                  </a:extLst>
                </a:gridCol>
                <a:gridCol w="3781426">
                  <a:extLst>
                    <a:ext uri="{9D8B030D-6E8A-4147-A177-3AD203B41FA5}">
                      <a16:colId xmlns:a16="http://schemas.microsoft.com/office/drawing/2014/main" val="2223885513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336777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Выполнил: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Сычев Е. Л.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Научный руководитель: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400" dirty="0" err="1"/>
                        <a:t>Аврунев</a:t>
                      </a:r>
                      <a:r>
                        <a:rPr lang="ru-RU" sz="2400" dirty="0"/>
                        <a:t> О. 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Группа: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ПМИ-71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1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6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03486-E7B5-4450-AF70-46B4DBD5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чат-боту в </a:t>
            </a:r>
            <a:r>
              <a:rPr lang="en-US" dirty="0"/>
              <a:t>Telegram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BD3829-8E73-44A0-BEB7-6B9036A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D898-BA1B-453F-B740-FFECE32A63C7}" type="slidenum">
              <a:rPr lang="ru-RU" sz="1800" smtClean="0">
                <a:solidFill>
                  <a:schemeClr val="tx1"/>
                </a:solidFill>
              </a:rPr>
              <a:t>2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B12F5-2AA9-4714-9B04-88BE5B68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62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B4D77A-B017-4F4C-A14F-6B2A4D423593}"/>
              </a:ext>
            </a:extLst>
          </p:cNvPr>
          <p:cNvSpPr txBox="1"/>
          <p:nvPr/>
        </p:nvSpPr>
        <p:spPr>
          <a:xfrm>
            <a:off x="4406884" y="5095875"/>
            <a:ext cx="3378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@NSTUtest2bot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227259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D6BF-8D7D-4E5C-8E08-AE498262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 получения ответов на вопросы при поступлении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185B69-A1E9-45DB-9E71-C686F26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3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D8D964-2A49-46A3-BCDC-6078853E0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876"/>
            <a:ext cx="10515600" cy="41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1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D6BF-8D7D-4E5C-8E08-AE498262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 взаимодействия с чат-ботом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185B69-A1E9-45DB-9E71-C686F26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4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98B318B3-C756-41DC-87A3-9E1EDD8F0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38" y="1825625"/>
            <a:ext cx="7293523" cy="4351338"/>
          </a:xfrm>
        </p:spPr>
      </p:pic>
    </p:spTree>
    <p:extLst>
      <p:ext uri="{BB962C8B-B14F-4D97-AF65-F5344CB8AC3E}">
        <p14:creationId xmlns:p14="http://schemas.microsoft.com/office/powerpoint/2010/main" val="395820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D6BF-8D7D-4E5C-8E08-AE498262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185B69-A1E9-45DB-9E71-C686F26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5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52D5E24-18E9-4855-94BA-955BCB2E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320800"/>
            <a:ext cx="6477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6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D6BF-8D7D-4E5C-8E08-AE498262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185B69-A1E9-45DB-9E71-C686F26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6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473EC404-9C31-446E-9AA2-49CBEF1F6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32" y="1825625"/>
            <a:ext cx="9200336" cy="4351338"/>
          </a:xfrm>
        </p:spPr>
      </p:pic>
    </p:spTree>
    <p:extLst>
      <p:ext uri="{BB962C8B-B14F-4D97-AF65-F5344CB8AC3E}">
        <p14:creationId xmlns:p14="http://schemas.microsoft.com/office/powerpoint/2010/main" val="1293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D6BF-8D7D-4E5C-8E08-AE498262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Конвейер тренировки/распознавания интентов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185B69-A1E9-45DB-9E71-C686F26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7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FB43BCB-4615-479F-B4D1-12A8D5766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330"/>
            <a:ext cx="10515600" cy="3637927"/>
          </a:xfrm>
        </p:spPr>
      </p:pic>
    </p:spTree>
    <p:extLst>
      <p:ext uri="{BB962C8B-B14F-4D97-AF65-F5344CB8AC3E}">
        <p14:creationId xmlns:p14="http://schemas.microsoft.com/office/powerpoint/2010/main" val="92335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D6BF-8D7D-4E5C-8E08-AE498262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обработки вопроса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185B69-A1E9-45DB-9E71-C686F26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8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937EA5E-B409-4A25-90D0-F3B4BB9EE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00" y="1825625"/>
            <a:ext cx="8289200" cy="4351338"/>
          </a:xfrm>
        </p:spPr>
      </p:pic>
    </p:spTree>
    <p:extLst>
      <p:ext uri="{BB962C8B-B14F-4D97-AF65-F5344CB8AC3E}">
        <p14:creationId xmlns:p14="http://schemas.microsoft.com/office/powerpoint/2010/main" val="52246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D6BF-8D7D-4E5C-8E08-AE498262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обработки вопроса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185B69-A1E9-45DB-9E71-C686F26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4827D898-BA1B-453F-B740-FFECE32A63C7}" type="slidenum">
              <a:rPr lang="ru-RU" sz="1800">
                <a:solidFill>
                  <a:schemeClr val="tx1"/>
                </a:solidFill>
              </a:rPr>
              <a:t>9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762765B-25B7-4836-B945-3C6013EEF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02" y="1825625"/>
            <a:ext cx="9113996" cy="4351338"/>
          </a:xfrm>
        </p:spPr>
      </p:pic>
    </p:spTree>
    <p:extLst>
      <p:ext uri="{BB962C8B-B14F-4D97-AF65-F5344CB8AC3E}">
        <p14:creationId xmlns:p14="http://schemas.microsoft.com/office/powerpoint/2010/main" val="35144880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207</Words>
  <Application>Microsoft Office PowerPoint</Application>
  <PresentationFormat>Широкоэкранный</PresentationFormat>
  <Paragraphs>55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Разработка чат-бота на основе различных моделей обработки естественного языка</vt:lpstr>
      <vt:lpstr>Доступ к чат-боту в Telegram</vt:lpstr>
      <vt:lpstr>Диаграмма прецедентов получения ответов на вопросы при поступлении</vt:lpstr>
      <vt:lpstr>Диаграмма прецедентов взаимодействия с чат-ботом</vt:lpstr>
      <vt:lpstr>Архитектура приложения</vt:lpstr>
      <vt:lpstr>Структура базы данных</vt:lpstr>
      <vt:lpstr>Конвейер тренировки/распознавания интентов</vt:lpstr>
      <vt:lpstr>Пример обработки вопроса</vt:lpstr>
      <vt:lpstr>Пример обработки вопроса</vt:lpstr>
      <vt:lpstr>Примеры работы чат-бота</vt:lpstr>
      <vt:lpstr>Использованные технологии</vt:lpstr>
      <vt:lpstr>Заключение</vt:lpstr>
      <vt:lpstr>Разработка чат-бота на основе различных моделей обработки естественного языка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чат-бота на основе различных моделей обработки естественного языка</dc:title>
  <dc:creator>Егор Сычев</dc:creator>
  <cp:lastModifiedBy>Егор Сычев</cp:lastModifiedBy>
  <cp:revision>37</cp:revision>
  <dcterms:created xsi:type="dcterms:W3CDTF">2021-06-24T11:35:03Z</dcterms:created>
  <dcterms:modified xsi:type="dcterms:W3CDTF">2021-06-27T23:02:10Z</dcterms:modified>
</cp:coreProperties>
</file>