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8" r:id="rId2"/>
  </p:sldIdLst>
  <p:sldSz cx="9144000" cy="5143500" type="screen16x9"/>
  <p:notesSz cx="6858000" cy="9144000"/>
  <p:embeddedFontLst>
    <p:embeddedFont>
      <p:font typeface="Raleway" panose="020B0604020202020204" charset="0"/>
      <p:regular r:id="rId4"/>
      <p:bold r:id="rId5"/>
      <p:italic r:id="rId6"/>
      <p:boldItalic r:id="rId7"/>
    </p:embeddedFont>
    <p:embeddedFont>
      <p:font typeface="Lato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-360" y="2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57329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ba07a7b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ba07a7b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9369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Raleway</vt:lpstr>
      <vt:lpstr>Lato</vt:lpstr>
      <vt:lpstr>Swiss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Pooja</cp:lastModifiedBy>
  <cp:revision>1</cp:revision>
  <dcterms:modified xsi:type="dcterms:W3CDTF">2020-07-04T22:16:19Z</dcterms:modified>
</cp:coreProperties>
</file>