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1" roundtripDataSignature="AMtx7mh3x7pCwUOHbg3VZjaW9eVmtxx75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E69AE70-C98F-4571-BD42-4A805139FF3C}">
  <a:tblStyle styleId="{FE69AE70-C98F-4571-BD42-4A805139FF3C}"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AEE"/>
          </a:solidFill>
        </a:fill>
      </a:tcStyle>
    </a:wholeTbl>
    <a:band1H>
      <a:tcTxStyle/>
      <a:tcStyle>
        <a:fill>
          <a:solidFill>
            <a:srgbClr val="CFD3DC"/>
          </a:solidFill>
        </a:fill>
      </a:tcStyle>
    </a:band1H>
    <a:band2H>
      <a:tcTxStyle/>
    </a:band2H>
    <a:band1V>
      <a:tcTxStyle/>
      <a:tcStyle>
        <a:fill>
          <a:solidFill>
            <a:srgbClr val="CFD3DC"/>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01CDA413-2561-4A71-908E-EA9C25F536AF}"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1" Type="http://customschemas.google.com/relationships/presentationmetadata" Target="meta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fr-F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0" name="Google Shape;260;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0" name="Google Shape;340;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1" name="Google Shape;341;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8" name="Google Shape;348;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9" name="Google Shape;349;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0" name="Google Shape;360;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1" name="Google Shape;361;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1" name="Google Shape;371;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2" name="Google Shape;372;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9" name="Google Shape;379;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0" name="Google Shape;380;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0" name="Google Shape;390;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1" name="Google Shape;391;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2" name="Google Shape;282;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7" name="Google Shape;297;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0" name="Google Shape;310;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2" name="Google Shape;322;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3" name="Google Shape;323;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1" name="Google Shape;331;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2" name="Google Shape;332;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png"/><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8.png"/><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uverture 2" showMasterSp="0">
  <p:cSld name="Couverture 2">
    <p:spTree>
      <p:nvGrpSpPr>
        <p:cNvPr id="17" name="Shape 17"/>
        <p:cNvGrpSpPr/>
        <p:nvPr/>
      </p:nvGrpSpPr>
      <p:grpSpPr>
        <a:xfrm>
          <a:off x="0" y="0"/>
          <a:ext cx="0" cy="0"/>
          <a:chOff x="0" y="0"/>
          <a:chExt cx="0" cy="0"/>
        </a:xfrm>
      </p:grpSpPr>
      <p:sp>
        <p:nvSpPr>
          <p:cNvPr id="18" name="Google Shape;18;p17"/>
          <p:cNvSpPr txBox="1"/>
          <p:nvPr>
            <p:ph type="ctrTitle"/>
          </p:nvPr>
        </p:nvSpPr>
        <p:spPr>
          <a:xfrm>
            <a:off x="2970001" y="1625401"/>
            <a:ext cx="3772545" cy="818686"/>
          </a:xfrm>
          <a:prstGeom prst="rect">
            <a:avLst/>
          </a:prstGeom>
          <a:noFill/>
          <a:ln>
            <a:noFill/>
          </a:ln>
        </p:spPr>
        <p:txBody>
          <a:bodyPr anchorCtr="0" anchor="t" bIns="0" lIns="0" spcFirstLastPara="1" rIns="0" wrap="square" tIns="0">
            <a:spAutoFit/>
          </a:bodyPr>
          <a:lstStyle>
            <a:lvl1pPr lvl="0" algn="l">
              <a:lnSpc>
                <a:spcPct val="95000"/>
              </a:lnSpc>
              <a:spcBef>
                <a:spcPts val="0"/>
              </a:spcBef>
              <a:spcAft>
                <a:spcPts val="0"/>
              </a:spcAft>
              <a:buClr>
                <a:schemeClr val="dk2"/>
              </a:buClr>
              <a:buSzPts val="2800"/>
              <a:buFont typeface="Arial"/>
              <a:buNone/>
              <a:defRPr b="0"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7"/>
          <p:cNvSpPr txBox="1"/>
          <p:nvPr>
            <p:ph idx="1" type="subTitle"/>
          </p:nvPr>
        </p:nvSpPr>
        <p:spPr>
          <a:xfrm>
            <a:off x="2970001" y="3564305"/>
            <a:ext cx="3083858" cy="40011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lt2"/>
              </a:buClr>
              <a:buSzPts val="1300"/>
              <a:buNone/>
              <a:defRPr b="0" sz="1300">
                <a:solidFill>
                  <a:schemeClr val="lt2"/>
                </a:solidFill>
              </a:defRPr>
            </a:lvl1pPr>
            <a:lvl2pPr lvl="1" algn="ctr">
              <a:lnSpc>
                <a:spcPct val="100000"/>
              </a:lnSpc>
              <a:spcBef>
                <a:spcPts val="1000"/>
              </a:spcBef>
              <a:spcAft>
                <a:spcPts val="0"/>
              </a:spcAft>
              <a:buSzPts val="1500"/>
              <a:buNone/>
              <a:defRPr sz="1500"/>
            </a:lvl2pPr>
            <a:lvl3pPr lvl="2" algn="ctr">
              <a:lnSpc>
                <a:spcPct val="100000"/>
              </a:lnSpc>
              <a:spcBef>
                <a:spcPts val="1000"/>
              </a:spcBef>
              <a:spcAft>
                <a:spcPts val="0"/>
              </a:spcAft>
              <a:buSzPts val="1351"/>
              <a:buNone/>
              <a:defRPr sz="1351"/>
            </a:lvl3pPr>
            <a:lvl4pPr lvl="3" algn="ctr">
              <a:lnSpc>
                <a:spcPct val="100000"/>
              </a:lnSpc>
              <a:spcBef>
                <a:spcPts val="600"/>
              </a:spcBef>
              <a:spcAft>
                <a:spcPts val="0"/>
              </a:spcAft>
              <a:buSzPts val="960"/>
              <a:buNone/>
              <a:defRPr sz="1200"/>
            </a:lvl4pPr>
            <a:lvl5pPr lvl="4" algn="ctr">
              <a:lnSpc>
                <a:spcPct val="100000"/>
              </a:lnSpc>
              <a:spcBef>
                <a:spcPts val="600"/>
              </a:spcBef>
              <a:spcAft>
                <a:spcPts val="0"/>
              </a:spcAft>
              <a:buSzPts val="960"/>
              <a:buNone/>
              <a:defRPr sz="1200"/>
            </a:lvl5pPr>
            <a:lvl6pPr lvl="5" algn="ctr">
              <a:lnSpc>
                <a:spcPct val="100000"/>
              </a:lnSpc>
              <a:spcBef>
                <a:spcPts val="600"/>
              </a:spcBef>
              <a:spcAft>
                <a:spcPts val="0"/>
              </a:spcAft>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pic>
        <p:nvPicPr>
          <p:cNvPr id="20" name="Google Shape;20;p17"/>
          <p:cNvPicPr preferRelativeResize="0"/>
          <p:nvPr/>
        </p:nvPicPr>
        <p:blipFill rotWithShape="1">
          <a:blip r:embed="rId2">
            <a:alphaModFix/>
          </a:blip>
          <a:srcRect b="0" l="0" r="0" t="0"/>
          <a:stretch/>
        </p:blipFill>
        <p:spPr>
          <a:xfrm>
            <a:off x="2867092" y="288954"/>
            <a:ext cx="1764000" cy="454913"/>
          </a:xfrm>
          <a:prstGeom prst="rect">
            <a:avLst/>
          </a:prstGeom>
          <a:noFill/>
          <a:ln>
            <a:noFill/>
          </a:ln>
        </p:spPr>
      </p:pic>
      <p:sp>
        <p:nvSpPr>
          <p:cNvPr id="21" name="Google Shape;21;p17"/>
          <p:cNvSpPr txBox="1"/>
          <p:nvPr>
            <p:ph idx="2" type="body"/>
          </p:nvPr>
        </p:nvSpPr>
        <p:spPr>
          <a:xfrm>
            <a:off x="7136358" y="4737567"/>
            <a:ext cx="1726825" cy="138499"/>
          </a:xfrm>
          <a:prstGeom prst="rect">
            <a:avLst/>
          </a:prstGeom>
          <a:noFill/>
          <a:ln>
            <a:noFill/>
          </a:ln>
        </p:spPr>
        <p:txBody>
          <a:bodyPr anchorCtr="0" anchor="t" bIns="0" lIns="0" spcFirstLastPara="1" rIns="0" wrap="square" tIns="0">
            <a:spAutoFit/>
          </a:bodyPr>
          <a:lstStyle>
            <a:lvl1pPr indent="-228600" lvl="0" marL="457200" algn="r">
              <a:lnSpc>
                <a:spcPct val="100000"/>
              </a:lnSpc>
              <a:spcBef>
                <a:spcPts val="1200"/>
              </a:spcBef>
              <a:spcAft>
                <a:spcPts val="0"/>
              </a:spcAft>
              <a:buClr>
                <a:srgbClr val="7F7F7F"/>
              </a:buClr>
              <a:buSzPts val="900"/>
              <a:buNone/>
              <a:defRPr sz="900" cap="none">
                <a:solidFill>
                  <a:srgbClr val="7F7F7F"/>
                </a:solidFill>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20039" lvl="3" marL="1828800" algn="l">
              <a:lnSpc>
                <a:spcPct val="100000"/>
              </a:lnSpc>
              <a:spcBef>
                <a:spcPts val="600"/>
              </a:spcBef>
              <a:spcAft>
                <a:spcPts val="0"/>
              </a:spcAft>
              <a:buSzPts val="1440"/>
              <a:buChar char="▶"/>
              <a:defRPr/>
            </a:lvl4pPr>
            <a:lvl5pPr indent="-320039" lvl="4" marL="2286000" algn="l">
              <a:lnSpc>
                <a:spcPct val="100000"/>
              </a:lnSpc>
              <a:spcBef>
                <a:spcPts val="600"/>
              </a:spcBef>
              <a:spcAft>
                <a:spcPts val="0"/>
              </a:spcAft>
              <a:buSzPts val="1440"/>
              <a:buChar char="•"/>
              <a:defRPr/>
            </a:lvl5pPr>
            <a:lvl6pPr indent="-342900" lvl="5" marL="2743200" algn="l">
              <a:lnSpc>
                <a:spcPct val="100000"/>
              </a:lnSpc>
              <a:spcBef>
                <a:spcPts val="600"/>
              </a:spcBef>
              <a:spcAft>
                <a:spcPts val="0"/>
              </a:spcAft>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pic>
        <p:nvPicPr>
          <p:cNvPr id="22" name="Google Shape;22;p17"/>
          <p:cNvPicPr preferRelativeResize="0"/>
          <p:nvPr/>
        </p:nvPicPr>
        <p:blipFill rotWithShape="1">
          <a:blip r:embed="rId3">
            <a:alphaModFix/>
          </a:blip>
          <a:srcRect b="0" l="0" r="0" t="0"/>
          <a:stretch/>
        </p:blipFill>
        <p:spPr>
          <a:xfrm rot="-1305064">
            <a:off x="-459677" y="1567878"/>
            <a:ext cx="3835157" cy="2005922"/>
          </a:xfrm>
          <a:prstGeom prst="rect">
            <a:avLst/>
          </a:prstGeom>
          <a:noFill/>
          <a:ln>
            <a:noFill/>
          </a:ln>
        </p:spPr>
      </p:pic>
      <p:pic>
        <p:nvPicPr>
          <p:cNvPr id="23" name="Google Shape;23;p17"/>
          <p:cNvPicPr preferRelativeResize="0"/>
          <p:nvPr/>
        </p:nvPicPr>
        <p:blipFill rotWithShape="1">
          <a:blip r:embed="rId4">
            <a:alphaModFix/>
          </a:blip>
          <a:srcRect b="0" l="0" r="0" t="0"/>
          <a:stretch/>
        </p:blipFill>
        <p:spPr>
          <a:xfrm>
            <a:off x="2944371" y="4730683"/>
            <a:ext cx="1058400" cy="151948"/>
          </a:xfrm>
          <a:prstGeom prst="rect">
            <a:avLst/>
          </a:prstGeom>
          <a:noFill/>
          <a:ln>
            <a:noFill/>
          </a:ln>
        </p:spPr>
      </p:pic>
    </p:spTree>
  </p:cSld>
  <p:clrMapOvr>
    <a:masterClrMapping/>
  </p:clrMapOvr>
  <p:extLst>
    <p:ext uri="{DCECCB84-F9BA-43D5-87BE-67443E8EF086}">
      <p15:sldGuideLst>
        <p15:guide id="1" orient="horz" pos="108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uverture de chapitre">
  <p:cSld name="Ouverture de chapitre">
    <p:spTree>
      <p:nvGrpSpPr>
        <p:cNvPr id="84" name="Shape 84"/>
        <p:cNvGrpSpPr/>
        <p:nvPr/>
      </p:nvGrpSpPr>
      <p:grpSpPr>
        <a:xfrm>
          <a:off x="0" y="0"/>
          <a:ext cx="0" cy="0"/>
          <a:chOff x="0" y="0"/>
          <a:chExt cx="0" cy="0"/>
        </a:xfrm>
      </p:grpSpPr>
      <p:sp>
        <p:nvSpPr>
          <p:cNvPr id="85" name="Google Shape;85;p26"/>
          <p:cNvSpPr/>
          <p:nvPr/>
        </p:nvSpPr>
        <p:spPr>
          <a:xfrm>
            <a:off x="851647" y="221878"/>
            <a:ext cx="152400" cy="63201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6" name="Google Shape;86;p26"/>
          <p:cNvSpPr/>
          <p:nvPr/>
        </p:nvSpPr>
        <p:spPr>
          <a:xfrm>
            <a:off x="324005" y="456508"/>
            <a:ext cx="2588129" cy="2126362"/>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7" name="Google Shape;87;p26"/>
          <p:cNvSpPr txBox="1"/>
          <p:nvPr>
            <p:ph idx="11" type="ftr"/>
          </p:nvPr>
        </p:nvSpPr>
        <p:spPr>
          <a:xfrm>
            <a:off x="2448000" y="4893579"/>
            <a:ext cx="5016166" cy="123111"/>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6"/>
          <p:cNvSpPr txBox="1"/>
          <p:nvPr>
            <p:ph idx="12" type="sldNum"/>
          </p:nvPr>
        </p:nvSpPr>
        <p:spPr>
          <a:xfrm>
            <a:off x="1080000" y="4893579"/>
            <a:ext cx="190800" cy="123111"/>
          </a:xfrm>
          <a:prstGeom prst="rect">
            <a:avLst/>
          </a:prstGeom>
          <a:noFill/>
          <a:ln>
            <a:noFill/>
          </a:ln>
        </p:spPr>
        <p:txBody>
          <a:bodyPr anchorCtr="0" anchor="t" bIns="0" lIns="0" spcFirstLastPara="1" rIns="0" wrap="square" tIns="0">
            <a:sp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fr-FR"/>
              <a:t>‹#›</a:t>
            </a:fld>
            <a:endParaRPr/>
          </a:p>
        </p:txBody>
      </p:sp>
      <p:sp>
        <p:nvSpPr>
          <p:cNvPr id="89" name="Google Shape;89;p26"/>
          <p:cNvSpPr txBox="1"/>
          <p:nvPr>
            <p:ph idx="1" type="body"/>
          </p:nvPr>
        </p:nvSpPr>
        <p:spPr>
          <a:xfrm>
            <a:off x="2970000" y="3204903"/>
            <a:ext cx="4841262" cy="304699"/>
          </a:xfrm>
          <a:prstGeom prst="rect">
            <a:avLst/>
          </a:prstGeom>
          <a:noFill/>
          <a:ln>
            <a:noFill/>
          </a:ln>
        </p:spPr>
        <p:txBody>
          <a:bodyPr anchorCtr="0" anchor="t" bIns="0" lIns="0" spcFirstLastPara="1" rIns="0" wrap="square" tIns="0">
            <a:spAutoFit/>
          </a:bodyPr>
          <a:lstStyle>
            <a:lvl1pPr indent="-228600" lvl="0" marL="457200" algn="l">
              <a:lnSpc>
                <a:spcPct val="110000"/>
              </a:lnSpc>
              <a:spcBef>
                <a:spcPts val="0"/>
              </a:spcBef>
              <a:spcAft>
                <a:spcPts val="0"/>
              </a:spcAft>
              <a:buClr>
                <a:schemeClr val="accent1"/>
              </a:buClr>
              <a:buSzPts val="1800"/>
              <a:buNone/>
              <a:defRPr b="0" sz="1800" cap="none">
                <a:solidFill>
                  <a:schemeClr val="accent1"/>
                </a:solidFill>
              </a:defRPr>
            </a:lvl1pPr>
            <a:lvl2pPr indent="-317500" lvl="1" marL="914400" algn="l">
              <a:lnSpc>
                <a:spcPct val="120000"/>
              </a:lnSpc>
              <a:spcBef>
                <a:spcPts val="1000"/>
              </a:spcBef>
              <a:spcAft>
                <a:spcPts val="0"/>
              </a:spcAft>
              <a:buSzPts val="1400"/>
              <a:buChar char="▶"/>
              <a:defRPr b="0" sz="1400"/>
            </a:lvl2pPr>
            <a:lvl3pPr indent="-342900" lvl="2" marL="1371600" algn="l">
              <a:lnSpc>
                <a:spcPct val="100000"/>
              </a:lnSpc>
              <a:spcBef>
                <a:spcPts val="1000"/>
              </a:spcBef>
              <a:spcAft>
                <a:spcPts val="0"/>
              </a:spcAft>
              <a:buSzPts val="1800"/>
              <a:buChar char="●"/>
              <a:defRPr/>
            </a:lvl3pPr>
            <a:lvl4pPr indent="-320039" lvl="3" marL="1828800" algn="l">
              <a:lnSpc>
                <a:spcPct val="100000"/>
              </a:lnSpc>
              <a:spcBef>
                <a:spcPts val="600"/>
              </a:spcBef>
              <a:spcAft>
                <a:spcPts val="0"/>
              </a:spcAft>
              <a:buSzPts val="1440"/>
              <a:buChar char="▶"/>
              <a:defRPr/>
            </a:lvl4pPr>
            <a:lvl5pPr indent="-320039" lvl="4" marL="2286000" algn="l">
              <a:lnSpc>
                <a:spcPct val="100000"/>
              </a:lnSpc>
              <a:spcBef>
                <a:spcPts val="600"/>
              </a:spcBef>
              <a:spcAft>
                <a:spcPts val="0"/>
              </a:spcAft>
              <a:buSzPts val="1440"/>
              <a:buChar char="•"/>
              <a:defRPr/>
            </a:lvl5pPr>
            <a:lvl6pPr indent="-342900" lvl="5" marL="2743200" algn="l">
              <a:lnSpc>
                <a:spcPct val="100000"/>
              </a:lnSpc>
              <a:spcBef>
                <a:spcPts val="600"/>
              </a:spcBef>
              <a:spcAft>
                <a:spcPts val="0"/>
              </a:spcAft>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90" name="Google Shape;90;p26"/>
          <p:cNvSpPr txBox="1"/>
          <p:nvPr>
            <p:ph idx="2" type="body"/>
          </p:nvPr>
        </p:nvSpPr>
        <p:spPr>
          <a:xfrm>
            <a:off x="1657277" y="760907"/>
            <a:ext cx="855114" cy="1415772"/>
          </a:xfrm>
          <a:prstGeom prst="rect">
            <a:avLst/>
          </a:prstGeom>
          <a:noFill/>
          <a:ln>
            <a:noFill/>
          </a:ln>
        </p:spPr>
        <p:txBody>
          <a:bodyPr anchorCtr="0" anchor="t" bIns="0" lIns="0" spcFirstLastPara="1" rIns="0" wrap="square" tIns="0">
            <a:spAutoFit/>
          </a:bodyPr>
          <a:lstStyle>
            <a:lvl1pPr indent="-228600" lvl="0" marL="457200" algn="r">
              <a:lnSpc>
                <a:spcPct val="100000"/>
              </a:lnSpc>
              <a:spcBef>
                <a:spcPts val="1200"/>
              </a:spcBef>
              <a:spcAft>
                <a:spcPts val="0"/>
              </a:spcAft>
              <a:buClr>
                <a:schemeClr val="lt1"/>
              </a:buClr>
              <a:buSzPts val="9200"/>
              <a:buNone/>
              <a:defRPr b="1" sz="9200" cap="none">
                <a:solidFill>
                  <a:schemeClr val="lt1"/>
                </a:solidFill>
              </a:defRPr>
            </a:lvl1pPr>
            <a:lvl2pPr indent="-406400" lvl="1" marL="914400" algn="l">
              <a:lnSpc>
                <a:spcPct val="100000"/>
              </a:lnSpc>
              <a:spcBef>
                <a:spcPts val="1000"/>
              </a:spcBef>
              <a:spcAft>
                <a:spcPts val="0"/>
              </a:spcAft>
              <a:buSzPts val="2800"/>
              <a:buChar char="▶"/>
              <a:defRPr sz="2800"/>
            </a:lvl2pPr>
            <a:lvl3pPr indent="-406400" lvl="2" marL="1371600" algn="l">
              <a:lnSpc>
                <a:spcPct val="100000"/>
              </a:lnSpc>
              <a:spcBef>
                <a:spcPts val="1000"/>
              </a:spcBef>
              <a:spcAft>
                <a:spcPts val="0"/>
              </a:spcAft>
              <a:buSzPts val="2800"/>
              <a:buChar char="●"/>
              <a:defRPr sz="2800"/>
            </a:lvl3pPr>
            <a:lvl4pPr indent="-370839" lvl="3" marL="1828800" algn="l">
              <a:lnSpc>
                <a:spcPct val="100000"/>
              </a:lnSpc>
              <a:spcBef>
                <a:spcPts val="600"/>
              </a:spcBef>
              <a:spcAft>
                <a:spcPts val="0"/>
              </a:spcAft>
              <a:buSzPts val="2240"/>
              <a:buChar char="▶"/>
              <a:defRPr sz="2800"/>
            </a:lvl4pPr>
            <a:lvl5pPr indent="-370839" lvl="4" marL="2286000" algn="l">
              <a:lnSpc>
                <a:spcPct val="100000"/>
              </a:lnSpc>
              <a:spcBef>
                <a:spcPts val="600"/>
              </a:spcBef>
              <a:spcAft>
                <a:spcPts val="0"/>
              </a:spcAft>
              <a:buSzPts val="2240"/>
              <a:buChar char="•"/>
              <a:defRPr sz="2800"/>
            </a:lvl5pPr>
            <a:lvl6pPr indent="-342900" lvl="5" marL="2743200" algn="l">
              <a:lnSpc>
                <a:spcPct val="100000"/>
              </a:lnSpc>
              <a:spcBef>
                <a:spcPts val="600"/>
              </a:spcBef>
              <a:spcAft>
                <a:spcPts val="0"/>
              </a:spcAft>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91" name="Google Shape;91;p26"/>
          <p:cNvSpPr/>
          <p:nvPr/>
        </p:nvSpPr>
        <p:spPr>
          <a:xfrm>
            <a:off x="1080005" y="4795195"/>
            <a:ext cx="8067675" cy="0"/>
          </a:xfrm>
          <a:custGeom>
            <a:rect b="b" l="l" r="r" t="t"/>
            <a:pathLst>
              <a:path extrusionOk="0" h="120000" w="8067675">
                <a:moveTo>
                  <a:pt x="0" y="0"/>
                </a:moveTo>
                <a:lnTo>
                  <a:pt x="8067593" y="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2" name="Google Shape;92;p26"/>
          <p:cNvSpPr txBox="1"/>
          <p:nvPr>
            <p:ph type="title"/>
          </p:nvPr>
        </p:nvSpPr>
        <p:spPr>
          <a:xfrm>
            <a:off x="2970000" y="953791"/>
            <a:ext cx="4212443" cy="877163"/>
          </a:xfrm>
          <a:prstGeom prst="rect">
            <a:avLst/>
          </a:prstGeom>
          <a:noFill/>
          <a:ln>
            <a:noFill/>
          </a:ln>
        </p:spPr>
        <p:txBody>
          <a:bodyPr anchorCtr="0" anchor="t" bIns="0" lIns="0" spcFirstLastPara="1" rIns="0" wrap="square" tIns="0">
            <a:spAutoFit/>
          </a:bodyPr>
          <a:lstStyle>
            <a:lvl1pPr lvl="0" algn="l">
              <a:lnSpc>
                <a:spcPct val="95000"/>
              </a:lnSpc>
              <a:spcBef>
                <a:spcPts val="0"/>
              </a:spcBef>
              <a:spcAft>
                <a:spcPts val="0"/>
              </a:spcAft>
              <a:buClr>
                <a:schemeClr val="dk2"/>
              </a:buClr>
              <a:buSzPts val="3000"/>
              <a:buFont typeface="Arial"/>
              <a:buNone/>
              <a:defRPr b="0" sz="3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26"/>
          <p:cNvSpPr txBox="1"/>
          <p:nvPr>
            <p:ph idx="10" type="dt"/>
          </p:nvPr>
        </p:nvSpPr>
        <p:spPr>
          <a:xfrm>
            <a:off x="1381494" y="4893579"/>
            <a:ext cx="1008000" cy="123111"/>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 2 colonnes">
  <p:cSld name="Contenu 2 colonnes">
    <p:spTree>
      <p:nvGrpSpPr>
        <p:cNvPr id="94" name="Shape 94"/>
        <p:cNvGrpSpPr/>
        <p:nvPr/>
      </p:nvGrpSpPr>
      <p:grpSpPr>
        <a:xfrm>
          <a:off x="0" y="0"/>
          <a:ext cx="0" cy="0"/>
          <a:chOff x="0" y="0"/>
          <a:chExt cx="0" cy="0"/>
        </a:xfrm>
      </p:grpSpPr>
      <p:sp>
        <p:nvSpPr>
          <p:cNvPr id="95" name="Google Shape;95;p27"/>
          <p:cNvSpPr txBox="1"/>
          <p:nvPr>
            <p:ph type="title"/>
          </p:nvPr>
        </p:nvSpPr>
        <p:spPr>
          <a:xfrm>
            <a:off x="1080005" y="294625"/>
            <a:ext cx="7780043" cy="4563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27"/>
          <p:cNvSpPr txBox="1"/>
          <p:nvPr>
            <p:ph idx="11" type="ftr"/>
          </p:nvPr>
        </p:nvSpPr>
        <p:spPr>
          <a:xfrm>
            <a:off x="2448000" y="4893579"/>
            <a:ext cx="5016166" cy="123111"/>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7"/>
          <p:cNvSpPr txBox="1"/>
          <p:nvPr>
            <p:ph idx="12" type="sldNum"/>
          </p:nvPr>
        </p:nvSpPr>
        <p:spPr>
          <a:xfrm>
            <a:off x="1080000" y="4893579"/>
            <a:ext cx="190800" cy="123111"/>
          </a:xfrm>
          <a:prstGeom prst="rect">
            <a:avLst/>
          </a:prstGeom>
          <a:noFill/>
          <a:ln>
            <a:noFill/>
          </a:ln>
        </p:spPr>
        <p:txBody>
          <a:bodyPr anchorCtr="0" anchor="t" bIns="0" lIns="0" spcFirstLastPara="1" rIns="0" wrap="square" tIns="0">
            <a:sp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fr-FR"/>
              <a:t>‹#›</a:t>
            </a:fld>
            <a:endParaRPr/>
          </a:p>
        </p:txBody>
      </p:sp>
      <p:sp>
        <p:nvSpPr>
          <p:cNvPr id="98" name="Google Shape;98;p27"/>
          <p:cNvSpPr/>
          <p:nvPr/>
        </p:nvSpPr>
        <p:spPr>
          <a:xfrm>
            <a:off x="1080005" y="4795195"/>
            <a:ext cx="8067675" cy="0"/>
          </a:xfrm>
          <a:custGeom>
            <a:rect b="b" l="l" r="r" t="t"/>
            <a:pathLst>
              <a:path extrusionOk="0" h="120000" w="8067675">
                <a:moveTo>
                  <a:pt x="0" y="0"/>
                </a:moveTo>
                <a:lnTo>
                  <a:pt x="8067593" y="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9" name="Google Shape;99;p27"/>
          <p:cNvSpPr txBox="1"/>
          <p:nvPr>
            <p:ph idx="1" type="body"/>
          </p:nvPr>
        </p:nvSpPr>
        <p:spPr>
          <a:xfrm>
            <a:off x="1079501" y="974702"/>
            <a:ext cx="7262599" cy="531371"/>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200"/>
              </a:spcBef>
              <a:spcAft>
                <a:spcPts val="0"/>
              </a:spcAft>
              <a:buClr>
                <a:schemeClr val="accent1"/>
              </a:buClr>
              <a:buSzPts val="1800"/>
              <a:buNone/>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20039" lvl="3" marL="1828800" algn="l">
              <a:lnSpc>
                <a:spcPct val="100000"/>
              </a:lnSpc>
              <a:spcBef>
                <a:spcPts val="600"/>
              </a:spcBef>
              <a:spcAft>
                <a:spcPts val="0"/>
              </a:spcAft>
              <a:buSzPts val="1440"/>
              <a:buChar char="▶"/>
              <a:defRPr/>
            </a:lvl4pPr>
            <a:lvl5pPr indent="-284479" lvl="4" marL="2286000" algn="l">
              <a:lnSpc>
                <a:spcPct val="100000"/>
              </a:lnSpc>
              <a:spcBef>
                <a:spcPts val="600"/>
              </a:spcBef>
              <a:spcAft>
                <a:spcPts val="0"/>
              </a:spcAft>
              <a:buSzPts val="880"/>
              <a:buChar char="•"/>
              <a:defRPr/>
            </a:lvl5pPr>
            <a:lvl6pPr indent="-342900" lvl="5" marL="2743200" algn="l">
              <a:lnSpc>
                <a:spcPct val="100000"/>
              </a:lnSpc>
              <a:spcBef>
                <a:spcPts val="600"/>
              </a:spcBef>
              <a:spcAft>
                <a:spcPts val="0"/>
              </a:spcAft>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00" name="Google Shape;100;p27"/>
          <p:cNvSpPr txBox="1"/>
          <p:nvPr>
            <p:ph idx="2" type="body"/>
          </p:nvPr>
        </p:nvSpPr>
        <p:spPr>
          <a:xfrm>
            <a:off x="4921599" y="1872000"/>
            <a:ext cx="3420500" cy="243505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200"/>
              </a:spcBef>
              <a:spcAft>
                <a:spcPts val="0"/>
              </a:spcAft>
              <a:buClr>
                <a:schemeClr val="accent1"/>
              </a:buClr>
              <a:buSzPts val="1800"/>
              <a:buNone/>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20039" lvl="3" marL="1828800" algn="l">
              <a:lnSpc>
                <a:spcPct val="100000"/>
              </a:lnSpc>
              <a:spcBef>
                <a:spcPts val="600"/>
              </a:spcBef>
              <a:spcAft>
                <a:spcPts val="0"/>
              </a:spcAft>
              <a:buSzPts val="1440"/>
              <a:buChar char="▶"/>
              <a:defRPr/>
            </a:lvl4pPr>
            <a:lvl5pPr indent="-284479" lvl="4" marL="2286000" algn="l">
              <a:lnSpc>
                <a:spcPct val="100000"/>
              </a:lnSpc>
              <a:spcBef>
                <a:spcPts val="600"/>
              </a:spcBef>
              <a:spcAft>
                <a:spcPts val="0"/>
              </a:spcAft>
              <a:buSzPts val="880"/>
              <a:buChar char="•"/>
              <a:defRPr/>
            </a:lvl5pPr>
            <a:lvl6pPr indent="-342900" lvl="5" marL="2743200" algn="l">
              <a:lnSpc>
                <a:spcPct val="100000"/>
              </a:lnSpc>
              <a:spcBef>
                <a:spcPts val="600"/>
              </a:spcBef>
              <a:spcAft>
                <a:spcPts val="0"/>
              </a:spcAft>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01" name="Google Shape;101;p27"/>
          <p:cNvSpPr txBox="1"/>
          <p:nvPr>
            <p:ph idx="3" type="body"/>
          </p:nvPr>
        </p:nvSpPr>
        <p:spPr>
          <a:xfrm>
            <a:off x="1079500" y="1872000"/>
            <a:ext cx="3420500" cy="243505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200"/>
              </a:spcBef>
              <a:spcAft>
                <a:spcPts val="0"/>
              </a:spcAft>
              <a:buClr>
                <a:schemeClr val="accent1"/>
              </a:buClr>
              <a:buSzPts val="1800"/>
              <a:buNone/>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20039" lvl="3" marL="1828800" algn="l">
              <a:lnSpc>
                <a:spcPct val="100000"/>
              </a:lnSpc>
              <a:spcBef>
                <a:spcPts val="600"/>
              </a:spcBef>
              <a:spcAft>
                <a:spcPts val="0"/>
              </a:spcAft>
              <a:buSzPts val="1440"/>
              <a:buChar char="▶"/>
              <a:defRPr/>
            </a:lvl4pPr>
            <a:lvl5pPr indent="-284479" lvl="4" marL="2286000" algn="l">
              <a:lnSpc>
                <a:spcPct val="100000"/>
              </a:lnSpc>
              <a:spcBef>
                <a:spcPts val="600"/>
              </a:spcBef>
              <a:spcAft>
                <a:spcPts val="0"/>
              </a:spcAft>
              <a:buSzPts val="880"/>
              <a:buChar char="•"/>
              <a:defRPr/>
            </a:lvl5pPr>
            <a:lvl6pPr indent="-342900" lvl="5" marL="2743200" algn="l">
              <a:lnSpc>
                <a:spcPct val="100000"/>
              </a:lnSpc>
              <a:spcBef>
                <a:spcPts val="600"/>
              </a:spcBef>
              <a:spcAft>
                <a:spcPts val="0"/>
              </a:spcAft>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02" name="Google Shape;102;p27"/>
          <p:cNvSpPr txBox="1"/>
          <p:nvPr>
            <p:ph idx="4" type="body"/>
          </p:nvPr>
        </p:nvSpPr>
        <p:spPr>
          <a:xfrm>
            <a:off x="223838" y="262675"/>
            <a:ext cx="591950" cy="307777"/>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1200"/>
              </a:spcBef>
              <a:spcAft>
                <a:spcPts val="0"/>
              </a:spcAft>
              <a:buClr>
                <a:schemeClr val="dk1"/>
              </a:buClr>
              <a:buSzPts val="2000"/>
              <a:buNone/>
              <a:defRPr b="1" sz="2000">
                <a:solidFill>
                  <a:schemeClr val="dk1"/>
                </a:solidFill>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20039" lvl="3" marL="1828800" algn="l">
              <a:lnSpc>
                <a:spcPct val="100000"/>
              </a:lnSpc>
              <a:spcBef>
                <a:spcPts val="600"/>
              </a:spcBef>
              <a:spcAft>
                <a:spcPts val="0"/>
              </a:spcAft>
              <a:buSzPts val="1440"/>
              <a:buChar char="▶"/>
              <a:defRPr/>
            </a:lvl4pPr>
            <a:lvl5pPr indent="-320039" lvl="4" marL="2286000" algn="l">
              <a:lnSpc>
                <a:spcPct val="100000"/>
              </a:lnSpc>
              <a:spcBef>
                <a:spcPts val="600"/>
              </a:spcBef>
              <a:spcAft>
                <a:spcPts val="0"/>
              </a:spcAft>
              <a:buSzPts val="1440"/>
              <a:buChar char="•"/>
              <a:defRPr/>
            </a:lvl5pPr>
            <a:lvl6pPr indent="-342900" lvl="5" marL="2743200" algn="l">
              <a:lnSpc>
                <a:spcPct val="100000"/>
              </a:lnSpc>
              <a:spcBef>
                <a:spcPts val="600"/>
              </a:spcBef>
              <a:spcAft>
                <a:spcPts val="0"/>
              </a:spcAft>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03" name="Google Shape;103;p27"/>
          <p:cNvSpPr txBox="1"/>
          <p:nvPr>
            <p:ph idx="10" type="dt"/>
          </p:nvPr>
        </p:nvSpPr>
        <p:spPr>
          <a:xfrm>
            <a:off x="1381494" y="4893579"/>
            <a:ext cx="1008000" cy="123111"/>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xergue + Contenu ">
  <p:cSld name="Exergue + Contenu ">
    <p:spTree>
      <p:nvGrpSpPr>
        <p:cNvPr id="104" name="Shape 104"/>
        <p:cNvGrpSpPr/>
        <p:nvPr/>
      </p:nvGrpSpPr>
      <p:grpSpPr>
        <a:xfrm>
          <a:off x="0" y="0"/>
          <a:ext cx="0" cy="0"/>
          <a:chOff x="0" y="0"/>
          <a:chExt cx="0" cy="0"/>
        </a:xfrm>
      </p:grpSpPr>
      <p:sp>
        <p:nvSpPr>
          <p:cNvPr id="105" name="Google Shape;105;p28"/>
          <p:cNvSpPr txBox="1"/>
          <p:nvPr>
            <p:ph type="title"/>
          </p:nvPr>
        </p:nvSpPr>
        <p:spPr>
          <a:xfrm>
            <a:off x="1080005" y="294625"/>
            <a:ext cx="7780043" cy="4563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6" name="Google Shape;106;p28"/>
          <p:cNvSpPr txBox="1"/>
          <p:nvPr>
            <p:ph idx="11" type="ftr"/>
          </p:nvPr>
        </p:nvSpPr>
        <p:spPr>
          <a:xfrm>
            <a:off x="2448000" y="4893579"/>
            <a:ext cx="5016166" cy="123111"/>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28"/>
          <p:cNvSpPr txBox="1"/>
          <p:nvPr>
            <p:ph idx="12" type="sldNum"/>
          </p:nvPr>
        </p:nvSpPr>
        <p:spPr>
          <a:xfrm>
            <a:off x="1080000" y="4893579"/>
            <a:ext cx="190800" cy="123111"/>
          </a:xfrm>
          <a:prstGeom prst="rect">
            <a:avLst/>
          </a:prstGeom>
          <a:noFill/>
          <a:ln>
            <a:noFill/>
          </a:ln>
        </p:spPr>
        <p:txBody>
          <a:bodyPr anchorCtr="0" anchor="t" bIns="0" lIns="0" spcFirstLastPara="1" rIns="0" wrap="square" tIns="0">
            <a:sp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fr-FR"/>
              <a:t>‹#›</a:t>
            </a:fld>
            <a:endParaRPr/>
          </a:p>
        </p:txBody>
      </p:sp>
      <p:sp>
        <p:nvSpPr>
          <p:cNvPr id="108" name="Google Shape;108;p28"/>
          <p:cNvSpPr/>
          <p:nvPr/>
        </p:nvSpPr>
        <p:spPr>
          <a:xfrm>
            <a:off x="1080005" y="4795195"/>
            <a:ext cx="8067675" cy="0"/>
          </a:xfrm>
          <a:custGeom>
            <a:rect b="b" l="l" r="r" t="t"/>
            <a:pathLst>
              <a:path extrusionOk="0" h="120000" w="8067675">
                <a:moveTo>
                  <a:pt x="0" y="0"/>
                </a:moveTo>
                <a:lnTo>
                  <a:pt x="8067593" y="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9" name="Google Shape;109;p28"/>
          <p:cNvSpPr txBox="1"/>
          <p:nvPr>
            <p:ph idx="1" type="body"/>
          </p:nvPr>
        </p:nvSpPr>
        <p:spPr>
          <a:xfrm>
            <a:off x="3672004" y="975600"/>
            <a:ext cx="5188043" cy="2596865"/>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200"/>
              </a:spcBef>
              <a:spcAft>
                <a:spcPts val="0"/>
              </a:spcAft>
              <a:buClr>
                <a:schemeClr val="accent1"/>
              </a:buClr>
              <a:buSzPts val="1800"/>
              <a:buNone/>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20039" lvl="3" marL="1828800" algn="l">
              <a:lnSpc>
                <a:spcPct val="100000"/>
              </a:lnSpc>
              <a:spcBef>
                <a:spcPts val="600"/>
              </a:spcBef>
              <a:spcAft>
                <a:spcPts val="0"/>
              </a:spcAft>
              <a:buSzPts val="1440"/>
              <a:buChar char="▶"/>
              <a:defRPr/>
            </a:lvl4pPr>
            <a:lvl5pPr indent="-284479" lvl="4" marL="2286000" algn="l">
              <a:lnSpc>
                <a:spcPct val="100000"/>
              </a:lnSpc>
              <a:spcBef>
                <a:spcPts val="600"/>
              </a:spcBef>
              <a:spcAft>
                <a:spcPts val="0"/>
              </a:spcAft>
              <a:buSzPts val="880"/>
              <a:buChar char="•"/>
              <a:defRPr/>
            </a:lvl5pPr>
            <a:lvl6pPr indent="-342900" lvl="5" marL="2743200" algn="l">
              <a:lnSpc>
                <a:spcPct val="100000"/>
              </a:lnSpc>
              <a:spcBef>
                <a:spcPts val="600"/>
              </a:spcBef>
              <a:spcAft>
                <a:spcPts val="0"/>
              </a:spcAft>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10" name="Google Shape;110;p28"/>
          <p:cNvSpPr txBox="1"/>
          <p:nvPr>
            <p:ph idx="2" type="body"/>
          </p:nvPr>
        </p:nvSpPr>
        <p:spPr>
          <a:xfrm>
            <a:off x="1080001" y="1025138"/>
            <a:ext cx="2268820" cy="1764378"/>
          </a:xfrm>
          <a:prstGeom prst="rect">
            <a:avLst/>
          </a:prstGeom>
          <a:solidFill>
            <a:schemeClr val="accent1"/>
          </a:solidFill>
          <a:ln>
            <a:noFill/>
          </a:ln>
        </p:spPr>
        <p:txBody>
          <a:bodyPr anchorCtr="0" anchor="ctr" bIns="108000" lIns="180000" spcFirstLastPara="1" rIns="180000" wrap="square" tIns="108000">
            <a:noAutofit/>
          </a:bodyPr>
          <a:lstStyle>
            <a:lvl1pPr indent="-228600" lvl="0" marL="457200" algn="l">
              <a:lnSpc>
                <a:spcPct val="100000"/>
              </a:lnSpc>
              <a:spcBef>
                <a:spcPts val="900"/>
              </a:spcBef>
              <a:spcAft>
                <a:spcPts val="0"/>
              </a:spcAft>
              <a:buClr>
                <a:schemeClr val="lt1"/>
              </a:buClr>
              <a:buSzPts val="3200"/>
              <a:buNone/>
              <a:defRPr sz="3200">
                <a:solidFill>
                  <a:schemeClr val="lt1"/>
                </a:solidFill>
              </a:defRPr>
            </a:lvl1pPr>
            <a:lvl2pPr indent="-228600" lvl="1" marL="914400" algn="l">
              <a:lnSpc>
                <a:spcPct val="80000"/>
              </a:lnSpc>
              <a:spcBef>
                <a:spcPts val="0"/>
              </a:spcBef>
              <a:spcAft>
                <a:spcPts val="0"/>
              </a:spcAft>
              <a:buSzPts val="1100"/>
              <a:buNone/>
              <a:defRPr b="0" sz="1100" cap="none">
                <a:solidFill>
                  <a:schemeClr val="lt1"/>
                </a:solidFill>
              </a:defRPr>
            </a:lvl2pPr>
            <a:lvl3pPr indent="-342900" lvl="2" marL="1371600" algn="l">
              <a:lnSpc>
                <a:spcPct val="100000"/>
              </a:lnSpc>
              <a:spcBef>
                <a:spcPts val="1000"/>
              </a:spcBef>
              <a:spcAft>
                <a:spcPts val="0"/>
              </a:spcAft>
              <a:buSzPts val="1800"/>
              <a:buChar char="●"/>
              <a:defRPr/>
            </a:lvl3pPr>
            <a:lvl4pPr indent="-320039" lvl="3" marL="1828800" algn="l">
              <a:lnSpc>
                <a:spcPct val="100000"/>
              </a:lnSpc>
              <a:spcBef>
                <a:spcPts val="600"/>
              </a:spcBef>
              <a:spcAft>
                <a:spcPts val="0"/>
              </a:spcAft>
              <a:buSzPts val="1440"/>
              <a:buChar char="▶"/>
              <a:defRPr/>
            </a:lvl4pPr>
            <a:lvl5pPr indent="-284479" lvl="4" marL="2286000" algn="l">
              <a:lnSpc>
                <a:spcPct val="100000"/>
              </a:lnSpc>
              <a:spcBef>
                <a:spcPts val="600"/>
              </a:spcBef>
              <a:spcAft>
                <a:spcPts val="0"/>
              </a:spcAft>
              <a:buSzPts val="880"/>
              <a:buChar char="•"/>
              <a:defRPr/>
            </a:lvl5pPr>
            <a:lvl6pPr indent="-342900" lvl="5" marL="2743200" algn="l">
              <a:lnSpc>
                <a:spcPct val="100000"/>
              </a:lnSpc>
              <a:spcBef>
                <a:spcPts val="600"/>
              </a:spcBef>
              <a:spcAft>
                <a:spcPts val="0"/>
              </a:spcAft>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11" name="Google Shape;111;p28"/>
          <p:cNvSpPr txBox="1"/>
          <p:nvPr>
            <p:ph idx="3" type="body"/>
          </p:nvPr>
        </p:nvSpPr>
        <p:spPr>
          <a:xfrm>
            <a:off x="1079505" y="2884884"/>
            <a:ext cx="2269321" cy="1146995"/>
          </a:xfrm>
          <a:prstGeom prst="rect">
            <a:avLst/>
          </a:prstGeom>
          <a:solidFill>
            <a:srgbClr val="EAEAEA"/>
          </a:solidFill>
          <a:ln>
            <a:noFill/>
          </a:ln>
        </p:spPr>
        <p:txBody>
          <a:bodyPr anchorCtr="0" anchor="ctr" bIns="108000" lIns="180000" spcFirstLastPara="1" rIns="180000" wrap="square" tIns="108000">
            <a:noAutofit/>
          </a:bodyPr>
          <a:lstStyle>
            <a:lvl1pPr indent="-228600" lvl="0" marL="457200" algn="l">
              <a:lnSpc>
                <a:spcPct val="100000"/>
              </a:lnSpc>
              <a:spcBef>
                <a:spcPts val="0"/>
              </a:spcBef>
              <a:spcAft>
                <a:spcPts val="0"/>
              </a:spcAft>
              <a:buClr>
                <a:schemeClr val="lt2"/>
              </a:buClr>
              <a:buSzPts val="1400"/>
              <a:buNone/>
              <a:defRPr b="0" sz="1400">
                <a:solidFill>
                  <a:schemeClr val="lt2"/>
                </a:solidFill>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20039" lvl="3" marL="1828800" algn="l">
              <a:lnSpc>
                <a:spcPct val="100000"/>
              </a:lnSpc>
              <a:spcBef>
                <a:spcPts val="600"/>
              </a:spcBef>
              <a:spcAft>
                <a:spcPts val="0"/>
              </a:spcAft>
              <a:buSzPts val="1440"/>
              <a:buChar char="▶"/>
              <a:defRPr/>
            </a:lvl4pPr>
            <a:lvl5pPr indent="-284479" lvl="4" marL="2286000" algn="l">
              <a:lnSpc>
                <a:spcPct val="100000"/>
              </a:lnSpc>
              <a:spcBef>
                <a:spcPts val="600"/>
              </a:spcBef>
              <a:spcAft>
                <a:spcPts val="0"/>
              </a:spcAft>
              <a:buSzPts val="880"/>
              <a:buChar char="•"/>
              <a:defRPr/>
            </a:lvl5pPr>
            <a:lvl6pPr indent="-342900" lvl="5" marL="2743200" algn="l">
              <a:lnSpc>
                <a:spcPct val="100000"/>
              </a:lnSpc>
              <a:spcBef>
                <a:spcPts val="600"/>
              </a:spcBef>
              <a:spcAft>
                <a:spcPts val="0"/>
              </a:spcAft>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12" name="Google Shape;112;p28"/>
          <p:cNvSpPr txBox="1"/>
          <p:nvPr>
            <p:ph idx="4" type="body"/>
          </p:nvPr>
        </p:nvSpPr>
        <p:spPr>
          <a:xfrm>
            <a:off x="223838" y="262675"/>
            <a:ext cx="591950" cy="307777"/>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1200"/>
              </a:spcBef>
              <a:spcAft>
                <a:spcPts val="0"/>
              </a:spcAft>
              <a:buClr>
                <a:schemeClr val="dk1"/>
              </a:buClr>
              <a:buSzPts val="2000"/>
              <a:buNone/>
              <a:defRPr b="1" sz="2000">
                <a:solidFill>
                  <a:schemeClr val="dk1"/>
                </a:solidFill>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20039" lvl="3" marL="1828800" algn="l">
              <a:lnSpc>
                <a:spcPct val="100000"/>
              </a:lnSpc>
              <a:spcBef>
                <a:spcPts val="600"/>
              </a:spcBef>
              <a:spcAft>
                <a:spcPts val="0"/>
              </a:spcAft>
              <a:buSzPts val="1440"/>
              <a:buChar char="▶"/>
              <a:defRPr/>
            </a:lvl4pPr>
            <a:lvl5pPr indent="-320039" lvl="4" marL="2286000" algn="l">
              <a:lnSpc>
                <a:spcPct val="100000"/>
              </a:lnSpc>
              <a:spcBef>
                <a:spcPts val="600"/>
              </a:spcBef>
              <a:spcAft>
                <a:spcPts val="0"/>
              </a:spcAft>
              <a:buSzPts val="1440"/>
              <a:buChar char="•"/>
              <a:defRPr/>
            </a:lvl5pPr>
            <a:lvl6pPr indent="-342900" lvl="5" marL="2743200" algn="l">
              <a:lnSpc>
                <a:spcPct val="100000"/>
              </a:lnSpc>
              <a:spcBef>
                <a:spcPts val="600"/>
              </a:spcBef>
              <a:spcAft>
                <a:spcPts val="0"/>
              </a:spcAft>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13" name="Google Shape;113;p28"/>
          <p:cNvSpPr txBox="1"/>
          <p:nvPr>
            <p:ph idx="10" type="dt"/>
          </p:nvPr>
        </p:nvSpPr>
        <p:spPr>
          <a:xfrm>
            <a:off x="1381494" y="4893579"/>
            <a:ext cx="1008000" cy="123111"/>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onnes + image">
  <p:cSld name="2 colonnes + image">
    <p:spTree>
      <p:nvGrpSpPr>
        <p:cNvPr id="114" name="Shape 114"/>
        <p:cNvGrpSpPr/>
        <p:nvPr/>
      </p:nvGrpSpPr>
      <p:grpSpPr>
        <a:xfrm>
          <a:off x="0" y="0"/>
          <a:ext cx="0" cy="0"/>
          <a:chOff x="0" y="0"/>
          <a:chExt cx="0" cy="0"/>
        </a:xfrm>
      </p:grpSpPr>
      <p:sp>
        <p:nvSpPr>
          <p:cNvPr id="115" name="Google Shape;115;p29"/>
          <p:cNvSpPr txBox="1"/>
          <p:nvPr>
            <p:ph type="title"/>
          </p:nvPr>
        </p:nvSpPr>
        <p:spPr>
          <a:xfrm>
            <a:off x="1080005" y="294625"/>
            <a:ext cx="7780043" cy="4563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6" name="Google Shape;116;p29"/>
          <p:cNvSpPr txBox="1"/>
          <p:nvPr>
            <p:ph idx="11" type="ftr"/>
          </p:nvPr>
        </p:nvSpPr>
        <p:spPr>
          <a:xfrm>
            <a:off x="2448000" y="4893579"/>
            <a:ext cx="5016166" cy="123111"/>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9"/>
          <p:cNvSpPr txBox="1"/>
          <p:nvPr>
            <p:ph idx="12" type="sldNum"/>
          </p:nvPr>
        </p:nvSpPr>
        <p:spPr>
          <a:xfrm>
            <a:off x="1080000" y="4893579"/>
            <a:ext cx="190800" cy="123111"/>
          </a:xfrm>
          <a:prstGeom prst="rect">
            <a:avLst/>
          </a:prstGeom>
          <a:noFill/>
          <a:ln>
            <a:noFill/>
          </a:ln>
        </p:spPr>
        <p:txBody>
          <a:bodyPr anchorCtr="0" anchor="t" bIns="0" lIns="0" spcFirstLastPara="1" rIns="0" wrap="square" tIns="0">
            <a:sp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fr-FR"/>
              <a:t>‹#›</a:t>
            </a:fld>
            <a:endParaRPr/>
          </a:p>
        </p:txBody>
      </p:sp>
      <p:sp>
        <p:nvSpPr>
          <p:cNvPr id="118" name="Google Shape;118;p29"/>
          <p:cNvSpPr/>
          <p:nvPr/>
        </p:nvSpPr>
        <p:spPr>
          <a:xfrm>
            <a:off x="1080005" y="4795195"/>
            <a:ext cx="8067675" cy="0"/>
          </a:xfrm>
          <a:custGeom>
            <a:rect b="b" l="l" r="r" t="t"/>
            <a:pathLst>
              <a:path extrusionOk="0" h="120000" w="8067675">
                <a:moveTo>
                  <a:pt x="0" y="0"/>
                </a:moveTo>
                <a:lnTo>
                  <a:pt x="8067593" y="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9" name="Google Shape;119;p29"/>
          <p:cNvSpPr txBox="1"/>
          <p:nvPr>
            <p:ph idx="1" type="body"/>
          </p:nvPr>
        </p:nvSpPr>
        <p:spPr>
          <a:xfrm>
            <a:off x="3678613" y="974702"/>
            <a:ext cx="2361600" cy="2596865"/>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200"/>
              </a:spcBef>
              <a:spcAft>
                <a:spcPts val="0"/>
              </a:spcAft>
              <a:buClr>
                <a:schemeClr val="accent1"/>
              </a:buClr>
              <a:buSzPts val="1800"/>
              <a:buNone/>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20039" lvl="3" marL="1828800" algn="l">
              <a:lnSpc>
                <a:spcPct val="100000"/>
              </a:lnSpc>
              <a:spcBef>
                <a:spcPts val="600"/>
              </a:spcBef>
              <a:spcAft>
                <a:spcPts val="0"/>
              </a:spcAft>
              <a:buSzPts val="1440"/>
              <a:buChar char="▶"/>
              <a:defRPr/>
            </a:lvl4pPr>
            <a:lvl5pPr indent="-284479" lvl="4" marL="2286000" algn="l">
              <a:lnSpc>
                <a:spcPct val="100000"/>
              </a:lnSpc>
              <a:spcBef>
                <a:spcPts val="600"/>
              </a:spcBef>
              <a:spcAft>
                <a:spcPts val="0"/>
              </a:spcAft>
              <a:buSzPts val="880"/>
              <a:buChar char="•"/>
              <a:defRPr/>
            </a:lvl5pPr>
            <a:lvl6pPr indent="-342900" lvl="5" marL="2743200" algn="l">
              <a:lnSpc>
                <a:spcPct val="100000"/>
              </a:lnSpc>
              <a:spcBef>
                <a:spcPts val="600"/>
              </a:spcBef>
              <a:spcAft>
                <a:spcPts val="0"/>
              </a:spcAft>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20" name="Google Shape;120;p29"/>
          <p:cNvSpPr txBox="1"/>
          <p:nvPr>
            <p:ph idx="2" type="body"/>
          </p:nvPr>
        </p:nvSpPr>
        <p:spPr>
          <a:xfrm>
            <a:off x="1079500" y="974702"/>
            <a:ext cx="2361600" cy="2596865"/>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200"/>
              </a:spcBef>
              <a:spcAft>
                <a:spcPts val="0"/>
              </a:spcAft>
              <a:buClr>
                <a:schemeClr val="accent1"/>
              </a:buClr>
              <a:buSzPts val="1800"/>
              <a:buNone/>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20039" lvl="3" marL="1828800" algn="l">
              <a:lnSpc>
                <a:spcPct val="100000"/>
              </a:lnSpc>
              <a:spcBef>
                <a:spcPts val="600"/>
              </a:spcBef>
              <a:spcAft>
                <a:spcPts val="0"/>
              </a:spcAft>
              <a:buSzPts val="1440"/>
              <a:buChar char="▶"/>
              <a:defRPr/>
            </a:lvl4pPr>
            <a:lvl5pPr indent="-284479" lvl="4" marL="2286000" algn="l">
              <a:lnSpc>
                <a:spcPct val="100000"/>
              </a:lnSpc>
              <a:spcBef>
                <a:spcPts val="600"/>
              </a:spcBef>
              <a:spcAft>
                <a:spcPts val="0"/>
              </a:spcAft>
              <a:buSzPts val="880"/>
              <a:buChar char="•"/>
              <a:defRPr/>
            </a:lvl5pPr>
            <a:lvl6pPr indent="-342900" lvl="5" marL="2743200" algn="l">
              <a:lnSpc>
                <a:spcPct val="100000"/>
              </a:lnSpc>
              <a:spcBef>
                <a:spcPts val="600"/>
              </a:spcBef>
              <a:spcAft>
                <a:spcPts val="0"/>
              </a:spcAft>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21" name="Google Shape;121;p29"/>
          <p:cNvSpPr/>
          <p:nvPr>
            <p:ph idx="3" type="pic"/>
          </p:nvPr>
        </p:nvSpPr>
        <p:spPr>
          <a:xfrm>
            <a:off x="6259517" y="1020762"/>
            <a:ext cx="2884487" cy="3335735"/>
          </a:xfrm>
          <a:prstGeom prst="rect">
            <a:avLst/>
          </a:prstGeom>
          <a:noFill/>
          <a:ln>
            <a:noFill/>
          </a:ln>
        </p:spPr>
        <p:txBody>
          <a:bodyPr anchorCtr="0" anchor="t" bIns="0" lIns="0" spcFirstLastPara="1" rIns="0" wrap="square" tIns="0">
            <a:noAutofit/>
          </a:bodyPr>
          <a:lstStyle>
            <a:lvl1pPr lvl="0" marR="0" rtl="0" algn="l">
              <a:lnSpc>
                <a:spcPct val="100000"/>
              </a:lnSpc>
              <a:spcBef>
                <a:spcPts val="1200"/>
              </a:spcBef>
              <a:spcAft>
                <a:spcPts val="0"/>
              </a:spcAft>
              <a:buClr>
                <a:schemeClr val="lt2"/>
              </a:buClr>
              <a:buSzPts val="1700"/>
              <a:buFont typeface="Arial"/>
              <a:buNone/>
              <a:defRPr b="0" i="0" sz="1700" u="none" cap="none" strike="noStrike">
                <a:solidFill>
                  <a:schemeClr val="lt2"/>
                </a:solidFill>
                <a:latin typeface="Arial"/>
                <a:ea typeface="Arial"/>
                <a:cs typeface="Arial"/>
                <a:sym typeface="Arial"/>
              </a:defRPr>
            </a:lvl1pPr>
            <a:lvl2pPr lvl="1" marR="0" rtl="0" algn="l">
              <a:lnSpc>
                <a:spcPct val="100000"/>
              </a:lnSpc>
              <a:spcBef>
                <a:spcPts val="1000"/>
              </a:spcBef>
              <a:spcAft>
                <a:spcPts val="0"/>
              </a:spcAft>
              <a:buClr>
                <a:schemeClr val="accent1"/>
              </a:buClr>
              <a:buSzPts val="1400"/>
              <a:buFont typeface="Noto Sans Symbols"/>
              <a:buChar char="▶"/>
              <a:defRPr b="1" i="0" sz="1400" u="none" cap="none" strike="noStrike">
                <a:solidFill>
                  <a:schemeClr val="dk1"/>
                </a:solidFill>
                <a:latin typeface="Arial"/>
                <a:ea typeface="Arial"/>
                <a:cs typeface="Arial"/>
                <a:sym typeface="Arial"/>
              </a:defRPr>
            </a:lvl2pPr>
            <a:lvl3pPr lvl="2" marR="0" rtl="0" algn="l">
              <a:lnSpc>
                <a:spcPct val="100000"/>
              </a:lnSpc>
              <a:spcBef>
                <a:spcPts val="1000"/>
              </a:spcBef>
              <a:spcAft>
                <a:spcPts val="0"/>
              </a:spcAft>
              <a:buClr>
                <a:schemeClr val="accent1"/>
              </a:buClr>
              <a:buSzPts val="1300"/>
              <a:buFont typeface="Noto Sans Symbols"/>
              <a:buChar char="●"/>
              <a:defRPr b="0" i="0" sz="1300" u="none" cap="none" strike="noStrike">
                <a:solidFill>
                  <a:schemeClr val="dk1"/>
                </a:solidFill>
                <a:latin typeface="Arial"/>
                <a:ea typeface="Arial"/>
                <a:cs typeface="Arial"/>
                <a:sym typeface="Arial"/>
              </a:defRPr>
            </a:lvl3pPr>
            <a:lvl4pPr lvl="3" marR="0" rtl="0" algn="l">
              <a:lnSpc>
                <a:spcPct val="100000"/>
              </a:lnSpc>
              <a:spcBef>
                <a:spcPts val="600"/>
              </a:spcBef>
              <a:spcAft>
                <a:spcPts val="0"/>
              </a:spcAft>
              <a:buClr>
                <a:schemeClr val="accent1"/>
              </a:buClr>
              <a:buSzPts val="1040"/>
              <a:buFont typeface="Noto Sans Symbols"/>
              <a:buChar char="▶"/>
              <a:defRPr b="0" i="0" sz="1300" u="none" cap="none" strike="noStrike">
                <a:solidFill>
                  <a:schemeClr val="dk1"/>
                </a:solidFill>
                <a:latin typeface="Arial"/>
                <a:ea typeface="Arial"/>
                <a:cs typeface="Arial"/>
                <a:sym typeface="Arial"/>
              </a:defRPr>
            </a:lvl4pPr>
            <a:lvl5pPr lvl="4" marR="0" rtl="0" algn="l">
              <a:lnSpc>
                <a:spcPct val="100000"/>
              </a:lnSpc>
              <a:spcBef>
                <a:spcPts val="600"/>
              </a:spcBef>
              <a:spcAft>
                <a:spcPts val="0"/>
              </a:spcAft>
              <a:buClr>
                <a:schemeClr val="accent1"/>
              </a:buClr>
              <a:buSzPts val="880"/>
              <a:buFont typeface="Arial"/>
              <a:buChar char="•"/>
              <a:defRPr b="0" i="0" sz="1100" u="none" cap="none" strike="noStrike">
                <a:solidFill>
                  <a:schemeClr val="dk1"/>
                </a:solidFill>
                <a:latin typeface="Arial"/>
                <a:ea typeface="Arial"/>
                <a:cs typeface="Arial"/>
                <a:sym typeface="Arial"/>
              </a:defRPr>
            </a:lvl5pPr>
            <a:lvl6pPr lvl="5" marR="0" rtl="0" algn="l">
              <a:lnSpc>
                <a:spcPct val="100000"/>
              </a:lnSpc>
              <a:spcBef>
                <a:spcPts val="600"/>
              </a:spcBef>
              <a:spcAft>
                <a:spcPts val="0"/>
              </a:spcAft>
              <a:buClr>
                <a:schemeClr val="accent1"/>
              </a:buClr>
              <a:buSzPts val="1100"/>
              <a:buFont typeface="Arial"/>
              <a:buChar char="•"/>
              <a:defRPr b="0" i="0" sz="110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1"/>
              <a:buFont typeface="Arial"/>
              <a:buChar char="•"/>
              <a:defRPr b="0" i="0" sz="1351"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1"/>
              <a:buFont typeface="Arial"/>
              <a:buChar char="•"/>
              <a:defRPr b="0" i="0" sz="1351"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1"/>
              <a:buFont typeface="Arial"/>
              <a:buChar char="•"/>
              <a:defRPr b="0" i="0" sz="1351" u="none" cap="none" strike="noStrike">
                <a:solidFill>
                  <a:schemeClr val="dk1"/>
                </a:solidFill>
                <a:latin typeface="Arial"/>
                <a:ea typeface="Arial"/>
                <a:cs typeface="Arial"/>
                <a:sym typeface="Arial"/>
              </a:defRPr>
            </a:lvl9pPr>
          </a:lstStyle>
          <a:p/>
        </p:txBody>
      </p:sp>
      <p:sp>
        <p:nvSpPr>
          <p:cNvPr id="122" name="Google Shape;122;p29"/>
          <p:cNvSpPr txBox="1"/>
          <p:nvPr>
            <p:ph idx="4" type="body"/>
          </p:nvPr>
        </p:nvSpPr>
        <p:spPr>
          <a:xfrm>
            <a:off x="223838" y="262675"/>
            <a:ext cx="591950" cy="307777"/>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1200"/>
              </a:spcBef>
              <a:spcAft>
                <a:spcPts val="0"/>
              </a:spcAft>
              <a:buClr>
                <a:schemeClr val="dk1"/>
              </a:buClr>
              <a:buSzPts val="2000"/>
              <a:buNone/>
              <a:defRPr b="1" sz="2000">
                <a:solidFill>
                  <a:schemeClr val="dk1"/>
                </a:solidFill>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20039" lvl="3" marL="1828800" algn="l">
              <a:lnSpc>
                <a:spcPct val="100000"/>
              </a:lnSpc>
              <a:spcBef>
                <a:spcPts val="600"/>
              </a:spcBef>
              <a:spcAft>
                <a:spcPts val="0"/>
              </a:spcAft>
              <a:buSzPts val="1440"/>
              <a:buChar char="▶"/>
              <a:defRPr/>
            </a:lvl4pPr>
            <a:lvl5pPr indent="-320039" lvl="4" marL="2286000" algn="l">
              <a:lnSpc>
                <a:spcPct val="100000"/>
              </a:lnSpc>
              <a:spcBef>
                <a:spcPts val="600"/>
              </a:spcBef>
              <a:spcAft>
                <a:spcPts val="0"/>
              </a:spcAft>
              <a:buSzPts val="1440"/>
              <a:buChar char="•"/>
              <a:defRPr/>
            </a:lvl5pPr>
            <a:lvl6pPr indent="-342900" lvl="5" marL="2743200" algn="l">
              <a:lnSpc>
                <a:spcPct val="100000"/>
              </a:lnSpc>
              <a:spcBef>
                <a:spcPts val="600"/>
              </a:spcBef>
              <a:spcAft>
                <a:spcPts val="0"/>
              </a:spcAft>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23" name="Google Shape;123;p29"/>
          <p:cNvSpPr txBox="1"/>
          <p:nvPr>
            <p:ph idx="10" type="dt"/>
          </p:nvPr>
        </p:nvSpPr>
        <p:spPr>
          <a:xfrm>
            <a:off x="1381494" y="4893579"/>
            <a:ext cx="1008000" cy="123111"/>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 + encadré + image">
  <p:cSld name="Contenu + encadré + image">
    <p:spTree>
      <p:nvGrpSpPr>
        <p:cNvPr id="124" name="Shape 124"/>
        <p:cNvGrpSpPr/>
        <p:nvPr/>
      </p:nvGrpSpPr>
      <p:grpSpPr>
        <a:xfrm>
          <a:off x="0" y="0"/>
          <a:ext cx="0" cy="0"/>
          <a:chOff x="0" y="0"/>
          <a:chExt cx="0" cy="0"/>
        </a:xfrm>
      </p:grpSpPr>
      <p:sp>
        <p:nvSpPr>
          <p:cNvPr id="125" name="Google Shape;125;p30"/>
          <p:cNvSpPr txBox="1"/>
          <p:nvPr>
            <p:ph type="title"/>
          </p:nvPr>
        </p:nvSpPr>
        <p:spPr>
          <a:xfrm>
            <a:off x="1080005" y="294625"/>
            <a:ext cx="7780043" cy="4563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6" name="Google Shape;126;p30"/>
          <p:cNvSpPr txBox="1"/>
          <p:nvPr>
            <p:ph idx="11" type="ftr"/>
          </p:nvPr>
        </p:nvSpPr>
        <p:spPr>
          <a:xfrm>
            <a:off x="2448000" y="4893579"/>
            <a:ext cx="5016166" cy="123111"/>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30"/>
          <p:cNvSpPr txBox="1"/>
          <p:nvPr>
            <p:ph idx="12" type="sldNum"/>
          </p:nvPr>
        </p:nvSpPr>
        <p:spPr>
          <a:xfrm>
            <a:off x="1080000" y="4893579"/>
            <a:ext cx="190800" cy="123111"/>
          </a:xfrm>
          <a:prstGeom prst="rect">
            <a:avLst/>
          </a:prstGeom>
          <a:noFill/>
          <a:ln>
            <a:noFill/>
          </a:ln>
        </p:spPr>
        <p:txBody>
          <a:bodyPr anchorCtr="0" anchor="t" bIns="0" lIns="0" spcFirstLastPara="1" rIns="0" wrap="square" tIns="0">
            <a:sp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fr-FR"/>
              <a:t>‹#›</a:t>
            </a:fld>
            <a:endParaRPr/>
          </a:p>
        </p:txBody>
      </p:sp>
      <p:sp>
        <p:nvSpPr>
          <p:cNvPr id="128" name="Google Shape;128;p30"/>
          <p:cNvSpPr txBox="1"/>
          <p:nvPr>
            <p:ph idx="1" type="body"/>
          </p:nvPr>
        </p:nvSpPr>
        <p:spPr>
          <a:xfrm>
            <a:off x="1079504" y="3370110"/>
            <a:ext cx="2592389" cy="1425086"/>
          </a:xfrm>
          <a:prstGeom prst="rect">
            <a:avLst/>
          </a:prstGeom>
          <a:solidFill>
            <a:schemeClr val="accent1"/>
          </a:solidFill>
          <a:ln>
            <a:noFill/>
          </a:ln>
        </p:spPr>
        <p:txBody>
          <a:bodyPr anchorCtr="0" anchor="t" bIns="180000" lIns="180000" spcFirstLastPara="1" rIns="180000" wrap="square" tIns="180000">
            <a:noAutofit/>
          </a:bodyPr>
          <a:lstStyle>
            <a:lvl1pPr indent="-228600" lvl="0" marL="457200" algn="l">
              <a:lnSpc>
                <a:spcPct val="100000"/>
              </a:lnSpc>
              <a:spcBef>
                <a:spcPts val="0"/>
              </a:spcBef>
              <a:spcAft>
                <a:spcPts val="0"/>
              </a:spcAft>
              <a:buClr>
                <a:schemeClr val="lt1"/>
              </a:buClr>
              <a:buSzPts val="1400"/>
              <a:buNone/>
              <a:defRPr b="0" sz="1400">
                <a:solidFill>
                  <a:schemeClr val="lt1"/>
                </a:solidFill>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20039" lvl="3" marL="1828800" algn="l">
              <a:lnSpc>
                <a:spcPct val="100000"/>
              </a:lnSpc>
              <a:spcBef>
                <a:spcPts val="600"/>
              </a:spcBef>
              <a:spcAft>
                <a:spcPts val="0"/>
              </a:spcAft>
              <a:buSzPts val="1440"/>
              <a:buChar char="▶"/>
              <a:defRPr/>
            </a:lvl4pPr>
            <a:lvl5pPr indent="-284479" lvl="4" marL="2286000" algn="l">
              <a:lnSpc>
                <a:spcPct val="100000"/>
              </a:lnSpc>
              <a:spcBef>
                <a:spcPts val="600"/>
              </a:spcBef>
              <a:spcAft>
                <a:spcPts val="0"/>
              </a:spcAft>
              <a:buSzPts val="880"/>
              <a:buChar char="•"/>
              <a:defRPr/>
            </a:lvl5pPr>
            <a:lvl6pPr indent="-342900" lvl="5" marL="2743200" algn="l">
              <a:lnSpc>
                <a:spcPct val="100000"/>
              </a:lnSpc>
              <a:spcBef>
                <a:spcPts val="600"/>
              </a:spcBef>
              <a:spcAft>
                <a:spcPts val="0"/>
              </a:spcAft>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29" name="Google Shape;129;p30"/>
          <p:cNvSpPr txBox="1"/>
          <p:nvPr>
            <p:ph idx="2" type="body"/>
          </p:nvPr>
        </p:nvSpPr>
        <p:spPr>
          <a:xfrm>
            <a:off x="1079500" y="974702"/>
            <a:ext cx="2361600" cy="2181135"/>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200"/>
              </a:spcBef>
              <a:spcAft>
                <a:spcPts val="0"/>
              </a:spcAft>
              <a:buClr>
                <a:schemeClr val="accent1"/>
              </a:buClr>
              <a:buSzPts val="1800"/>
              <a:buNone/>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20039" lvl="3" marL="1828800" algn="l">
              <a:lnSpc>
                <a:spcPct val="100000"/>
              </a:lnSpc>
              <a:spcBef>
                <a:spcPts val="600"/>
              </a:spcBef>
              <a:spcAft>
                <a:spcPts val="0"/>
              </a:spcAft>
              <a:buSzPts val="1440"/>
              <a:buChar char="▶"/>
              <a:defRPr/>
            </a:lvl4pPr>
            <a:lvl5pPr indent="-284479" lvl="4" marL="2286000" algn="l">
              <a:lnSpc>
                <a:spcPct val="100000"/>
              </a:lnSpc>
              <a:spcBef>
                <a:spcPts val="600"/>
              </a:spcBef>
              <a:spcAft>
                <a:spcPts val="0"/>
              </a:spcAft>
              <a:buSzPts val="880"/>
              <a:buChar char="•"/>
              <a:defRPr/>
            </a:lvl5pPr>
            <a:lvl6pPr indent="-342900" lvl="5" marL="2743200" algn="l">
              <a:lnSpc>
                <a:spcPct val="100000"/>
              </a:lnSpc>
              <a:spcBef>
                <a:spcPts val="600"/>
              </a:spcBef>
              <a:spcAft>
                <a:spcPts val="0"/>
              </a:spcAft>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30" name="Google Shape;130;p30"/>
          <p:cNvSpPr/>
          <p:nvPr>
            <p:ph idx="3" type="pic"/>
          </p:nvPr>
        </p:nvSpPr>
        <p:spPr>
          <a:xfrm>
            <a:off x="3671893" y="1020763"/>
            <a:ext cx="5194295" cy="3774434"/>
          </a:xfrm>
          <a:prstGeom prst="rect">
            <a:avLst/>
          </a:prstGeom>
          <a:noFill/>
          <a:ln>
            <a:noFill/>
          </a:ln>
        </p:spPr>
        <p:txBody>
          <a:bodyPr anchorCtr="0" anchor="t" bIns="0" lIns="0" spcFirstLastPara="1" rIns="0" wrap="square" tIns="0">
            <a:noAutofit/>
          </a:bodyPr>
          <a:lstStyle>
            <a:lvl1pPr lvl="0" marR="0" rtl="0" algn="l">
              <a:lnSpc>
                <a:spcPct val="100000"/>
              </a:lnSpc>
              <a:spcBef>
                <a:spcPts val="1200"/>
              </a:spcBef>
              <a:spcAft>
                <a:spcPts val="0"/>
              </a:spcAft>
              <a:buClr>
                <a:schemeClr val="lt2"/>
              </a:buClr>
              <a:buSzPts val="1700"/>
              <a:buFont typeface="Arial"/>
              <a:buNone/>
              <a:defRPr b="0" i="0" sz="1700" u="none" cap="none" strike="noStrike">
                <a:solidFill>
                  <a:schemeClr val="lt2"/>
                </a:solidFill>
                <a:latin typeface="Arial"/>
                <a:ea typeface="Arial"/>
                <a:cs typeface="Arial"/>
                <a:sym typeface="Arial"/>
              </a:defRPr>
            </a:lvl1pPr>
            <a:lvl2pPr lvl="1" marR="0" rtl="0" algn="l">
              <a:lnSpc>
                <a:spcPct val="100000"/>
              </a:lnSpc>
              <a:spcBef>
                <a:spcPts val="1000"/>
              </a:spcBef>
              <a:spcAft>
                <a:spcPts val="0"/>
              </a:spcAft>
              <a:buClr>
                <a:schemeClr val="accent1"/>
              </a:buClr>
              <a:buSzPts val="1400"/>
              <a:buFont typeface="Noto Sans Symbols"/>
              <a:buChar char="▶"/>
              <a:defRPr b="1" i="0" sz="1400" u="none" cap="none" strike="noStrike">
                <a:solidFill>
                  <a:schemeClr val="dk1"/>
                </a:solidFill>
                <a:latin typeface="Arial"/>
                <a:ea typeface="Arial"/>
                <a:cs typeface="Arial"/>
                <a:sym typeface="Arial"/>
              </a:defRPr>
            </a:lvl2pPr>
            <a:lvl3pPr lvl="2" marR="0" rtl="0" algn="l">
              <a:lnSpc>
                <a:spcPct val="100000"/>
              </a:lnSpc>
              <a:spcBef>
                <a:spcPts val="1000"/>
              </a:spcBef>
              <a:spcAft>
                <a:spcPts val="0"/>
              </a:spcAft>
              <a:buClr>
                <a:schemeClr val="accent1"/>
              </a:buClr>
              <a:buSzPts val="1300"/>
              <a:buFont typeface="Noto Sans Symbols"/>
              <a:buChar char="●"/>
              <a:defRPr b="0" i="0" sz="1300" u="none" cap="none" strike="noStrike">
                <a:solidFill>
                  <a:schemeClr val="dk1"/>
                </a:solidFill>
                <a:latin typeface="Arial"/>
                <a:ea typeface="Arial"/>
                <a:cs typeface="Arial"/>
                <a:sym typeface="Arial"/>
              </a:defRPr>
            </a:lvl3pPr>
            <a:lvl4pPr lvl="3" marR="0" rtl="0" algn="l">
              <a:lnSpc>
                <a:spcPct val="100000"/>
              </a:lnSpc>
              <a:spcBef>
                <a:spcPts val="600"/>
              </a:spcBef>
              <a:spcAft>
                <a:spcPts val="0"/>
              </a:spcAft>
              <a:buClr>
                <a:schemeClr val="accent1"/>
              </a:buClr>
              <a:buSzPts val="1040"/>
              <a:buFont typeface="Noto Sans Symbols"/>
              <a:buChar char="▶"/>
              <a:defRPr b="0" i="0" sz="1300" u="none" cap="none" strike="noStrike">
                <a:solidFill>
                  <a:schemeClr val="dk1"/>
                </a:solidFill>
                <a:latin typeface="Arial"/>
                <a:ea typeface="Arial"/>
                <a:cs typeface="Arial"/>
                <a:sym typeface="Arial"/>
              </a:defRPr>
            </a:lvl4pPr>
            <a:lvl5pPr lvl="4" marR="0" rtl="0" algn="l">
              <a:lnSpc>
                <a:spcPct val="100000"/>
              </a:lnSpc>
              <a:spcBef>
                <a:spcPts val="600"/>
              </a:spcBef>
              <a:spcAft>
                <a:spcPts val="0"/>
              </a:spcAft>
              <a:buClr>
                <a:schemeClr val="accent1"/>
              </a:buClr>
              <a:buSzPts val="880"/>
              <a:buFont typeface="Arial"/>
              <a:buChar char="•"/>
              <a:defRPr b="0" i="0" sz="1100" u="none" cap="none" strike="noStrike">
                <a:solidFill>
                  <a:schemeClr val="dk1"/>
                </a:solidFill>
                <a:latin typeface="Arial"/>
                <a:ea typeface="Arial"/>
                <a:cs typeface="Arial"/>
                <a:sym typeface="Arial"/>
              </a:defRPr>
            </a:lvl5pPr>
            <a:lvl6pPr lvl="5" marR="0" rtl="0" algn="l">
              <a:lnSpc>
                <a:spcPct val="100000"/>
              </a:lnSpc>
              <a:spcBef>
                <a:spcPts val="600"/>
              </a:spcBef>
              <a:spcAft>
                <a:spcPts val="0"/>
              </a:spcAft>
              <a:buClr>
                <a:schemeClr val="accent1"/>
              </a:buClr>
              <a:buSzPts val="1100"/>
              <a:buFont typeface="Arial"/>
              <a:buChar char="•"/>
              <a:defRPr b="0" i="0" sz="110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1"/>
              <a:buFont typeface="Arial"/>
              <a:buChar char="•"/>
              <a:defRPr b="0" i="0" sz="1351"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1"/>
              <a:buFont typeface="Arial"/>
              <a:buChar char="•"/>
              <a:defRPr b="0" i="0" sz="1351"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1"/>
              <a:buFont typeface="Arial"/>
              <a:buChar char="•"/>
              <a:defRPr b="0" i="0" sz="1351" u="none" cap="none" strike="noStrike">
                <a:solidFill>
                  <a:schemeClr val="dk1"/>
                </a:solidFill>
                <a:latin typeface="Arial"/>
                <a:ea typeface="Arial"/>
                <a:cs typeface="Arial"/>
                <a:sym typeface="Arial"/>
              </a:defRPr>
            </a:lvl9pPr>
          </a:lstStyle>
          <a:p/>
        </p:txBody>
      </p:sp>
      <p:sp>
        <p:nvSpPr>
          <p:cNvPr id="131" name="Google Shape;131;p30"/>
          <p:cNvSpPr txBox="1"/>
          <p:nvPr>
            <p:ph idx="4" type="body"/>
          </p:nvPr>
        </p:nvSpPr>
        <p:spPr>
          <a:xfrm>
            <a:off x="223838" y="262675"/>
            <a:ext cx="591950" cy="307777"/>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1200"/>
              </a:spcBef>
              <a:spcAft>
                <a:spcPts val="0"/>
              </a:spcAft>
              <a:buClr>
                <a:schemeClr val="dk1"/>
              </a:buClr>
              <a:buSzPts val="2000"/>
              <a:buNone/>
              <a:defRPr b="1" sz="2000">
                <a:solidFill>
                  <a:schemeClr val="dk1"/>
                </a:solidFill>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20039" lvl="3" marL="1828800" algn="l">
              <a:lnSpc>
                <a:spcPct val="100000"/>
              </a:lnSpc>
              <a:spcBef>
                <a:spcPts val="600"/>
              </a:spcBef>
              <a:spcAft>
                <a:spcPts val="0"/>
              </a:spcAft>
              <a:buSzPts val="1440"/>
              <a:buChar char="▶"/>
              <a:defRPr/>
            </a:lvl4pPr>
            <a:lvl5pPr indent="-320039" lvl="4" marL="2286000" algn="l">
              <a:lnSpc>
                <a:spcPct val="100000"/>
              </a:lnSpc>
              <a:spcBef>
                <a:spcPts val="600"/>
              </a:spcBef>
              <a:spcAft>
                <a:spcPts val="0"/>
              </a:spcAft>
              <a:buSzPts val="1440"/>
              <a:buChar char="•"/>
              <a:defRPr/>
            </a:lvl5pPr>
            <a:lvl6pPr indent="-342900" lvl="5" marL="2743200" algn="l">
              <a:lnSpc>
                <a:spcPct val="100000"/>
              </a:lnSpc>
              <a:spcBef>
                <a:spcPts val="600"/>
              </a:spcBef>
              <a:spcAft>
                <a:spcPts val="0"/>
              </a:spcAft>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32" name="Google Shape;132;p30"/>
          <p:cNvSpPr txBox="1"/>
          <p:nvPr>
            <p:ph idx="10" type="dt"/>
          </p:nvPr>
        </p:nvSpPr>
        <p:spPr>
          <a:xfrm>
            <a:off x="1381494" y="4893579"/>
            <a:ext cx="1008000" cy="123111"/>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 exergue">
  <p:cSld name="Image + exergue">
    <p:spTree>
      <p:nvGrpSpPr>
        <p:cNvPr id="133" name="Shape 133"/>
        <p:cNvGrpSpPr/>
        <p:nvPr/>
      </p:nvGrpSpPr>
      <p:grpSpPr>
        <a:xfrm>
          <a:off x="0" y="0"/>
          <a:ext cx="0" cy="0"/>
          <a:chOff x="0" y="0"/>
          <a:chExt cx="0" cy="0"/>
        </a:xfrm>
      </p:grpSpPr>
      <p:sp>
        <p:nvSpPr>
          <p:cNvPr id="134" name="Google Shape;134;p31"/>
          <p:cNvSpPr txBox="1"/>
          <p:nvPr>
            <p:ph type="title"/>
          </p:nvPr>
        </p:nvSpPr>
        <p:spPr>
          <a:xfrm>
            <a:off x="1080005" y="294625"/>
            <a:ext cx="7780043" cy="4563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5" name="Google Shape;135;p31"/>
          <p:cNvSpPr txBox="1"/>
          <p:nvPr>
            <p:ph idx="11" type="ftr"/>
          </p:nvPr>
        </p:nvSpPr>
        <p:spPr>
          <a:xfrm>
            <a:off x="2448000" y="4893579"/>
            <a:ext cx="5016166" cy="123111"/>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31"/>
          <p:cNvSpPr txBox="1"/>
          <p:nvPr>
            <p:ph idx="12" type="sldNum"/>
          </p:nvPr>
        </p:nvSpPr>
        <p:spPr>
          <a:xfrm>
            <a:off x="1080000" y="4893579"/>
            <a:ext cx="190800" cy="123111"/>
          </a:xfrm>
          <a:prstGeom prst="rect">
            <a:avLst/>
          </a:prstGeom>
          <a:noFill/>
          <a:ln>
            <a:noFill/>
          </a:ln>
        </p:spPr>
        <p:txBody>
          <a:bodyPr anchorCtr="0" anchor="t" bIns="0" lIns="0" spcFirstLastPara="1" rIns="0" wrap="square" tIns="0">
            <a:sp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fr-FR"/>
              <a:t>‹#›</a:t>
            </a:fld>
            <a:endParaRPr/>
          </a:p>
        </p:txBody>
      </p:sp>
      <p:sp>
        <p:nvSpPr>
          <p:cNvPr id="137" name="Google Shape;137;p31"/>
          <p:cNvSpPr/>
          <p:nvPr>
            <p:ph idx="2" type="pic"/>
          </p:nvPr>
        </p:nvSpPr>
        <p:spPr>
          <a:xfrm>
            <a:off x="1079499" y="1020763"/>
            <a:ext cx="7786687" cy="3774434"/>
          </a:xfrm>
          <a:prstGeom prst="rect">
            <a:avLst/>
          </a:prstGeom>
          <a:noFill/>
          <a:ln>
            <a:noFill/>
          </a:ln>
        </p:spPr>
        <p:txBody>
          <a:bodyPr anchorCtr="0" anchor="t" bIns="0" lIns="0" spcFirstLastPara="1" rIns="0" wrap="square" tIns="0">
            <a:noAutofit/>
          </a:bodyPr>
          <a:lstStyle>
            <a:lvl1pPr lvl="0" marR="0" rtl="0" algn="l">
              <a:lnSpc>
                <a:spcPct val="100000"/>
              </a:lnSpc>
              <a:spcBef>
                <a:spcPts val="1200"/>
              </a:spcBef>
              <a:spcAft>
                <a:spcPts val="0"/>
              </a:spcAft>
              <a:buClr>
                <a:schemeClr val="lt2"/>
              </a:buClr>
              <a:buSzPts val="1700"/>
              <a:buFont typeface="Arial"/>
              <a:buNone/>
              <a:defRPr b="0" i="0" sz="1700" u="none" cap="none" strike="noStrike">
                <a:solidFill>
                  <a:schemeClr val="lt2"/>
                </a:solidFill>
                <a:latin typeface="Arial"/>
                <a:ea typeface="Arial"/>
                <a:cs typeface="Arial"/>
                <a:sym typeface="Arial"/>
              </a:defRPr>
            </a:lvl1pPr>
            <a:lvl2pPr lvl="1" marR="0" rtl="0" algn="l">
              <a:lnSpc>
                <a:spcPct val="100000"/>
              </a:lnSpc>
              <a:spcBef>
                <a:spcPts val="1000"/>
              </a:spcBef>
              <a:spcAft>
                <a:spcPts val="0"/>
              </a:spcAft>
              <a:buClr>
                <a:schemeClr val="accent1"/>
              </a:buClr>
              <a:buSzPts val="1400"/>
              <a:buFont typeface="Noto Sans Symbols"/>
              <a:buChar char="▶"/>
              <a:defRPr b="1" i="0" sz="1400" u="none" cap="none" strike="noStrike">
                <a:solidFill>
                  <a:schemeClr val="dk1"/>
                </a:solidFill>
                <a:latin typeface="Arial"/>
                <a:ea typeface="Arial"/>
                <a:cs typeface="Arial"/>
                <a:sym typeface="Arial"/>
              </a:defRPr>
            </a:lvl2pPr>
            <a:lvl3pPr lvl="2" marR="0" rtl="0" algn="l">
              <a:lnSpc>
                <a:spcPct val="100000"/>
              </a:lnSpc>
              <a:spcBef>
                <a:spcPts val="1000"/>
              </a:spcBef>
              <a:spcAft>
                <a:spcPts val="0"/>
              </a:spcAft>
              <a:buClr>
                <a:schemeClr val="accent1"/>
              </a:buClr>
              <a:buSzPts val="1300"/>
              <a:buFont typeface="Noto Sans Symbols"/>
              <a:buChar char="●"/>
              <a:defRPr b="0" i="0" sz="1300" u="none" cap="none" strike="noStrike">
                <a:solidFill>
                  <a:schemeClr val="dk1"/>
                </a:solidFill>
                <a:latin typeface="Arial"/>
                <a:ea typeface="Arial"/>
                <a:cs typeface="Arial"/>
                <a:sym typeface="Arial"/>
              </a:defRPr>
            </a:lvl3pPr>
            <a:lvl4pPr lvl="3" marR="0" rtl="0" algn="l">
              <a:lnSpc>
                <a:spcPct val="100000"/>
              </a:lnSpc>
              <a:spcBef>
                <a:spcPts val="600"/>
              </a:spcBef>
              <a:spcAft>
                <a:spcPts val="0"/>
              </a:spcAft>
              <a:buClr>
                <a:schemeClr val="accent1"/>
              </a:buClr>
              <a:buSzPts val="1040"/>
              <a:buFont typeface="Noto Sans Symbols"/>
              <a:buChar char="▶"/>
              <a:defRPr b="0" i="0" sz="1300" u="none" cap="none" strike="noStrike">
                <a:solidFill>
                  <a:schemeClr val="dk1"/>
                </a:solidFill>
                <a:latin typeface="Arial"/>
                <a:ea typeface="Arial"/>
                <a:cs typeface="Arial"/>
                <a:sym typeface="Arial"/>
              </a:defRPr>
            </a:lvl4pPr>
            <a:lvl5pPr lvl="4" marR="0" rtl="0" algn="l">
              <a:lnSpc>
                <a:spcPct val="100000"/>
              </a:lnSpc>
              <a:spcBef>
                <a:spcPts val="600"/>
              </a:spcBef>
              <a:spcAft>
                <a:spcPts val="0"/>
              </a:spcAft>
              <a:buClr>
                <a:schemeClr val="accent1"/>
              </a:buClr>
              <a:buSzPts val="880"/>
              <a:buFont typeface="Arial"/>
              <a:buChar char="•"/>
              <a:defRPr b="0" i="0" sz="1100" u="none" cap="none" strike="noStrike">
                <a:solidFill>
                  <a:schemeClr val="dk1"/>
                </a:solidFill>
                <a:latin typeface="Arial"/>
                <a:ea typeface="Arial"/>
                <a:cs typeface="Arial"/>
                <a:sym typeface="Arial"/>
              </a:defRPr>
            </a:lvl5pPr>
            <a:lvl6pPr lvl="5" marR="0" rtl="0" algn="l">
              <a:lnSpc>
                <a:spcPct val="100000"/>
              </a:lnSpc>
              <a:spcBef>
                <a:spcPts val="600"/>
              </a:spcBef>
              <a:spcAft>
                <a:spcPts val="0"/>
              </a:spcAft>
              <a:buClr>
                <a:schemeClr val="accent1"/>
              </a:buClr>
              <a:buSzPts val="1100"/>
              <a:buFont typeface="Arial"/>
              <a:buChar char="•"/>
              <a:defRPr b="0" i="0" sz="110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1"/>
              <a:buFont typeface="Arial"/>
              <a:buChar char="•"/>
              <a:defRPr b="0" i="0" sz="1351"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1"/>
              <a:buFont typeface="Arial"/>
              <a:buChar char="•"/>
              <a:defRPr b="0" i="0" sz="1351"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1"/>
              <a:buFont typeface="Arial"/>
              <a:buChar char="•"/>
              <a:defRPr b="0" i="0" sz="1351" u="none" cap="none" strike="noStrike">
                <a:solidFill>
                  <a:schemeClr val="dk1"/>
                </a:solidFill>
                <a:latin typeface="Arial"/>
                <a:ea typeface="Arial"/>
                <a:cs typeface="Arial"/>
                <a:sym typeface="Arial"/>
              </a:defRPr>
            </a:lvl9pPr>
          </a:lstStyle>
          <a:p/>
        </p:txBody>
      </p:sp>
      <p:sp>
        <p:nvSpPr>
          <p:cNvPr id="138" name="Google Shape;138;p31"/>
          <p:cNvSpPr txBox="1"/>
          <p:nvPr>
            <p:ph idx="1" type="body"/>
          </p:nvPr>
        </p:nvSpPr>
        <p:spPr>
          <a:xfrm>
            <a:off x="6273800" y="2593875"/>
            <a:ext cx="2592387" cy="1758745"/>
          </a:xfrm>
          <a:prstGeom prst="rect">
            <a:avLst/>
          </a:prstGeom>
          <a:solidFill>
            <a:srgbClr val="EAEAEA"/>
          </a:solidFill>
          <a:ln>
            <a:noFill/>
          </a:ln>
        </p:spPr>
        <p:txBody>
          <a:bodyPr anchorCtr="0" anchor="t" bIns="180000" lIns="180000" spcFirstLastPara="1" rIns="180000" wrap="square" tIns="180000">
            <a:noAutofit/>
          </a:bodyPr>
          <a:lstStyle>
            <a:lvl1pPr indent="-228600" lvl="0" marL="457200" algn="l">
              <a:lnSpc>
                <a:spcPct val="100000"/>
              </a:lnSpc>
              <a:spcBef>
                <a:spcPts val="0"/>
              </a:spcBef>
              <a:spcAft>
                <a:spcPts val="0"/>
              </a:spcAft>
              <a:buClr>
                <a:srgbClr val="595959"/>
              </a:buClr>
              <a:buSzPts val="1500"/>
              <a:buNone/>
              <a:defRPr b="0" sz="1500">
                <a:solidFill>
                  <a:srgbClr val="595959"/>
                </a:solidFill>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20039" lvl="3" marL="1828800" algn="l">
              <a:lnSpc>
                <a:spcPct val="100000"/>
              </a:lnSpc>
              <a:spcBef>
                <a:spcPts val="600"/>
              </a:spcBef>
              <a:spcAft>
                <a:spcPts val="0"/>
              </a:spcAft>
              <a:buSzPts val="1440"/>
              <a:buChar char="▶"/>
              <a:defRPr/>
            </a:lvl4pPr>
            <a:lvl5pPr indent="-284479" lvl="4" marL="2286000" algn="l">
              <a:lnSpc>
                <a:spcPct val="100000"/>
              </a:lnSpc>
              <a:spcBef>
                <a:spcPts val="600"/>
              </a:spcBef>
              <a:spcAft>
                <a:spcPts val="0"/>
              </a:spcAft>
              <a:buSzPts val="880"/>
              <a:buChar char="•"/>
              <a:defRPr/>
            </a:lvl5pPr>
            <a:lvl6pPr indent="-342900" lvl="5" marL="2743200" algn="l">
              <a:lnSpc>
                <a:spcPct val="100000"/>
              </a:lnSpc>
              <a:spcBef>
                <a:spcPts val="600"/>
              </a:spcBef>
              <a:spcAft>
                <a:spcPts val="0"/>
              </a:spcAft>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39" name="Google Shape;139;p31"/>
          <p:cNvSpPr txBox="1"/>
          <p:nvPr>
            <p:ph idx="3" type="body"/>
          </p:nvPr>
        </p:nvSpPr>
        <p:spPr>
          <a:xfrm>
            <a:off x="223838" y="262675"/>
            <a:ext cx="591950" cy="307777"/>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1200"/>
              </a:spcBef>
              <a:spcAft>
                <a:spcPts val="0"/>
              </a:spcAft>
              <a:buClr>
                <a:schemeClr val="dk1"/>
              </a:buClr>
              <a:buSzPts val="2000"/>
              <a:buNone/>
              <a:defRPr b="1" sz="2000">
                <a:solidFill>
                  <a:schemeClr val="dk1"/>
                </a:solidFill>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20039" lvl="3" marL="1828800" algn="l">
              <a:lnSpc>
                <a:spcPct val="100000"/>
              </a:lnSpc>
              <a:spcBef>
                <a:spcPts val="600"/>
              </a:spcBef>
              <a:spcAft>
                <a:spcPts val="0"/>
              </a:spcAft>
              <a:buSzPts val="1440"/>
              <a:buChar char="▶"/>
              <a:defRPr/>
            </a:lvl4pPr>
            <a:lvl5pPr indent="-320039" lvl="4" marL="2286000" algn="l">
              <a:lnSpc>
                <a:spcPct val="100000"/>
              </a:lnSpc>
              <a:spcBef>
                <a:spcPts val="600"/>
              </a:spcBef>
              <a:spcAft>
                <a:spcPts val="0"/>
              </a:spcAft>
              <a:buSzPts val="1440"/>
              <a:buChar char="•"/>
              <a:defRPr/>
            </a:lvl5pPr>
            <a:lvl6pPr indent="-342900" lvl="5" marL="2743200" algn="l">
              <a:lnSpc>
                <a:spcPct val="100000"/>
              </a:lnSpc>
              <a:spcBef>
                <a:spcPts val="600"/>
              </a:spcBef>
              <a:spcAft>
                <a:spcPts val="0"/>
              </a:spcAft>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40" name="Google Shape;140;p31"/>
          <p:cNvSpPr txBox="1"/>
          <p:nvPr>
            <p:ph idx="10" type="dt"/>
          </p:nvPr>
        </p:nvSpPr>
        <p:spPr>
          <a:xfrm>
            <a:off x="1381494" y="4893579"/>
            <a:ext cx="1008000" cy="123111"/>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 Chiffres clés 1">
  <p:cSld name="Image + Chiffres clés 1">
    <p:spTree>
      <p:nvGrpSpPr>
        <p:cNvPr id="141" name="Shape 141"/>
        <p:cNvGrpSpPr/>
        <p:nvPr/>
      </p:nvGrpSpPr>
      <p:grpSpPr>
        <a:xfrm>
          <a:off x="0" y="0"/>
          <a:ext cx="0" cy="0"/>
          <a:chOff x="0" y="0"/>
          <a:chExt cx="0" cy="0"/>
        </a:xfrm>
      </p:grpSpPr>
      <p:sp>
        <p:nvSpPr>
          <p:cNvPr id="142" name="Google Shape;142;p32"/>
          <p:cNvSpPr txBox="1"/>
          <p:nvPr>
            <p:ph idx="11" type="ftr"/>
          </p:nvPr>
        </p:nvSpPr>
        <p:spPr>
          <a:xfrm>
            <a:off x="2448000" y="4893579"/>
            <a:ext cx="5016166" cy="123111"/>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32"/>
          <p:cNvSpPr txBox="1"/>
          <p:nvPr>
            <p:ph idx="12" type="sldNum"/>
          </p:nvPr>
        </p:nvSpPr>
        <p:spPr>
          <a:xfrm>
            <a:off x="1080000" y="4893579"/>
            <a:ext cx="190800" cy="123111"/>
          </a:xfrm>
          <a:prstGeom prst="rect">
            <a:avLst/>
          </a:prstGeom>
          <a:noFill/>
          <a:ln>
            <a:noFill/>
          </a:ln>
        </p:spPr>
        <p:txBody>
          <a:bodyPr anchorCtr="0" anchor="t" bIns="0" lIns="0" spcFirstLastPara="1" rIns="0" wrap="square" tIns="0">
            <a:sp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fr-FR"/>
              <a:t>‹#›</a:t>
            </a:fld>
            <a:endParaRPr/>
          </a:p>
        </p:txBody>
      </p:sp>
      <p:sp>
        <p:nvSpPr>
          <p:cNvPr id="144" name="Google Shape;144;p32"/>
          <p:cNvSpPr/>
          <p:nvPr>
            <p:ph idx="2" type="pic"/>
          </p:nvPr>
        </p:nvSpPr>
        <p:spPr>
          <a:xfrm>
            <a:off x="1079500" y="333375"/>
            <a:ext cx="7780544" cy="4461820"/>
          </a:xfrm>
          <a:prstGeom prst="rect">
            <a:avLst/>
          </a:prstGeom>
          <a:noFill/>
          <a:ln>
            <a:noFill/>
          </a:ln>
        </p:spPr>
        <p:txBody>
          <a:bodyPr anchorCtr="0" anchor="t" bIns="0" lIns="0" spcFirstLastPara="1" rIns="0" wrap="square" tIns="0">
            <a:noAutofit/>
          </a:bodyPr>
          <a:lstStyle>
            <a:lvl1pPr lvl="0" marR="0" rtl="0" algn="l">
              <a:lnSpc>
                <a:spcPct val="100000"/>
              </a:lnSpc>
              <a:spcBef>
                <a:spcPts val="1200"/>
              </a:spcBef>
              <a:spcAft>
                <a:spcPts val="0"/>
              </a:spcAft>
              <a:buClr>
                <a:schemeClr val="lt2"/>
              </a:buClr>
              <a:buSzPts val="1700"/>
              <a:buFont typeface="Arial"/>
              <a:buNone/>
              <a:defRPr b="0" i="0" sz="1700" u="none" cap="none" strike="noStrike">
                <a:solidFill>
                  <a:schemeClr val="lt2"/>
                </a:solidFill>
                <a:latin typeface="Arial"/>
                <a:ea typeface="Arial"/>
                <a:cs typeface="Arial"/>
                <a:sym typeface="Arial"/>
              </a:defRPr>
            </a:lvl1pPr>
            <a:lvl2pPr lvl="1" marR="0" rtl="0" algn="l">
              <a:lnSpc>
                <a:spcPct val="100000"/>
              </a:lnSpc>
              <a:spcBef>
                <a:spcPts val="1000"/>
              </a:spcBef>
              <a:spcAft>
                <a:spcPts val="0"/>
              </a:spcAft>
              <a:buClr>
                <a:schemeClr val="accent1"/>
              </a:buClr>
              <a:buSzPts val="1400"/>
              <a:buFont typeface="Noto Sans Symbols"/>
              <a:buChar char="▶"/>
              <a:defRPr b="1" i="0" sz="1400" u="none" cap="none" strike="noStrike">
                <a:solidFill>
                  <a:schemeClr val="dk1"/>
                </a:solidFill>
                <a:latin typeface="Arial"/>
                <a:ea typeface="Arial"/>
                <a:cs typeface="Arial"/>
                <a:sym typeface="Arial"/>
              </a:defRPr>
            </a:lvl2pPr>
            <a:lvl3pPr lvl="2" marR="0" rtl="0" algn="l">
              <a:lnSpc>
                <a:spcPct val="100000"/>
              </a:lnSpc>
              <a:spcBef>
                <a:spcPts val="1000"/>
              </a:spcBef>
              <a:spcAft>
                <a:spcPts val="0"/>
              </a:spcAft>
              <a:buClr>
                <a:schemeClr val="accent1"/>
              </a:buClr>
              <a:buSzPts val="1300"/>
              <a:buFont typeface="Noto Sans Symbols"/>
              <a:buChar char="●"/>
              <a:defRPr b="0" i="0" sz="1300" u="none" cap="none" strike="noStrike">
                <a:solidFill>
                  <a:schemeClr val="dk1"/>
                </a:solidFill>
                <a:latin typeface="Arial"/>
                <a:ea typeface="Arial"/>
                <a:cs typeface="Arial"/>
                <a:sym typeface="Arial"/>
              </a:defRPr>
            </a:lvl3pPr>
            <a:lvl4pPr lvl="3" marR="0" rtl="0" algn="l">
              <a:lnSpc>
                <a:spcPct val="100000"/>
              </a:lnSpc>
              <a:spcBef>
                <a:spcPts val="600"/>
              </a:spcBef>
              <a:spcAft>
                <a:spcPts val="0"/>
              </a:spcAft>
              <a:buClr>
                <a:schemeClr val="accent1"/>
              </a:buClr>
              <a:buSzPts val="1040"/>
              <a:buFont typeface="Noto Sans Symbols"/>
              <a:buChar char="▶"/>
              <a:defRPr b="0" i="0" sz="1300" u="none" cap="none" strike="noStrike">
                <a:solidFill>
                  <a:schemeClr val="dk1"/>
                </a:solidFill>
                <a:latin typeface="Arial"/>
                <a:ea typeface="Arial"/>
                <a:cs typeface="Arial"/>
                <a:sym typeface="Arial"/>
              </a:defRPr>
            </a:lvl4pPr>
            <a:lvl5pPr lvl="4" marR="0" rtl="0" algn="l">
              <a:lnSpc>
                <a:spcPct val="100000"/>
              </a:lnSpc>
              <a:spcBef>
                <a:spcPts val="600"/>
              </a:spcBef>
              <a:spcAft>
                <a:spcPts val="0"/>
              </a:spcAft>
              <a:buClr>
                <a:schemeClr val="accent1"/>
              </a:buClr>
              <a:buSzPts val="880"/>
              <a:buFont typeface="Arial"/>
              <a:buChar char="•"/>
              <a:defRPr b="0" i="0" sz="1100" u="none" cap="none" strike="noStrike">
                <a:solidFill>
                  <a:schemeClr val="dk1"/>
                </a:solidFill>
                <a:latin typeface="Arial"/>
                <a:ea typeface="Arial"/>
                <a:cs typeface="Arial"/>
                <a:sym typeface="Arial"/>
              </a:defRPr>
            </a:lvl5pPr>
            <a:lvl6pPr lvl="5" marR="0" rtl="0" algn="l">
              <a:lnSpc>
                <a:spcPct val="100000"/>
              </a:lnSpc>
              <a:spcBef>
                <a:spcPts val="600"/>
              </a:spcBef>
              <a:spcAft>
                <a:spcPts val="0"/>
              </a:spcAft>
              <a:buClr>
                <a:schemeClr val="accent1"/>
              </a:buClr>
              <a:buSzPts val="1100"/>
              <a:buFont typeface="Arial"/>
              <a:buChar char="•"/>
              <a:defRPr b="0" i="0" sz="110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1"/>
              <a:buFont typeface="Arial"/>
              <a:buChar char="•"/>
              <a:defRPr b="0" i="0" sz="1351"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1"/>
              <a:buFont typeface="Arial"/>
              <a:buChar char="•"/>
              <a:defRPr b="0" i="0" sz="1351"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1"/>
              <a:buFont typeface="Arial"/>
              <a:buChar char="•"/>
              <a:defRPr b="0" i="0" sz="1351" u="none" cap="none" strike="noStrike">
                <a:solidFill>
                  <a:schemeClr val="dk1"/>
                </a:solidFill>
                <a:latin typeface="Arial"/>
                <a:ea typeface="Arial"/>
                <a:cs typeface="Arial"/>
                <a:sym typeface="Arial"/>
              </a:defRPr>
            </a:lvl9pPr>
          </a:lstStyle>
          <a:p/>
        </p:txBody>
      </p:sp>
      <p:sp>
        <p:nvSpPr>
          <p:cNvPr id="145" name="Google Shape;145;p32"/>
          <p:cNvSpPr/>
          <p:nvPr/>
        </p:nvSpPr>
        <p:spPr>
          <a:xfrm>
            <a:off x="851647" y="221878"/>
            <a:ext cx="152400" cy="63201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6" name="Google Shape;146;p32"/>
          <p:cNvSpPr txBox="1"/>
          <p:nvPr>
            <p:ph idx="1" type="body"/>
          </p:nvPr>
        </p:nvSpPr>
        <p:spPr>
          <a:xfrm>
            <a:off x="7153838" y="2262600"/>
            <a:ext cx="1712349" cy="1764378"/>
          </a:xfrm>
          <a:prstGeom prst="rect">
            <a:avLst/>
          </a:prstGeom>
          <a:solidFill>
            <a:srgbClr val="EAEAEA"/>
          </a:solidFill>
          <a:ln>
            <a:noFill/>
          </a:ln>
        </p:spPr>
        <p:txBody>
          <a:bodyPr anchorCtr="1" anchor="ctr" bIns="108000" lIns="180000" spcFirstLastPara="1" rIns="180000" wrap="square" tIns="108000">
            <a:noAutofit/>
          </a:bodyPr>
          <a:lstStyle>
            <a:lvl1pPr indent="-228600" lvl="0" marL="457200" algn="l">
              <a:lnSpc>
                <a:spcPct val="100000"/>
              </a:lnSpc>
              <a:spcBef>
                <a:spcPts val="900"/>
              </a:spcBef>
              <a:spcAft>
                <a:spcPts val="0"/>
              </a:spcAft>
              <a:buClr>
                <a:schemeClr val="accent1"/>
              </a:buClr>
              <a:buSzPts val="3200"/>
              <a:buNone/>
              <a:defRPr sz="3200">
                <a:solidFill>
                  <a:schemeClr val="accent1"/>
                </a:solidFill>
              </a:defRPr>
            </a:lvl1pPr>
            <a:lvl2pPr indent="-228600" lvl="1" marL="914400" algn="l">
              <a:lnSpc>
                <a:spcPct val="80000"/>
              </a:lnSpc>
              <a:spcBef>
                <a:spcPts val="0"/>
              </a:spcBef>
              <a:spcAft>
                <a:spcPts val="0"/>
              </a:spcAft>
              <a:buSzPts val="1200"/>
              <a:buNone/>
              <a:defRPr b="0" sz="1200" cap="none">
                <a:solidFill>
                  <a:schemeClr val="dk1"/>
                </a:solidFill>
              </a:defRPr>
            </a:lvl2pPr>
            <a:lvl3pPr indent="-342900" lvl="2" marL="1371600" algn="l">
              <a:lnSpc>
                <a:spcPct val="100000"/>
              </a:lnSpc>
              <a:spcBef>
                <a:spcPts val="1000"/>
              </a:spcBef>
              <a:spcAft>
                <a:spcPts val="0"/>
              </a:spcAft>
              <a:buSzPts val="1800"/>
              <a:buChar char="●"/>
              <a:defRPr/>
            </a:lvl3pPr>
            <a:lvl4pPr indent="-320039" lvl="3" marL="1828800" algn="l">
              <a:lnSpc>
                <a:spcPct val="100000"/>
              </a:lnSpc>
              <a:spcBef>
                <a:spcPts val="600"/>
              </a:spcBef>
              <a:spcAft>
                <a:spcPts val="0"/>
              </a:spcAft>
              <a:buSzPts val="1440"/>
              <a:buChar char="▶"/>
              <a:defRPr/>
            </a:lvl4pPr>
            <a:lvl5pPr indent="-284479" lvl="4" marL="2286000" algn="l">
              <a:lnSpc>
                <a:spcPct val="100000"/>
              </a:lnSpc>
              <a:spcBef>
                <a:spcPts val="600"/>
              </a:spcBef>
              <a:spcAft>
                <a:spcPts val="0"/>
              </a:spcAft>
              <a:buSzPts val="880"/>
              <a:buChar char="•"/>
              <a:defRPr/>
            </a:lvl5pPr>
            <a:lvl6pPr indent="-342900" lvl="5" marL="2743200" algn="l">
              <a:lnSpc>
                <a:spcPct val="100000"/>
              </a:lnSpc>
              <a:spcBef>
                <a:spcPts val="600"/>
              </a:spcBef>
              <a:spcAft>
                <a:spcPts val="0"/>
              </a:spcAft>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47" name="Google Shape;147;p32"/>
          <p:cNvSpPr txBox="1"/>
          <p:nvPr>
            <p:ph idx="10" type="dt"/>
          </p:nvPr>
        </p:nvSpPr>
        <p:spPr>
          <a:xfrm>
            <a:off x="1381494" y="4893579"/>
            <a:ext cx="1008000" cy="123111"/>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 Chiffres clés 2">
  <p:cSld name="Image + Chiffres clés 2">
    <p:spTree>
      <p:nvGrpSpPr>
        <p:cNvPr id="148" name="Shape 148"/>
        <p:cNvGrpSpPr/>
        <p:nvPr/>
      </p:nvGrpSpPr>
      <p:grpSpPr>
        <a:xfrm>
          <a:off x="0" y="0"/>
          <a:ext cx="0" cy="0"/>
          <a:chOff x="0" y="0"/>
          <a:chExt cx="0" cy="0"/>
        </a:xfrm>
      </p:grpSpPr>
      <p:sp>
        <p:nvSpPr>
          <p:cNvPr id="149" name="Google Shape;149;p33"/>
          <p:cNvSpPr/>
          <p:nvPr/>
        </p:nvSpPr>
        <p:spPr>
          <a:xfrm>
            <a:off x="851647" y="221878"/>
            <a:ext cx="152400" cy="63201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0" name="Google Shape;150;p33"/>
          <p:cNvSpPr txBox="1"/>
          <p:nvPr>
            <p:ph idx="11" type="ftr"/>
          </p:nvPr>
        </p:nvSpPr>
        <p:spPr>
          <a:xfrm>
            <a:off x="2448000" y="4893579"/>
            <a:ext cx="5016166" cy="123111"/>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33"/>
          <p:cNvSpPr txBox="1"/>
          <p:nvPr>
            <p:ph idx="12" type="sldNum"/>
          </p:nvPr>
        </p:nvSpPr>
        <p:spPr>
          <a:xfrm>
            <a:off x="1080000" y="4893579"/>
            <a:ext cx="190800" cy="123111"/>
          </a:xfrm>
          <a:prstGeom prst="rect">
            <a:avLst/>
          </a:prstGeom>
          <a:noFill/>
          <a:ln>
            <a:noFill/>
          </a:ln>
        </p:spPr>
        <p:txBody>
          <a:bodyPr anchorCtr="0" anchor="t" bIns="0" lIns="0" spcFirstLastPara="1" rIns="0" wrap="square" tIns="0">
            <a:sp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fr-FR"/>
              <a:t>‹#›</a:t>
            </a:fld>
            <a:endParaRPr/>
          </a:p>
        </p:txBody>
      </p:sp>
      <p:sp>
        <p:nvSpPr>
          <p:cNvPr id="152" name="Google Shape;152;p33"/>
          <p:cNvSpPr/>
          <p:nvPr>
            <p:ph idx="2" type="pic"/>
          </p:nvPr>
        </p:nvSpPr>
        <p:spPr>
          <a:xfrm>
            <a:off x="287338" y="333375"/>
            <a:ext cx="8572706" cy="4461820"/>
          </a:xfrm>
          <a:prstGeom prst="rect">
            <a:avLst/>
          </a:prstGeom>
          <a:noFill/>
          <a:ln>
            <a:noFill/>
          </a:ln>
        </p:spPr>
        <p:txBody>
          <a:bodyPr anchorCtr="0" anchor="t" bIns="0" lIns="0" spcFirstLastPara="1" rIns="0" wrap="square" tIns="0">
            <a:noAutofit/>
          </a:bodyPr>
          <a:lstStyle>
            <a:lvl1pPr lvl="0" marR="0" rtl="0" algn="l">
              <a:lnSpc>
                <a:spcPct val="100000"/>
              </a:lnSpc>
              <a:spcBef>
                <a:spcPts val="1200"/>
              </a:spcBef>
              <a:spcAft>
                <a:spcPts val="0"/>
              </a:spcAft>
              <a:buClr>
                <a:schemeClr val="lt2"/>
              </a:buClr>
              <a:buSzPts val="1700"/>
              <a:buFont typeface="Arial"/>
              <a:buNone/>
              <a:defRPr b="0" i="0" sz="1700" u="none" cap="none" strike="noStrike">
                <a:solidFill>
                  <a:schemeClr val="lt2"/>
                </a:solidFill>
                <a:latin typeface="Arial"/>
                <a:ea typeface="Arial"/>
                <a:cs typeface="Arial"/>
                <a:sym typeface="Arial"/>
              </a:defRPr>
            </a:lvl1pPr>
            <a:lvl2pPr lvl="1" marR="0" rtl="0" algn="l">
              <a:lnSpc>
                <a:spcPct val="100000"/>
              </a:lnSpc>
              <a:spcBef>
                <a:spcPts val="1000"/>
              </a:spcBef>
              <a:spcAft>
                <a:spcPts val="0"/>
              </a:spcAft>
              <a:buClr>
                <a:schemeClr val="accent1"/>
              </a:buClr>
              <a:buSzPts val="1400"/>
              <a:buFont typeface="Noto Sans Symbols"/>
              <a:buChar char="▶"/>
              <a:defRPr b="1" i="0" sz="1400" u="none" cap="none" strike="noStrike">
                <a:solidFill>
                  <a:schemeClr val="dk1"/>
                </a:solidFill>
                <a:latin typeface="Arial"/>
                <a:ea typeface="Arial"/>
                <a:cs typeface="Arial"/>
                <a:sym typeface="Arial"/>
              </a:defRPr>
            </a:lvl2pPr>
            <a:lvl3pPr lvl="2" marR="0" rtl="0" algn="l">
              <a:lnSpc>
                <a:spcPct val="100000"/>
              </a:lnSpc>
              <a:spcBef>
                <a:spcPts val="1000"/>
              </a:spcBef>
              <a:spcAft>
                <a:spcPts val="0"/>
              </a:spcAft>
              <a:buClr>
                <a:schemeClr val="accent1"/>
              </a:buClr>
              <a:buSzPts val="1300"/>
              <a:buFont typeface="Noto Sans Symbols"/>
              <a:buChar char="●"/>
              <a:defRPr b="0" i="0" sz="1300" u="none" cap="none" strike="noStrike">
                <a:solidFill>
                  <a:schemeClr val="dk1"/>
                </a:solidFill>
                <a:latin typeface="Arial"/>
                <a:ea typeface="Arial"/>
                <a:cs typeface="Arial"/>
                <a:sym typeface="Arial"/>
              </a:defRPr>
            </a:lvl3pPr>
            <a:lvl4pPr lvl="3" marR="0" rtl="0" algn="l">
              <a:lnSpc>
                <a:spcPct val="100000"/>
              </a:lnSpc>
              <a:spcBef>
                <a:spcPts val="600"/>
              </a:spcBef>
              <a:spcAft>
                <a:spcPts val="0"/>
              </a:spcAft>
              <a:buClr>
                <a:schemeClr val="accent1"/>
              </a:buClr>
              <a:buSzPts val="1040"/>
              <a:buFont typeface="Noto Sans Symbols"/>
              <a:buChar char="▶"/>
              <a:defRPr b="0" i="0" sz="1300" u="none" cap="none" strike="noStrike">
                <a:solidFill>
                  <a:schemeClr val="dk1"/>
                </a:solidFill>
                <a:latin typeface="Arial"/>
                <a:ea typeface="Arial"/>
                <a:cs typeface="Arial"/>
                <a:sym typeface="Arial"/>
              </a:defRPr>
            </a:lvl4pPr>
            <a:lvl5pPr lvl="4" marR="0" rtl="0" algn="l">
              <a:lnSpc>
                <a:spcPct val="100000"/>
              </a:lnSpc>
              <a:spcBef>
                <a:spcPts val="600"/>
              </a:spcBef>
              <a:spcAft>
                <a:spcPts val="0"/>
              </a:spcAft>
              <a:buClr>
                <a:schemeClr val="accent1"/>
              </a:buClr>
              <a:buSzPts val="880"/>
              <a:buFont typeface="Arial"/>
              <a:buChar char="•"/>
              <a:defRPr b="0" i="0" sz="1100" u="none" cap="none" strike="noStrike">
                <a:solidFill>
                  <a:schemeClr val="dk1"/>
                </a:solidFill>
                <a:latin typeface="Arial"/>
                <a:ea typeface="Arial"/>
                <a:cs typeface="Arial"/>
                <a:sym typeface="Arial"/>
              </a:defRPr>
            </a:lvl5pPr>
            <a:lvl6pPr lvl="5" marR="0" rtl="0" algn="l">
              <a:lnSpc>
                <a:spcPct val="100000"/>
              </a:lnSpc>
              <a:spcBef>
                <a:spcPts val="600"/>
              </a:spcBef>
              <a:spcAft>
                <a:spcPts val="0"/>
              </a:spcAft>
              <a:buClr>
                <a:schemeClr val="accent1"/>
              </a:buClr>
              <a:buSzPts val="1100"/>
              <a:buFont typeface="Arial"/>
              <a:buChar char="•"/>
              <a:defRPr b="0" i="0" sz="110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1"/>
              <a:buFont typeface="Arial"/>
              <a:buChar char="•"/>
              <a:defRPr b="0" i="0" sz="1351"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1"/>
              <a:buFont typeface="Arial"/>
              <a:buChar char="•"/>
              <a:defRPr b="0" i="0" sz="1351"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1"/>
              <a:buFont typeface="Arial"/>
              <a:buChar char="•"/>
              <a:defRPr b="0" i="0" sz="1351" u="none" cap="none" strike="noStrike">
                <a:solidFill>
                  <a:schemeClr val="dk1"/>
                </a:solidFill>
                <a:latin typeface="Arial"/>
                <a:ea typeface="Arial"/>
                <a:cs typeface="Arial"/>
                <a:sym typeface="Arial"/>
              </a:defRPr>
            </a:lvl9pPr>
          </a:lstStyle>
          <a:p/>
        </p:txBody>
      </p:sp>
      <p:sp>
        <p:nvSpPr>
          <p:cNvPr id="153" name="Google Shape;153;p33"/>
          <p:cNvSpPr txBox="1"/>
          <p:nvPr>
            <p:ph idx="1" type="body"/>
          </p:nvPr>
        </p:nvSpPr>
        <p:spPr>
          <a:xfrm>
            <a:off x="7153839" y="2262600"/>
            <a:ext cx="1712348" cy="1764378"/>
          </a:xfrm>
          <a:prstGeom prst="rect">
            <a:avLst/>
          </a:prstGeom>
          <a:solidFill>
            <a:srgbClr val="EAEAEA"/>
          </a:solidFill>
          <a:ln>
            <a:noFill/>
          </a:ln>
        </p:spPr>
        <p:txBody>
          <a:bodyPr anchorCtr="1" anchor="ctr" bIns="108000" lIns="180000" spcFirstLastPara="1" rIns="180000" wrap="square" tIns="108000">
            <a:noAutofit/>
          </a:bodyPr>
          <a:lstStyle>
            <a:lvl1pPr indent="-228600" lvl="0" marL="457200" algn="l">
              <a:lnSpc>
                <a:spcPct val="100000"/>
              </a:lnSpc>
              <a:spcBef>
                <a:spcPts val="900"/>
              </a:spcBef>
              <a:spcAft>
                <a:spcPts val="0"/>
              </a:spcAft>
              <a:buClr>
                <a:schemeClr val="accent1"/>
              </a:buClr>
              <a:buSzPts val="3200"/>
              <a:buNone/>
              <a:defRPr sz="3200">
                <a:solidFill>
                  <a:schemeClr val="accent1"/>
                </a:solidFill>
              </a:defRPr>
            </a:lvl1pPr>
            <a:lvl2pPr indent="-228600" lvl="1" marL="914400" algn="l">
              <a:lnSpc>
                <a:spcPct val="80000"/>
              </a:lnSpc>
              <a:spcBef>
                <a:spcPts val="0"/>
              </a:spcBef>
              <a:spcAft>
                <a:spcPts val="0"/>
              </a:spcAft>
              <a:buSzPts val="1200"/>
              <a:buNone/>
              <a:defRPr b="0" sz="1200" cap="none">
                <a:solidFill>
                  <a:schemeClr val="dk1"/>
                </a:solidFill>
              </a:defRPr>
            </a:lvl2pPr>
            <a:lvl3pPr indent="-342900" lvl="2" marL="1371600" algn="l">
              <a:lnSpc>
                <a:spcPct val="100000"/>
              </a:lnSpc>
              <a:spcBef>
                <a:spcPts val="1000"/>
              </a:spcBef>
              <a:spcAft>
                <a:spcPts val="0"/>
              </a:spcAft>
              <a:buSzPts val="1800"/>
              <a:buChar char="●"/>
              <a:defRPr/>
            </a:lvl3pPr>
            <a:lvl4pPr indent="-320039" lvl="3" marL="1828800" algn="l">
              <a:lnSpc>
                <a:spcPct val="100000"/>
              </a:lnSpc>
              <a:spcBef>
                <a:spcPts val="600"/>
              </a:spcBef>
              <a:spcAft>
                <a:spcPts val="0"/>
              </a:spcAft>
              <a:buSzPts val="1440"/>
              <a:buChar char="▶"/>
              <a:defRPr/>
            </a:lvl4pPr>
            <a:lvl5pPr indent="-284479" lvl="4" marL="2286000" algn="l">
              <a:lnSpc>
                <a:spcPct val="100000"/>
              </a:lnSpc>
              <a:spcBef>
                <a:spcPts val="600"/>
              </a:spcBef>
              <a:spcAft>
                <a:spcPts val="0"/>
              </a:spcAft>
              <a:buSzPts val="880"/>
              <a:buChar char="•"/>
              <a:defRPr/>
            </a:lvl5pPr>
            <a:lvl6pPr indent="-342900" lvl="5" marL="2743200" algn="l">
              <a:lnSpc>
                <a:spcPct val="100000"/>
              </a:lnSpc>
              <a:spcBef>
                <a:spcPts val="600"/>
              </a:spcBef>
              <a:spcAft>
                <a:spcPts val="0"/>
              </a:spcAft>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54" name="Google Shape;154;p33"/>
          <p:cNvSpPr txBox="1"/>
          <p:nvPr>
            <p:ph idx="10" type="dt"/>
          </p:nvPr>
        </p:nvSpPr>
        <p:spPr>
          <a:xfrm>
            <a:off x="1381494" y="4893579"/>
            <a:ext cx="1008000" cy="123111"/>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 exergue + Contenu">
  <p:cSld name="Image + exergue + Contenu">
    <p:spTree>
      <p:nvGrpSpPr>
        <p:cNvPr id="155" name="Shape 155"/>
        <p:cNvGrpSpPr/>
        <p:nvPr/>
      </p:nvGrpSpPr>
      <p:grpSpPr>
        <a:xfrm>
          <a:off x="0" y="0"/>
          <a:ext cx="0" cy="0"/>
          <a:chOff x="0" y="0"/>
          <a:chExt cx="0" cy="0"/>
        </a:xfrm>
      </p:grpSpPr>
      <p:sp>
        <p:nvSpPr>
          <p:cNvPr id="156" name="Google Shape;156;p34"/>
          <p:cNvSpPr txBox="1"/>
          <p:nvPr>
            <p:ph type="title"/>
          </p:nvPr>
        </p:nvSpPr>
        <p:spPr>
          <a:xfrm>
            <a:off x="1080005" y="294625"/>
            <a:ext cx="7780043" cy="4563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7" name="Google Shape;157;p34"/>
          <p:cNvSpPr txBox="1"/>
          <p:nvPr>
            <p:ph idx="11" type="ftr"/>
          </p:nvPr>
        </p:nvSpPr>
        <p:spPr>
          <a:xfrm>
            <a:off x="2448000" y="4893579"/>
            <a:ext cx="5016166" cy="123111"/>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34"/>
          <p:cNvSpPr txBox="1"/>
          <p:nvPr>
            <p:ph idx="12" type="sldNum"/>
          </p:nvPr>
        </p:nvSpPr>
        <p:spPr>
          <a:xfrm>
            <a:off x="1080000" y="4893579"/>
            <a:ext cx="190800" cy="123111"/>
          </a:xfrm>
          <a:prstGeom prst="rect">
            <a:avLst/>
          </a:prstGeom>
          <a:noFill/>
          <a:ln>
            <a:noFill/>
          </a:ln>
        </p:spPr>
        <p:txBody>
          <a:bodyPr anchorCtr="0" anchor="t" bIns="0" lIns="0" spcFirstLastPara="1" rIns="0" wrap="square" tIns="0">
            <a:sp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fr-FR"/>
              <a:t>‹#›</a:t>
            </a:fld>
            <a:endParaRPr/>
          </a:p>
        </p:txBody>
      </p:sp>
      <p:sp>
        <p:nvSpPr>
          <p:cNvPr id="159" name="Google Shape;159;p34"/>
          <p:cNvSpPr txBox="1"/>
          <p:nvPr>
            <p:ph idx="1" type="body"/>
          </p:nvPr>
        </p:nvSpPr>
        <p:spPr>
          <a:xfrm>
            <a:off x="3949204" y="2141102"/>
            <a:ext cx="4910843" cy="2181135"/>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200"/>
              </a:spcBef>
              <a:spcAft>
                <a:spcPts val="0"/>
              </a:spcAft>
              <a:buClr>
                <a:schemeClr val="accent1"/>
              </a:buClr>
              <a:buSzPts val="1800"/>
              <a:buNone/>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20039" lvl="3" marL="1828800" algn="l">
              <a:lnSpc>
                <a:spcPct val="100000"/>
              </a:lnSpc>
              <a:spcBef>
                <a:spcPts val="600"/>
              </a:spcBef>
              <a:spcAft>
                <a:spcPts val="0"/>
              </a:spcAft>
              <a:buSzPts val="1440"/>
              <a:buChar char="▶"/>
              <a:defRPr/>
            </a:lvl4pPr>
            <a:lvl5pPr indent="-284479" lvl="4" marL="2286000" algn="l">
              <a:lnSpc>
                <a:spcPct val="100000"/>
              </a:lnSpc>
              <a:spcBef>
                <a:spcPts val="600"/>
              </a:spcBef>
              <a:spcAft>
                <a:spcPts val="0"/>
              </a:spcAft>
              <a:buSzPts val="880"/>
              <a:buChar char="•"/>
              <a:defRPr/>
            </a:lvl5pPr>
            <a:lvl6pPr indent="-342900" lvl="5" marL="2743200" algn="l">
              <a:lnSpc>
                <a:spcPct val="100000"/>
              </a:lnSpc>
              <a:spcBef>
                <a:spcPts val="600"/>
              </a:spcBef>
              <a:spcAft>
                <a:spcPts val="0"/>
              </a:spcAft>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60" name="Google Shape;160;p34"/>
          <p:cNvSpPr/>
          <p:nvPr>
            <p:ph idx="2" type="pic"/>
          </p:nvPr>
        </p:nvSpPr>
        <p:spPr>
          <a:xfrm>
            <a:off x="1079499" y="1020763"/>
            <a:ext cx="2592000" cy="3335310"/>
          </a:xfrm>
          <a:prstGeom prst="rect">
            <a:avLst/>
          </a:prstGeom>
          <a:noFill/>
          <a:ln>
            <a:noFill/>
          </a:ln>
        </p:spPr>
        <p:txBody>
          <a:bodyPr anchorCtr="0" anchor="t" bIns="0" lIns="0" spcFirstLastPara="1" rIns="0" wrap="square" tIns="0">
            <a:noAutofit/>
          </a:bodyPr>
          <a:lstStyle>
            <a:lvl1pPr lvl="0" marR="0" rtl="0" algn="l">
              <a:lnSpc>
                <a:spcPct val="100000"/>
              </a:lnSpc>
              <a:spcBef>
                <a:spcPts val="1200"/>
              </a:spcBef>
              <a:spcAft>
                <a:spcPts val="0"/>
              </a:spcAft>
              <a:buClr>
                <a:schemeClr val="lt2"/>
              </a:buClr>
              <a:buSzPts val="1700"/>
              <a:buFont typeface="Arial"/>
              <a:buNone/>
              <a:defRPr b="0" i="0" sz="1700" u="none" cap="none" strike="noStrike">
                <a:solidFill>
                  <a:schemeClr val="lt2"/>
                </a:solidFill>
                <a:latin typeface="Arial"/>
                <a:ea typeface="Arial"/>
                <a:cs typeface="Arial"/>
                <a:sym typeface="Arial"/>
              </a:defRPr>
            </a:lvl1pPr>
            <a:lvl2pPr lvl="1" marR="0" rtl="0" algn="l">
              <a:lnSpc>
                <a:spcPct val="100000"/>
              </a:lnSpc>
              <a:spcBef>
                <a:spcPts val="1000"/>
              </a:spcBef>
              <a:spcAft>
                <a:spcPts val="0"/>
              </a:spcAft>
              <a:buClr>
                <a:schemeClr val="accent1"/>
              </a:buClr>
              <a:buSzPts val="1400"/>
              <a:buFont typeface="Noto Sans Symbols"/>
              <a:buChar char="▶"/>
              <a:defRPr b="1" i="0" sz="1400" u="none" cap="none" strike="noStrike">
                <a:solidFill>
                  <a:schemeClr val="dk1"/>
                </a:solidFill>
                <a:latin typeface="Arial"/>
                <a:ea typeface="Arial"/>
                <a:cs typeface="Arial"/>
                <a:sym typeface="Arial"/>
              </a:defRPr>
            </a:lvl2pPr>
            <a:lvl3pPr lvl="2" marR="0" rtl="0" algn="l">
              <a:lnSpc>
                <a:spcPct val="100000"/>
              </a:lnSpc>
              <a:spcBef>
                <a:spcPts val="1000"/>
              </a:spcBef>
              <a:spcAft>
                <a:spcPts val="0"/>
              </a:spcAft>
              <a:buClr>
                <a:schemeClr val="accent1"/>
              </a:buClr>
              <a:buSzPts val="1300"/>
              <a:buFont typeface="Noto Sans Symbols"/>
              <a:buChar char="●"/>
              <a:defRPr b="0" i="0" sz="1300" u="none" cap="none" strike="noStrike">
                <a:solidFill>
                  <a:schemeClr val="dk1"/>
                </a:solidFill>
                <a:latin typeface="Arial"/>
                <a:ea typeface="Arial"/>
                <a:cs typeface="Arial"/>
                <a:sym typeface="Arial"/>
              </a:defRPr>
            </a:lvl3pPr>
            <a:lvl4pPr lvl="3" marR="0" rtl="0" algn="l">
              <a:lnSpc>
                <a:spcPct val="100000"/>
              </a:lnSpc>
              <a:spcBef>
                <a:spcPts val="600"/>
              </a:spcBef>
              <a:spcAft>
                <a:spcPts val="0"/>
              </a:spcAft>
              <a:buClr>
                <a:schemeClr val="accent1"/>
              </a:buClr>
              <a:buSzPts val="1040"/>
              <a:buFont typeface="Noto Sans Symbols"/>
              <a:buChar char="▶"/>
              <a:defRPr b="0" i="0" sz="1300" u="none" cap="none" strike="noStrike">
                <a:solidFill>
                  <a:schemeClr val="dk1"/>
                </a:solidFill>
                <a:latin typeface="Arial"/>
                <a:ea typeface="Arial"/>
                <a:cs typeface="Arial"/>
                <a:sym typeface="Arial"/>
              </a:defRPr>
            </a:lvl4pPr>
            <a:lvl5pPr lvl="4" marR="0" rtl="0" algn="l">
              <a:lnSpc>
                <a:spcPct val="100000"/>
              </a:lnSpc>
              <a:spcBef>
                <a:spcPts val="600"/>
              </a:spcBef>
              <a:spcAft>
                <a:spcPts val="0"/>
              </a:spcAft>
              <a:buClr>
                <a:schemeClr val="accent1"/>
              </a:buClr>
              <a:buSzPts val="880"/>
              <a:buFont typeface="Arial"/>
              <a:buChar char="•"/>
              <a:defRPr b="0" i="0" sz="1100" u="none" cap="none" strike="noStrike">
                <a:solidFill>
                  <a:schemeClr val="dk1"/>
                </a:solidFill>
                <a:latin typeface="Arial"/>
                <a:ea typeface="Arial"/>
                <a:cs typeface="Arial"/>
                <a:sym typeface="Arial"/>
              </a:defRPr>
            </a:lvl5pPr>
            <a:lvl6pPr lvl="5" marR="0" rtl="0" algn="l">
              <a:lnSpc>
                <a:spcPct val="100000"/>
              </a:lnSpc>
              <a:spcBef>
                <a:spcPts val="600"/>
              </a:spcBef>
              <a:spcAft>
                <a:spcPts val="0"/>
              </a:spcAft>
              <a:buClr>
                <a:schemeClr val="accent1"/>
              </a:buClr>
              <a:buSzPts val="1100"/>
              <a:buFont typeface="Arial"/>
              <a:buChar char="•"/>
              <a:defRPr b="0" i="0" sz="110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1"/>
              <a:buFont typeface="Arial"/>
              <a:buChar char="•"/>
              <a:defRPr b="0" i="0" sz="1351"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1"/>
              <a:buFont typeface="Arial"/>
              <a:buChar char="•"/>
              <a:defRPr b="0" i="0" sz="1351"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1"/>
              <a:buFont typeface="Arial"/>
              <a:buChar char="•"/>
              <a:defRPr b="0" i="0" sz="1351" u="none" cap="none" strike="noStrike">
                <a:solidFill>
                  <a:schemeClr val="dk1"/>
                </a:solidFill>
                <a:latin typeface="Arial"/>
                <a:ea typeface="Arial"/>
                <a:cs typeface="Arial"/>
                <a:sym typeface="Arial"/>
              </a:defRPr>
            </a:lvl9pPr>
          </a:lstStyle>
          <a:p/>
        </p:txBody>
      </p:sp>
      <p:sp>
        <p:nvSpPr>
          <p:cNvPr id="161" name="Google Shape;161;p34"/>
          <p:cNvSpPr/>
          <p:nvPr/>
        </p:nvSpPr>
        <p:spPr>
          <a:xfrm>
            <a:off x="1080005" y="4795195"/>
            <a:ext cx="8067675" cy="0"/>
          </a:xfrm>
          <a:custGeom>
            <a:rect b="b" l="l" r="r" t="t"/>
            <a:pathLst>
              <a:path extrusionOk="0" h="120000" w="8067675">
                <a:moveTo>
                  <a:pt x="0" y="0"/>
                </a:moveTo>
                <a:lnTo>
                  <a:pt x="8067593" y="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2" name="Google Shape;162;p34"/>
          <p:cNvSpPr txBox="1"/>
          <p:nvPr>
            <p:ph idx="3" type="body"/>
          </p:nvPr>
        </p:nvSpPr>
        <p:spPr>
          <a:xfrm>
            <a:off x="3160800" y="1385100"/>
            <a:ext cx="3096000" cy="545516"/>
          </a:xfrm>
          <a:prstGeom prst="rect">
            <a:avLst/>
          </a:prstGeom>
          <a:solidFill>
            <a:srgbClr val="EAEAEA"/>
          </a:solidFill>
          <a:ln>
            <a:noFill/>
          </a:ln>
        </p:spPr>
        <p:txBody>
          <a:bodyPr anchorCtr="0" anchor="t" bIns="72000" lIns="144000" spcFirstLastPara="1" rIns="144000" wrap="square" tIns="72000">
            <a:spAutoFit/>
          </a:bodyPr>
          <a:lstStyle>
            <a:lvl1pPr indent="-228600" lvl="0" marL="457200" algn="l">
              <a:lnSpc>
                <a:spcPct val="100000"/>
              </a:lnSpc>
              <a:spcBef>
                <a:spcPts val="1200"/>
              </a:spcBef>
              <a:spcAft>
                <a:spcPts val="0"/>
              </a:spcAft>
              <a:buClr>
                <a:schemeClr val="dk1"/>
              </a:buClr>
              <a:buSzPts val="1100"/>
              <a:buNone/>
              <a:defRPr sz="1100" cap="none">
                <a:solidFill>
                  <a:schemeClr val="dk1"/>
                </a:solidFill>
              </a:defRPr>
            </a:lvl1pPr>
            <a:lvl2pPr indent="-228600" lvl="1" marL="914400" algn="l">
              <a:lnSpc>
                <a:spcPct val="100000"/>
              </a:lnSpc>
              <a:spcBef>
                <a:spcPts val="0"/>
              </a:spcBef>
              <a:spcAft>
                <a:spcPts val="0"/>
              </a:spcAft>
              <a:buSzPts val="1500"/>
              <a:buNone/>
              <a:defRPr sz="1500" cap="none">
                <a:solidFill>
                  <a:schemeClr val="accent1"/>
                </a:solidFill>
              </a:defRPr>
            </a:lvl2pPr>
            <a:lvl3pPr indent="-342900" lvl="2" marL="1371600" algn="l">
              <a:lnSpc>
                <a:spcPct val="100000"/>
              </a:lnSpc>
              <a:spcBef>
                <a:spcPts val="1000"/>
              </a:spcBef>
              <a:spcAft>
                <a:spcPts val="0"/>
              </a:spcAft>
              <a:buSzPts val="1800"/>
              <a:buChar char="●"/>
              <a:defRPr/>
            </a:lvl3pPr>
            <a:lvl4pPr indent="-320039" lvl="3" marL="1828800" algn="l">
              <a:lnSpc>
                <a:spcPct val="100000"/>
              </a:lnSpc>
              <a:spcBef>
                <a:spcPts val="600"/>
              </a:spcBef>
              <a:spcAft>
                <a:spcPts val="0"/>
              </a:spcAft>
              <a:buSzPts val="1440"/>
              <a:buChar char="▶"/>
              <a:defRPr/>
            </a:lvl4pPr>
            <a:lvl5pPr indent="-284479" lvl="4" marL="2286000" algn="l">
              <a:lnSpc>
                <a:spcPct val="100000"/>
              </a:lnSpc>
              <a:spcBef>
                <a:spcPts val="600"/>
              </a:spcBef>
              <a:spcAft>
                <a:spcPts val="0"/>
              </a:spcAft>
              <a:buSzPts val="880"/>
              <a:buChar char="•"/>
              <a:defRPr/>
            </a:lvl5pPr>
            <a:lvl6pPr indent="-342900" lvl="5" marL="2743200" algn="l">
              <a:lnSpc>
                <a:spcPct val="100000"/>
              </a:lnSpc>
              <a:spcBef>
                <a:spcPts val="600"/>
              </a:spcBef>
              <a:spcAft>
                <a:spcPts val="0"/>
              </a:spcAft>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63" name="Google Shape;163;p34"/>
          <p:cNvSpPr txBox="1"/>
          <p:nvPr>
            <p:ph idx="4" type="body"/>
          </p:nvPr>
        </p:nvSpPr>
        <p:spPr>
          <a:xfrm>
            <a:off x="223838" y="262675"/>
            <a:ext cx="591950" cy="307777"/>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1200"/>
              </a:spcBef>
              <a:spcAft>
                <a:spcPts val="0"/>
              </a:spcAft>
              <a:buClr>
                <a:schemeClr val="dk1"/>
              </a:buClr>
              <a:buSzPts val="2000"/>
              <a:buNone/>
              <a:defRPr b="1" sz="2000">
                <a:solidFill>
                  <a:schemeClr val="dk1"/>
                </a:solidFill>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20039" lvl="3" marL="1828800" algn="l">
              <a:lnSpc>
                <a:spcPct val="100000"/>
              </a:lnSpc>
              <a:spcBef>
                <a:spcPts val="600"/>
              </a:spcBef>
              <a:spcAft>
                <a:spcPts val="0"/>
              </a:spcAft>
              <a:buSzPts val="1440"/>
              <a:buChar char="▶"/>
              <a:defRPr/>
            </a:lvl4pPr>
            <a:lvl5pPr indent="-320039" lvl="4" marL="2286000" algn="l">
              <a:lnSpc>
                <a:spcPct val="100000"/>
              </a:lnSpc>
              <a:spcBef>
                <a:spcPts val="600"/>
              </a:spcBef>
              <a:spcAft>
                <a:spcPts val="0"/>
              </a:spcAft>
              <a:buSzPts val="1440"/>
              <a:buChar char="•"/>
              <a:defRPr/>
            </a:lvl5pPr>
            <a:lvl6pPr indent="-342900" lvl="5" marL="2743200" algn="l">
              <a:lnSpc>
                <a:spcPct val="100000"/>
              </a:lnSpc>
              <a:spcBef>
                <a:spcPts val="600"/>
              </a:spcBef>
              <a:spcAft>
                <a:spcPts val="0"/>
              </a:spcAft>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64" name="Google Shape;164;p34"/>
          <p:cNvSpPr txBox="1"/>
          <p:nvPr>
            <p:ph idx="10" type="dt"/>
          </p:nvPr>
        </p:nvSpPr>
        <p:spPr>
          <a:xfrm>
            <a:off x="1381494" y="4893579"/>
            <a:ext cx="1008000" cy="123111"/>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 + graphique ">
  <p:cSld name="Contenu + graphique ">
    <p:spTree>
      <p:nvGrpSpPr>
        <p:cNvPr id="165" name="Shape 165"/>
        <p:cNvGrpSpPr/>
        <p:nvPr/>
      </p:nvGrpSpPr>
      <p:grpSpPr>
        <a:xfrm>
          <a:off x="0" y="0"/>
          <a:ext cx="0" cy="0"/>
          <a:chOff x="0" y="0"/>
          <a:chExt cx="0" cy="0"/>
        </a:xfrm>
      </p:grpSpPr>
      <p:sp>
        <p:nvSpPr>
          <p:cNvPr id="166" name="Google Shape;166;p35"/>
          <p:cNvSpPr txBox="1"/>
          <p:nvPr>
            <p:ph type="title"/>
          </p:nvPr>
        </p:nvSpPr>
        <p:spPr>
          <a:xfrm>
            <a:off x="1080005" y="294625"/>
            <a:ext cx="7780043" cy="4563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7" name="Google Shape;167;p35"/>
          <p:cNvSpPr txBox="1"/>
          <p:nvPr>
            <p:ph idx="11" type="ftr"/>
          </p:nvPr>
        </p:nvSpPr>
        <p:spPr>
          <a:xfrm>
            <a:off x="2448000" y="4893579"/>
            <a:ext cx="5016166" cy="123111"/>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8" name="Google Shape;168;p35"/>
          <p:cNvSpPr txBox="1"/>
          <p:nvPr>
            <p:ph idx="12" type="sldNum"/>
          </p:nvPr>
        </p:nvSpPr>
        <p:spPr>
          <a:xfrm>
            <a:off x="1080000" y="4893579"/>
            <a:ext cx="190800" cy="123111"/>
          </a:xfrm>
          <a:prstGeom prst="rect">
            <a:avLst/>
          </a:prstGeom>
          <a:noFill/>
          <a:ln>
            <a:noFill/>
          </a:ln>
        </p:spPr>
        <p:txBody>
          <a:bodyPr anchorCtr="0" anchor="t" bIns="0" lIns="0" spcFirstLastPara="1" rIns="0" wrap="square" tIns="0">
            <a:sp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fr-FR"/>
              <a:t>‹#›</a:t>
            </a:fld>
            <a:endParaRPr/>
          </a:p>
        </p:txBody>
      </p:sp>
      <p:sp>
        <p:nvSpPr>
          <p:cNvPr id="169" name="Google Shape;169;p35"/>
          <p:cNvSpPr/>
          <p:nvPr/>
        </p:nvSpPr>
        <p:spPr>
          <a:xfrm>
            <a:off x="1080005" y="4795195"/>
            <a:ext cx="8067675" cy="0"/>
          </a:xfrm>
          <a:custGeom>
            <a:rect b="b" l="l" r="r" t="t"/>
            <a:pathLst>
              <a:path extrusionOk="0" h="120000" w="8067675">
                <a:moveTo>
                  <a:pt x="0" y="0"/>
                </a:moveTo>
                <a:lnTo>
                  <a:pt x="8067593" y="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0" name="Google Shape;170;p35"/>
          <p:cNvSpPr/>
          <p:nvPr>
            <p:ph idx="2" type="chart"/>
          </p:nvPr>
        </p:nvSpPr>
        <p:spPr>
          <a:xfrm>
            <a:off x="815788" y="1941874"/>
            <a:ext cx="5470712" cy="2440985"/>
          </a:xfrm>
          <a:prstGeom prst="rect">
            <a:avLst/>
          </a:prstGeom>
          <a:noFill/>
          <a:ln>
            <a:noFill/>
          </a:ln>
        </p:spPr>
        <p:txBody>
          <a:bodyPr anchorCtr="0" anchor="t" bIns="0" lIns="0" spcFirstLastPara="1" rIns="0" wrap="square" tIns="0">
            <a:noAutofit/>
          </a:bodyPr>
          <a:lstStyle>
            <a:lvl1pPr lvl="0" marR="0" rtl="0" algn="l">
              <a:lnSpc>
                <a:spcPct val="100000"/>
              </a:lnSpc>
              <a:spcBef>
                <a:spcPts val="1200"/>
              </a:spcBef>
              <a:spcAft>
                <a:spcPts val="0"/>
              </a:spcAft>
              <a:buClr>
                <a:schemeClr val="lt2"/>
              </a:buClr>
              <a:buSzPts val="1700"/>
              <a:buFont typeface="Arial"/>
              <a:buNone/>
              <a:defRPr b="0" i="0" sz="1700" u="none" cap="none" strike="noStrike">
                <a:solidFill>
                  <a:schemeClr val="lt2"/>
                </a:solidFill>
                <a:latin typeface="Arial"/>
                <a:ea typeface="Arial"/>
                <a:cs typeface="Arial"/>
                <a:sym typeface="Arial"/>
              </a:defRPr>
            </a:lvl1pPr>
            <a:lvl2pPr lvl="1" marR="0" rtl="0" algn="l">
              <a:lnSpc>
                <a:spcPct val="100000"/>
              </a:lnSpc>
              <a:spcBef>
                <a:spcPts val="1000"/>
              </a:spcBef>
              <a:spcAft>
                <a:spcPts val="0"/>
              </a:spcAft>
              <a:buClr>
                <a:schemeClr val="accent1"/>
              </a:buClr>
              <a:buSzPts val="1400"/>
              <a:buFont typeface="Noto Sans Symbols"/>
              <a:buChar char="▶"/>
              <a:defRPr b="1" i="0" sz="1400" u="none" cap="none" strike="noStrike">
                <a:solidFill>
                  <a:schemeClr val="dk1"/>
                </a:solidFill>
                <a:latin typeface="Arial"/>
                <a:ea typeface="Arial"/>
                <a:cs typeface="Arial"/>
                <a:sym typeface="Arial"/>
              </a:defRPr>
            </a:lvl2pPr>
            <a:lvl3pPr lvl="2" marR="0" rtl="0" algn="l">
              <a:lnSpc>
                <a:spcPct val="100000"/>
              </a:lnSpc>
              <a:spcBef>
                <a:spcPts val="1000"/>
              </a:spcBef>
              <a:spcAft>
                <a:spcPts val="0"/>
              </a:spcAft>
              <a:buClr>
                <a:schemeClr val="accent1"/>
              </a:buClr>
              <a:buSzPts val="1300"/>
              <a:buFont typeface="Noto Sans Symbols"/>
              <a:buChar char="●"/>
              <a:defRPr b="0" i="0" sz="1300" u="none" cap="none" strike="noStrike">
                <a:solidFill>
                  <a:schemeClr val="dk1"/>
                </a:solidFill>
                <a:latin typeface="Arial"/>
                <a:ea typeface="Arial"/>
                <a:cs typeface="Arial"/>
                <a:sym typeface="Arial"/>
              </a:defRPr>
            </a:lvl3pPr>
            <a:lvl4pPr lvl="3" marR="0" rtl="0" algn="l">
              <a:lnSpc>
                <a:spcPct val="100000"/>
              </a:lnSpc>
              <a:spcBef>
                <a:spcPts val="600"/>
              </a:spcBef>
              <a:spcAft>
                <a:spcPts val="0"/>
              </a:spcAft>
              <a:buClr>
                <a:schemeClr val="accent1"/>
              </a:buClr>
              <a:buSzPts val="1040"/>
              <a:buFont typeface="Noto Sans Symbols"/>
              <a:buChar char="▶"/>
              <a:defRPr b="0" i="0" sz="1300" u="none" cap="none" strike="noStrike">
                <a:solidFill>
                  <a:schemeClr val="dk1"/>
                </a:solidFill>
                <a:latin typeface="Arial"/>
                <a:ea typeface="Arial"/>
                <a:cs typeface="Arial"/>
                <a:sym typeface="Arial"/>
              </a:defRPr>
            </a:lvl4pPr>
            <a:lvl5pPr lvl="4" marR="0" rtl="0" algn="l">
              <a:lnSpc>
                <a:spcPct val="100000"/>
              </a:lnSpc>
              <a:spcBef>
                <a:spcPts val="600"/>
              </a:spcBef>
              <a:spcAft>
                <a:spcPts val="0"/>
              </a:spcAft>
              <a:buClr>
                <a:schemeClr val="accent1"/>
              </a:buClr>
              <a:buSzPts val="880"/>
              <a:buFont typeface="Arial"/>
              <a:buChar char="•"/>
              <a:defRPr b="0" i="0" sz="1100" u="none" cap="none" strike="noStrike">
                <a:solidFill>
                  <a:schemeClr val="dk1"/>
                </a:solidFill>
                <a:latin typeface="Arial"/>
                <a:ea typeface="Arial"/>
                <a:cs typeface="Arial"/>
                <a:sym typeface="Arial"/>
              </a:defRPr>
            </a:lvl5pPr>
            <a:lvl6pPr lvl="5" marR="0" rtl="0" algn="l">
              <a:lnSpc>
                <a:spcPct val="100000"/>
              </a:lnSpc>
              <a:spcBef>
                <a:spcPts val="600"/>
              </a:spcBef>
              <a:spcAft>
                <a:spcPts val="0"/>
              </a:spcAft>
              <a:buClr>
                <a:schemeClr val="accent1"/>
              </a:buClr>
              <a:buSzPts val="1100"/>
              <a:buFont typeface="Arial"/>
              <a:buChar char="•"/>
              <a:defRPr b="0" i="0" sz="110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1"/>
              <a:buFont typeface="Arial"/>
              <a:buChar char="•"/>
              <a:defRPr b="0" i="0" sz="1351"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1"/>
              <a:buFont typeface="Arial"/>
              <a:buChar char="•"/>
              <a:defRPr b="0" i="0" sz="1351"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1"/>
              <a:buFont typeface="Arial"/>
              <a:buChar char="•"/>
              <a:defRPr b="0" i="0" sz="1351" u="none" cap="none" strike="noStrike">
                <a:solidFill>
                  <a:schemeClr val="dk1"/>
                </a:solidFill>
                <a:latin typeface="Arial"/>
                <a:ea typeface="Arial"/>
                <a:cs typeface="Arial"/>
                <a:sym typeface="Arial"/>
              </a:defRPr>
            </a:lvl9pPr>
          </a:lstStyle>
          <a:p/>
        </p:txBody>
      </p:sp>
      <p:sp>
        <p:nvSpPr>
          <p:cNvPr id="171" name="Google Shape;171;p35"/>
          <p:cNvSpPr txBox="1"/>
          <p:nvPr>
            <p:ph idx="1" type="body"/>
          </p:nvPr>
        </p:nvSpPr>
        <p:spPr>
          <a:xfrm>
            <a:off x="7125658" y="1941874"/>
            <a:ext cx="1734391" cy="627864"/>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900"/>
              </a:spcBef>
              <a:spcAft>
                <a:spcPts val="0"/>
              </a:spcAft>
              <a:buClr>
                <a:schemeClr val="accent3"/>
              </a:buClr>
              <a:buSzPts val="3200"/>
              <a:buNone/>
              <a:defRPr sz="3200">
                <a:solidFill>
                  <a:schemeClr val="accent3"/>
                </a:solidFill>
              </a:defRPr>
            </a:lvl1pPr>
            <a:lvl2pPr indent="-228600" lvl="1" marL="914400" algn="l">
              <a:lnSpc>
                <a:spcPct val="80000"/>
              </a:lnSpc>
              <a:spcBef>
                <a:spcPts val="0"/>
              </a:spcBef>
              <a:spcAft>
                <a:spcPts val="0"/>
              </a:spcAft>
              <a:buSzPts val="1100"/>
              <a:buNone/>
              <a:defRPr b="0" sz="1100" cap="none">
                <a:solidFill>
                  <a:schemeClr val="dk1"/>
                </a:solidFill>
              </a:defRPr>
            </a:lvl2pPr>
            <a:lvl3pPr indent="-342900" lvl="2" marL="1371600" algn="l">
              <a:lnSpc>
                <a:spcPct val="100000"/>
              </a:lnSpc>
              <a:spcBef>
                <a:spcPts val="1000"/>
              </a:spcBef>
              <a:spcAft>
                <a:spcPts val="0"/>
              </a:spcAft>
              <a:buSzPts val="1800"/>
              <a:buChar char="●"/>
              <a:defRPr/>
            </a:lvl3pPr>
            <a:lvl4pPr indent="-320039" lvl="3" marL="1828800" algn="l">
              <a:lnSpc>
                <a:spcPct val="100000"/>
              </a:lnSpc>
              <a:spcBef>
                <a:spcPts val="600"/>
              </a:spcBef>
              <a:spcAft>
                <a:spcPts val="0"/>
              </a:spcAft>
              <a:buSzPts val="1440"/>
              <a:buChar char="▶"/>
              <a:defRPr/>
            </a:lvl4pPr>
            <a:lvl5pPr indent="-284479" lvl="4" marL="2286000" algn="l">
              <a:lnSpc>
                <a:spcPct val="100000"/>
              </a:lnSpc>
              <a:spcBef>
                <a:spcPts val="600"/>
              </a:spcBef>
              <a:spcAft>
                <a:spcPts val="0"/>
              </a:spcAft>
              <a:buSzPts val="880"/>
              <a:buChar char="•"/>
              <a:defRPr/>
            </a:lvl5pPr>
            <a:lvl6pPr indent="-342900" lvl="5" marL="2743200" algn="l">
              <a:lnSpc>
                <a:spcPct val="100000"/>
              </a:lnSpc>
              <a:spcBef>
                <a:spcPts val="600"/>
              </a:spcBef>
              <a:spcAft>
                <a:spcPts val="0"/>
              </a:spcAft>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72" name="Google Shape;172;p35"/>
          <p:cNvSpPr txBox="1"/>
          <p:nvPr>
            <p:ph idx="3" type="body"/>
          </p:nvPr>
        </p:nvSpPr>
        <p:spPr>
          <a:xfrm>
            <a:off x="1079503" y="1941872"/>
            <a:ext cx="5207001" cy="21854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200"/>
              </a:spcBef>
              <a:spcAft>
                <a:spcPts val="0"/>
              </a:spcAft>
              <a:buClr>
                <a:schemeClr val="accent1"/>
              </a:buClr>
              <a:buSzPts val="1300"/>
              <a:buNone/>
              <a:defRPr b="1" sz="1300" cap="none">
                <a:solidFill>
                  <a:schemeClr val="accent1"/>
                </a:solidFill>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20039" lvl="3" marL="1828800" algn="l">
              <a:lnSpc>
                <a:spcPct val="100000"/>
              </a:lnSpc>
              <a:spcBef>
                <a:spcPts val="600"/>
              </a:spcBef>
              <a:spcAft>
                <a:spcPts val="0"/>
              </a:spcAft>
              <a:buSzPts val="1440"/>
              <a:buChar char="▶"/>
              <a:defRPr/>
            </a:lvl4pPr>
            <a:lvl5pPr indent="-284479" lvl="4" marL="2286000" algn="l">
              <a:lnSpc>
                <a:spcPct val="100000"/>
              </a:lnSpc>
              <a:spcBef>
                <a:spcPts val="600"/>
              </a:spcBef>
              <a:spcAft>
                <a:spcPts val="0"/>
              </a:spcAft>
              <a:buSzPts val="880"/>
              <a:buChar char="•"/>
              <a:defRPr/>
            </a:lvl5pPr>
            <a:lvl6pPr indent="-342900" lvl="5" marL="2743200" algn="l">
              <a:lnSpc>
                <a:spcPct val="100000"/>
              </a:lnSpc>
              <a:spcBef>
                <a:spcPts val="600"/>
              </a:spcBef>
              <a:spcAft>
                <a:spcPts val="0"/>
              </a:spcAft>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73" name="Google Shape;173;p35"/>
          <p:cNvSpPr txBox="1"/>
          <p:nvPr>
            <p:ph idx="4" type="body"/>
          </p:nvPr>
        </p:nvSpPr>
        <p:spPr>
          <a:xfrm>
            <a:off x="1079502" y="4617001"/>
            <a:ext cx="7780545" cy="107722"/>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1200"/>
              </a:spcBef>
              <a:spcAft>
                <a:spcPts val="0"/>
              </a:spcAft>
              <a:buClr>
                <a:schemeClr val="accent1"/>
              </a:buClr>
              <a:buSzPts val="700"/>
              <a:buNone/>
              <a:defRPr i="1" sz="700"/>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20039" lvl="3" marL="1828800" algn="l">
              <a:lnSpc>
                <a:spcPct val="100000"/>
              </a:lnSpc>
              <a:spcBef>
                <a:spcPts val="600"/>
              </a:spcBef>
              <a:spcAft>
                <a:spcPts val="0"/>
              </a:spcAft>
              <a:buSzPts val="1440"/>
              <a:buChar char="▶"/>
              <a:defRPr/>
            </a:lvl4pPr>
            <a:lvl5pPr indent="-284479" lvl="4" marL="2286000" algn="l">
              <a:lnSpc>
                <a:spcPct val="100000"/>
              </a:lnSpc>
              <a:spcBef>
                <a:spcPts val="600"/>
              </a:spcBef>
              <a:spcAft>
                <a:spcPts val="0"/>
              </a:spcAft>
              <a:buSzPts val="880"/>
              <a:buChar char="•"/>
              <a:defRPr/>
            </a:lvl5pPr>
            <a:lvl6pPr indent="-342900" lvl="5" marL="2743200" algn="l">
              <a:lnSpc>
                <a:spcPct val="100000"/>
              </a:lnSpc>
              <a:spcBef>
                <a:spcPts val="600"/>
              </a:spcBef>
              <a:spcAft>
                <a:spcPts val="0"/>
              </a:spcAft>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74" name="Google Shape;174;p35"/>
          <p:cNvSpPr txBox="1"/>
          <p:nvPr>
            <p:ph idx="5" type="body"/>
          </p:nvPr>
        </p:nvSpPr>
        <p:spPr>
          <a:xfrm>
            <a:off x="223838" y="262675"/>
            <a:ext cx="591950" cy="307777"/>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1200"/>
              </a:spcBef>
              <a:spcAft>
                <a:spcPts val="0"/>
              </a:spcAft>
              <a:buClr>
                <a:schemeClr val="dk1"/>
              </a:buClr>
              <a:buSzPts val="2000"/>
              <a:buNone/>
              <a:defRPr b="1" sz="2000">
                <a:solidFill>
                  <a:schemeClr val="dk1"/>
                </a:solidFill>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20039" lvl="3" marL="1828800" algn="l">
              <a:lnSpc>
                <a:spcPct val="100000"/>
              </a:lnSpc>
              <a:spcBef>
                <a:spcPts val="600"/>
              </a:spcBef>
              <a:spcAft>
                <a:spcPts val="0"/>
              </a:spcAft>
              <a:buSzPts val="1440"/>
              <a:buChar char="▶"/>
              <a:defRPr/>
            </a:lvl4pPr>
            <a:lvl5pPr indent="-320039" lvl="4" marL="2286000" algn="l">
              <a:lnSpc>
                <a:spcPct val="100000"/>
              </a:lnSpc>
              <a:spcBef>
                <a:spcPts val="600"/>
              </a:spcBef>
              <a:spcAft>
                <a:spcPts val="0"/>
              </a:spcAft>
              <a:buSzPts val="1440"/>
              <a:buChar char="•"/>
              <a:defRPr/>
            </a:lvl5pPr>
            <a:lvl6pPr indent="-342900" lvl="5" marL="2743200" algn="l">
              <a:lnSpc>
                <a:spcPct val="100000"/>
              </a:lnSpc>
              <a:spcBef>
                <a:spcPts val="600"/>
              </a:spcBef>
              <a:spcAft>
                <a:spcPts val="0"/>
              </a:spcAft>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75" name="Google Shape;175;p35"/>
          <p:cNvSpPr txBox="1"/>
          <p:nvPr>
            <p:ph idx="10" type="dt"/>
          </p:nvPr>
        </p:nvSpPr>
        <p:spPr>
          <a:xfrm>
            <a:off x="1381494" y="4893579"/>
            <a:ext cx="1008000" cy="123111"/>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6" name="Google Shape;176;p35"/>
          <p:cNvSpPr txBox="1"/>
          <p:nvPr>
            <p:ph idx="6" type="body"/>
          </p:nvPr>
        </p:nvSpPr>
        <p:spPr>
          <a:xfrm>
            <a:off x="1079499" y="975123"/>
            <a:ext cx="7780544" cy="758428"/>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200"/>
              </a:spcBef>
              <a:spcAft>
                <a:spcPts val="0"/>
              </a:spcAft>
              <a:buClr>
                <a:schemeClr val="accent1"/>
              </a:buClr>
              <a:buSzPts val="1800"/>
              <a:buNone/>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20039" lvl="3" marL="1828800" algn="l">
              <a:lnSpc>
                <a:spcPct val="100000"/>
              </a:lnSpc>
              <a:spcBef>
                <a:spcPts val="600"/>
              </a:spcBef>
              <a:spcAft>
                <a:spcPts val="0"/>
              </a:spcAft>
              <a:buSzPts val="1440"/>
              <a:buChar char="▶"/>
              <a:defRPr/>
            </a:lvl4pPr>
            <a:lvl5pPr indent="-284479" lvl="4" marL="2286000" algn="l">
              <a:lnSpc>
                <a:spcPct val="100000"/>
              </a:lnSpc>
              <a:spcBef>
                <a:spcPts val="600"/>
              </a:spcBef>
              <a:spcAft>
                <a:spcPts val="0"/>
              </a:spcAft>
              <a:buSzPts val="880"/>
              <a:buChar char="•"/>
              <a:defRPr/>
            </a:lvl5pPr>
            <a:lvl6pPr indent="-342900" lvl="5" marL="2743200" algn="l">
              <a:lnSpc>
                <a:spcPct val="100000"/>
              </a:lnSpc>
              <a:spcBef>
                <a:spcPts val="600"/>
              </a:spcBef>
              <a:spcAft>
                <a:spcPts val="0"/>
              </a:spcAft>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mmaire">
  <p:cSld name="Sommaire">
    <p:spTree>
      <p:nvGrpSpPr>
        <p:cNvPr id="24" name="Shape 24"/>
        <p:cNvGrpSpPr/>
        <p:nvPr/>
      </p:nvGrpSpPr>
      <p:grpSpPr>
        <a:xfrm>
          <a:off x="0" y="0"/>
          <a:ext cx="0" cy="0"/>
          <a:chOff x="0" y="0"/>
          <a:chExt cx="0" cy="0"/>
        </a:xfrm>
      </p:grpSpPr>
      <p:sp>
        <p:nvSpPr>
          <p:cNvPr id="25" name="Google Shape;25;p18"/>
          <p:cNvSpPr/>
          <p:nvPr/>
        </p:nvSpPr>
        <p:spPr>
          <a:xfrm>
            <a:off x="851647" y="221878"/>
            <a:ext cx="152400" cy="63201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6" name="Google Shape;26;p18"/>
          <p:cNvSpPr/>
          <p:nvPr/>
        </p:nvSpPr>
        <p:spPr>
          <a:xfrm>
            <a:off x="1" y="329803"/>
            <a:ext cx="2962274" cy="1804750"/>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 name="Google Shape;27;p18"/>
          <p:cNvSpPr/>
          <p:nvPr/>
        </p:nvSpPr>
        <p:spPr>
          <a:xfrm>
            <a:off x="2970000" y="329803"/>
            <a:ext cx="5896187" cy="4465391"/>
          </a:xfrm>
          <a:custGeom>
            <a:rect b="b" l="l" r="r" t="t"/>
            <a:pathLst>
              <a:path extrusionOk="0" h="5781675" w="8571865">
                <a:moveTo>
                  <a:pt x="0" y="5781598"/>
                </a:moveTo>
                <a:lnTo>
                  <a:pt x="8571598" y="5781598"/>
                </a:lnTo>
                <a:lnTo>
                  <a:pt x="8571598" y="0"/>
                </a:lnTo>
                <a:lnTo>
                  <a:pt x="0" y="0"/>
                </a:lnTo>
                <a:lnTo>
                  <a:pt x="0" y="5781598"/>
                </a:lnTo>
                <a:close/>
              </a:path>
            </a:pathLst>
          </a:custGeom>
          <a:solidFill>
            <a:srgbClr val="EAEAE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 name="Google Shape;28;p18"/>
          <p:cNvSpPr txBox="1"/>
          <p:nvPr>
            <p:ph idx="11" type="ftr"/>
          </p:nvPr>
        </p:nvSpPr>
        <p:spPr>
          <a:xfrm>
            <a:off x="2448000" y="4893579"/>
            <a:ext cx="5016166" cy="123111"/>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8"/>
          <p:cNvSpPr txBox="1"/>
          <p:nvPr>
            <p:ph idx="12" type="sldNum"/>
          </p:nvPr>
        </p:nvSpPr>
        <p:spPr>
          <a:xfrm>
            <a:off x="1080000" y="4893579"/>
            <a:ext cx="190800" cy="123111"/>
          </a:xfrm>
          <a:prstGeom prst="rect">
            <a:avLst/>
          </a:prstGeom>
          <a:noFill/>
          <a:ln>
            <a:noFill/>
          </a:ln>
        </p:spPr>
        <p:txBody>
          <a:bodyPr anchorCtr="0" anchor="t" bIns="0" lIns="0" spcFirstLastPara="1" rIns="0" wrap="square" tIns="0">
            <a:sp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fr-FR"/>
              <a:t>‹#›</a:t>
            </a:fld>
            <a:endParaRPr/>
          </a:p>
        </p:txBody>
      </p:sp>
      <p:sp>
        <p:nvSpPr>
          <p:cNvPr id="30" name="Google Shape;30;p18"/>
          <p:cNvSpPr txBox="1"/>
          <p:nvPr>
            <p:ph idx="1" type="body"/>
          </p:nvPr>
        </p:nvSpPr>
        <p:spPr>
          <a:xfrm>
            <a:off x="3240000" y="585203"/>
            <a:ext cx="4986000" cy="3571889"/>
          </a:xfrm>
          <a:prstGeom prst="rect">
            <a:avLst/>
          </a:prstGeom>
          <a:noFill/>
          <a:ln>
            <a:noFill/>
          </a:ln>
        </p:spPr>
        <p:txBody>
          <a:bodyPr anchorCtr="0" anchor="t" bIns="0" lIns="0" spcFirstLastPara="1" rIns="0" wrap="square" tIns="0">
            <a:noAutofit/>
          </a:bodyPr>
          <a:lstStyle>
            <a:lvl1pPr indent="-323850" lvl="0" marL="457200" algn="l">
              <a:lnSpc>
                <a:spcPct val="95000"/>
              </a:lnSpc>
              <a:spcBef>
                <a:spcPts val="1800"/>
              </a:spcBef>
              <a:spcAft>
                <a:spcPts val="0"/>
              </a:spcAft>
              <a:buClr>
                <a:schemeClr val="dk1"/>
              </a:buClr>
              <a:buSzPts val="1500"/>
              <a:buFont typeface="Arial"/>
              <a:buAutoNum type="arabicPeriod"/>
              <a:defRPr b="1" sz="1500" cap="none">
                <a:solidFill>
                  <a:schemeClr val="dk2"/>
                </a:solidFill>
              </a:defRPr>
            </a:lvl1pPr>
            <a:lvl2pPr indent="-317500" lvl="1" marL="914400" algn="l">
              <a:lnSpc>
                <a:spcPct val="120000"/>
              </a:lnSpc>
              <a:spcBef>
                <a:spcPts val="1000"/>
              </a:spcBef>
              <a:spcAft>
                <a:spcPts val="0"/>
              </a:spcAft>
              <a:buSzPts val="1400"/>
              <a:buChar char="▶"/>
              <a:defRPr b="0" sz="1400"/>
            </a:lvl2pPr>
            <a:lvl3pPr indent="-342900" lvl="2" marL="1371600" algn="l">
              <a:lnSpc>
                <a:spcPct val="100000"/>
              </a:lnSpc>
              <a:spcBef>
                <a:spcPts val="1000"/>
              </a:spcBef>
              <a:spcAft>
                <a:spcPts val="0"/>
              </a:spcAft>
              <a:buSzPts val="1800"/>
              <a:buChar char="●"/>
              <a:defRPr/>
            </a:lvl3pPr>
            <a:lvl4pPr indent="-320039" lvl="3" marL="1828800" algn="l">
              <a:lnSpc>
                <a:spcPct val="100000"/>
              </a:lnSpc>
              <a:spcBef>
                <a:spcPts val="600"/>
              </a:spcBef>
              <a:spcAft>
                <a:spcPts val="0"/>
              </a:spcAft>
              <a:buSzPts val="1440"/>
              <a:buChar char="▶"/>
              <a:defRPr/>
            </a:lvl4pPr>
            <a:lvl5pPr indent="-320039" lvl="4" marL="2286000" algn="l">
              <a:lnSpc>
                <a:spcPct val="100000"/>
              </a:lnSpc>
              <a:spcBef>
                <a:spcPts val="600"/>
              </a:spcBef>
              <a:spcAft>
                <a:spcPts val="0"/>
              </a:spcAft>
              <a:buSzPts val="1440"/>
              <a:buChar char="•"/>
              <a:defRPr/>
            </a:lvl5pPr>
            <a:lvl6pPr indent="-342900" lvl="5" marL="2743200" algn="l">
              <a:lnSpc>
                <a:spcPct val="100000"/>
              </a:lnSpc>
              <a:spcBef>
                <a:spcPts val="600"/>
              </a:spcBef>
              <a:spcAft>
                <a:spcPts val="0"/>
              </a:spcAft>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1" name="Google Shape;31;p18"/>
          <p:cNvSpPr txBox="1"/>
          <p:nvPr>
            <p:ph idx="2" type="body"/>
          </p:nvPr>
        </p:nvSpPr>
        <p:spPr>
          <a:xfrm>
            <a:off x="457098" y="979472"/>
            <a:ext cx="2052000" cy="369332"/>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1200"/>
              </a:spcBef>
              <a:spcAft>
                <a:spcPts val="0"/>
              </a:spcAft>
              <a:buClr>
                <a:schemeClr val="lt1"/>
              </a:buClr>
              <a:buSzPts val="2400"/>
              <a:buNone/>
              <a:defRPr b="1" sz="2400" cap="none">
                <a:solidFill>
                  <a:schemeClr val="lt1"/>
                </a:solidFill>
              </a:defRPr>
            </a:lvl1pPr>
            <a:lvl2pPr indent="-406400" lvl="1" marL="914400" algn="l">
              <a:lnSpc>
                <a:spcPct val="100000"/>
              </a:lnSpc>
              <a:spcBef>
                <a:spcPts val="1000"/>
              </a:spcBef>
              <a:spcAft>
                <a:spcPts val="0"/>
              </a:spcAft>
              <a:buSzPts val="2800"/>
              <a:buChar char="▶"/>
              <a:defRPr sz="2800"/>
            </a:lvl2pPr>
            <a:lvl3pPr indent="-406400" lvl="2" marL="1371600" algn="l">
              <a:lnSpc>
                <a:spcPct val="100000"/>
              </a:lnSpc>
              <a:spcBef>
                <a:spcPts val="1000"/>
              </a:spcBef>
              <a:spcAft>
                <a:spcPts val="0"/>
              </a:spcAft>
              <a:buSzPts val="2800"/>
              <a:buChar char="●"/>
              <a:defRPr sz="2800"/>
            </a:lvl3pPr>
            <a:lvl4pPr indent="-370839" lvl="3" marL="1828800" algn="l">
              <a:lnSpc>
                <a:spcPct val="100000"/>
              </a:lnSpc>
              <a:spcBef>
                <a:spcPts val="600"/>
              </a:spcBef>
              <a:spcAft>
                <a:spcPts val="0"/>
              </a:spcAft>
              <a:buSzPts val="2240"/>
              <a:buChar char="▶"/>
              <a:defRPr sz="2800"/>
            </a:lvl4pPr>
            <a:lvl5pPr indent="-370839" lvl="4" marL="2286000" algn="l">
              <a:lnSpc>
                <a:spcPct val="100000"/>
              </a:lnSpc>
              <a:spcBef>
                <a:spcPts val="600"/>
              </a:spcBef>
              <a:spcAft>
                <a:spcPts val="0"/>
              </a:spcAft>
              <a:buSzPts val="2240"/>
              <a:buChar char="•"/>
              <a:defRPr sz="2800"/>
            </a:lvl5pPr>
            <a:lvl6pPr indent="-342900" lvl="5" marL="2743200" algn="l">
              <a:lnSpc>
                <a:spcPct val="100000"/>
              </a:lnSpc>
              <a:spcBef>
                <a:spcPts val="600"/>
              </a:spcBef>
              <a:spcAft>
                <a:spcPts val="0"/>
              </a:spcAft>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2" name="Google Shape;32;p18"/>
          <p:cNvSpPr txBox="1"/>
          <p:nvPr>
            <p:ph idx="10" type="dt"/>
          </p:nvPr>
        </p:nvSpPr>
        <p:spPr>
          <a:xfrm>
            <a:off x="1381494" y="4893579"/>
            <a:ext cx="1008000" cy="123111"/>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 + graphique 3 colonnes">
  <p:cSld name="Contenu + graphique 3 colonnes">
    <p:spTree>
      <p:nvGrpSpPr>
        <p:cNvPr id="177" name="Shape 177"/>
        <p:cNvGrpSpPr/>
        <p:nvPr/>
      </p:nvGrpSpPr>
      <p:grpSpPr>
        <a:xfrm>
          <a:off x="0" y="0"/>
          <a:ext cx="0" cy="0"/>
          <a:chOff x="0" y="0"/>
          <a:chExt cx="0" cy="0"/>
        </a:xfrm>
      </p:grpSpPr>
      <p:sp>
        <p:nvSpPr>
          <p:cNvPr id="178" name="Google Shape;178;p36"/>
          <p:cNvSpPr txBox="1"/>
          <p:nvPr>
            <p:ph type="title"/>
          </p:nvPr>
        </p:nvSpPr>
        <p:spPr>
          <a:xfrm>
            <a:off x="1080005" y="294625"/>
            <a:ext cx="7780043" cy="4563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9" name="Google Shape;179;p36"/>
          <p:cNvSpPr txBox="1"/>
          <p:nvPr>
            <p:ph idx="11" type="ftr"/>
          </p:nvPr>
        </p:nvSpPr>
        <p:spPr>
          <a:xfrm>
            <a:off x="2448000" y="4893579"/>
            <a:ext cx="5016166" cy="123111"/>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0" name="Google Shape;180;p36"/>
          <p:cNvSpPr txBox="1"/>
          <p:nvPr>
            <p:ph idx="12" type="sldNum"/>
          </p:nvPr>
        </p:nvSpPr>
        <p:spPr>
          <a:xfrm>
            <a:off x="1080000" y="4893579"/>
            <a:ext cx="190800" cy="123111"/>
          </a:xfrm>
          <a:prstGeom prst="rect">
            <a:avLst/>
          </a:prstGeom>
          <a:noFill/>
          <a:ln>
            <a:noFill/>
          </a:ln>
        </p:spPr>
        <p:txBody>
          <a:bodyPr anchorCtr="0" anchor="t" bIns="0" lIns="0" spcFirstLastPara="1" rIns="0" wrap="square" tIns="0">
            <a:sp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fr-FR"/>
              <a:t>‹#›</a:t>
            </a:fld>
            <a:endParaRPr/>
          </a:p>
        </p:txBody>
      </p:sp>
      <p:sp>
        <p:nvSpPr>
          <p:cNvPr id="181" name="Google Shape;181;p36"/>
          <p:cNvSpPr/>
          <p:nvPr/>
        </p:nvSpPr>
        <p:spPr>
          <a:xfrm>
            <a:off x="1080005" y="4795195"/>
            <a:ext cx="8067675" cy="0"/>
          </a:xfrm>
          <a:custGeom>
            <a:rect b="b" l="l" r="r" t="t"/>
            <a:pathLst>
              <a:path extrusionOk="0" h="120000" w="8067675">
                <a:moveTo>
                  <a:pt x="0" y="0"/>
                </a:moveTo>
                <a:lnTo>
                  <a:pt x="8067593" y="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2" name="Google Shape;182;p36"/>
          <p:cNvSpPr txBox="1"/>
          <p:nvPr>
            <p:ph idx="1" type="body"/>
          </p:nvPr>
        </p:nvSpPr>
        <p:spPr>
          <a:xfrm>
            <a:off x="1079499" y="975124"/>
            <a:ext cx="2358000" cy="326640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200"/>
              </a:spcBef>
              <a:spcAft>
                <a:spcPts val="0"/>
              </a:spcAft>
              <a:buClr>
                <a:schemeClr val="accent1"/>
              </a:buClr>
              <a:buSzPts val="1800"/>
              <a:buNone/>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20039" lvl="3" marL="1828800" algn="l">
              <a:lnSpc>
                <a:spcPct val="100000"/>
              </a:lnSpc>
              <a:spcBef>
                <a:spcPts val="600"/>
              </a:spcBef>
              <a:spcAft>
                <a:spcPts val="0"/>
              </a:spcAft>
              <a:buSzPts val="1440"/>
              <a:buChar char="▶"/>
              <a:defRPr/>
            </a:lvl4pPr>
            <a:lvl5pPr indent="-284479" lvl="4" marL="2286000" algn="l">
              <a:lnSpc>
                <a:spcPct val="100000"/>
              </a:lnSpc>
              <a:spcBef>
                <a:spcPts val="600"/>
              </a:spcBef>
              <a:spcAft>
                <a:spcPts val="0"/>
              </a:spcAft>
              <a:buSzPts val="880"/>
              <a:buChar char="•"/>
              <a:defRPr/>
            </a:lvl5pPr>
            <a:lvl6pPr indent="-342900" lvl="5" marL="2743200" algn="l">
              <a:lnSpc>
                <a:spcPct val="100000"/>
              </a:lnSpc>
              <a:spcBef>
                <a:spcPts val="600"/>
              </a:spcBef>
              <a:spcAft>
                <a:spcPts val="0"/>
              </a:spcAft>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83" name="Google Shape;183;p36"/>
          <p:cNvSpPr/>
          <p:nvPr>
            <p:ph idx="2" type="chart"/>
          </p:nvPr>
        </p:nvSpPr>
        <p:spPr>
          <a:xfrm>
            <a:off x="3906278" y="1320469"/>
            <a:ext cx="2127486" cy="2095285"/>
          </a:xfrm>
          <a:prstGeom prst="rect">
            <a:avLst/>
          </a:prstGeom>
          <a:noFill/>
          <a:ln>
            <a:noFill/>
          </a:ln>
        </p:spPr>
        <p:txBody>
          <a:bodyPr anchorCtr="0" anchor="t" bIns="0" lIns="0" spcFirstLastPara="1" rIns="0" wrap="square" tIns="0">
            <a:noAutofit/>
          </a:bodyPr>
          <a:lstStyle>
            <a:lvl1pPr lvl="0" marR="0" rtl="0" algn="l">
              <a:lnSpc>
                <a:spcPct val="100000"/>
              </a:lnSpc>
              <a:spcBef>
                <a:spcPts val="1200"/>
              </a:spcBef>
              <a:spcAft>
                <a:spcPts val="0"/>
              </a:spcAft>
              <a:buClr>
                <a:schemeClr val="lt2"/>
              </a:buClr>
              <a:buSzPts val="1700"/>
              <a:buFont typeface="Arial"/>
              <a:buNone/>
              <a:defRPr b="0" i="0" sz="1700" u="none" cap="none" strike="noStrike">
                <a:solidFill>
                  <a:schemeClr val="lt2"/>
                </a:solidFill>
                <a:latin typeface="Arial"/>
                <a:ea typeface="Arial"/>
                <a:cs typeface="Arial"/>
                <a:sym typeface="Arial"/>
              </a:defRPr>
            </a:lvl1pPr>
            <a:lvl2pPr lvl="1" marR="0" rtl="0" algn="l">
              <a:lnSpc>
                <a:spcPct val="100000"/>
              </a:lnSpc>
              <a:spcBef>
                <a:spcPts val="1000"/>
              </a:spcBef>
              <a:spcAft>
                <a:spcPts val="0"/>
              </a:spcAft>
              <a:buClr>
                <a:schemeClr val="accent1"/>
              </a:buClr>
              <a:buSzPts val="1400"/>
              <a:buFont typeface="Noto Sans Symbols"/>
              <a:buChar char="▶"/>
              <a:defRPr b="1" i="0" sz="1400" u="none" cap="none" strike="noStrike">
                <a:solidFill>
                  <a:schemeClr val="dk1"/>
                </a:solidFill>
                <a:latin typeface="Arial"/>
                <a:ea typeface="Arial"/>
                <a:cs typeface="Arial"/>
                <a:sym typeface="Arial"/>
              </a:defRPr>
            </a:lvl2pPr>
            <a:lvl3pPr lvl="2" marR="0" rtl="0" algn="l">
              <a:lnSpc>
                <a:spcPct val="100000"/>
              </a:lnSpc>
              <a:spcBef>
                <a:spcPts val="1000"/>
              </a:spcBef>
              <a:spcAft>
                <a:spcPts val="0"/>
              </a:spcAft>
              <a:buClr>
                <a:schemeClr val="accent1"/>
              </a:buClr>
              <a:buSzPts val="1300"/>
              <a:buFont typeface="Noto Sans Symbols"/>
              <a:buChar char="●"/>
              <a:defRPr b="0" i="0" sz="1300" u="none" cap="none" strike="noStrike">
                <a:solidFill>
                  <a:schemeClr val="dk1"/>
                </a:solidFill>
                <a:latin typeface="Arial"/>
                <a:ea typeface="Arial"/>
                <a:cs typeface="Arial"/>
                <a:sym typeface="Arial"/>
              </a:defRPr>
            </a:lvl3pPr>
            <a:lvl4pPr lvl="3" marR="0" rtl="0" algn="l">
              <a:lnSpc>
                <a:spcPct val="100000"/>
              </a:lnSpc>
              <a:spcBef>
                <a:spcPts val="600"/>
              </a:spcBef>
              <a:spcAft>
                <a:spcPts val="0"/>
              </a:spcAft>
              <a:buClr>
                <a:schemeClr val="accent1"/>
              </a:buClr>
              <a:buSzPts val="1040"/>
              <a:buFont typeface="Noto Sans Symbols"/>
              <a:buChar char="▶"/>
              <a:defRPr b="0" i="0" sz="1300" u="none" cap="none" strike="noStrike">
                <a:solidFill>
                  <a:schemeClr val="dk1"/>
                </a:solidFill>
                <a:latin typeface="Arial"/>
                <a:ea typeface="Arial"/>
                <a:cs typeface="Arial"/>
                <a:sym typeface="Arial"/>
              </a:defRPr>
            </a:lvl4pPr>
            <a:lvl5pPr lvl="4" marR="0" rtl="0" algn="l">
              <a:lnSpc>
                <a:spcPct val="100000"/>
              </a:lnSpc>
              <a:spcBef>
                <a:spcPts val="600"/>
              </a:spcBef>
              <a:spcAft>
                <a:spcPts val="0"/>
              </a:spcAft>
              <a:buClr>
                <a:schemeClr val="accent1"/>
              </a:buClr>
              <a:buSzPts val="880"/>
              <a:buFont typeface="Arial"/>
              <a:buChar char="•"/>
              <a:defRPr b="0" i="0" sz="1100" u="none" cap="none" strike="noStrike">
                <a:solidFill>
                  <a:schemeClr val="dk1"/>
                </a:solidFill>
                <a:latin typeface="Arial"/>
                <a:ea typeface="Arial"/>
                <a:cs typeface="Arial"/>
                <a:sym typeface="Arial"/>
              </a:defRPr>
            </a:lvl5pPr>
            <a:lvl6pPr lvl="5" marR="0" rtl="0" algn="l">
              <a:lnSpc>
                <a:spcPct val="100000"/>
              </a:lnSpc>
              <a:spcBef>
                <a:spcPts val="600"/>
              </a:spcBef>
              <a:spcAft>
                <a:spcPts val="0"/>
              </a:spcAft>
              <a:buClr>
                <a:schemeClr val="accent1"/>
              </a:buClr>
              <a:buSzPts val="1100"/>
              <a:buFont typeface="Arial"/>
              <a:buChar char="•"/>
              <a:defRPr b="0" i="0" sz="110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1"/>
              <a:buFont typeface="Arial"/>
              <a:buChar char="•"/>
              <a:defRPr b="0" i="0" sz="1351"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1"/>
              <a:buFont typeface="Arial"/>
              <a:buChar char="•"/>
              <a:defRPr b="0" i="0" sz="1351"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1"/>
              <a:buFont typeface="Arial"/>
              <a:buChar char="•"/>
              <a:defRPr b="0" i="0" sz="1351" u="none" cap="none" strike="noStrike">
                <a:solidFill>
                  <a:schemeClr val="dk1"/>
                </a:solidFill>
                <a:latin typeface="Arial"/>
                <a:ea typeface="Arial"/>
                <a:cs typeface="Arial"/>
                <a:sym typeface="Arial"/>
              </a:defRPr>
            </a:lvl9pPr>
          </a:lstStyle>
          <a:p/>
        </p:txBody>
      </p:sp>
      <p:sp>
        <p:nvSpPr>
          <p:cNvPr id="184" name="Google Shape;184;p36"/>
          <p:cNvSpPr txBox="1"/>
          <p:nvPr>
            <p:ph idx="3" type="body"/>
          </p:nvPr>
        </p:nvSpPr>
        <p:spPr>
          <a:xfrm>
            <a:off x="6485268" y="916602"/>
            <a:ext cx="1734391" cy="658642"/>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900"/>
              </a:spcBef>
              <a:spcAft>
                <a:spcPts val="0"/>
              </a:spcAft>
              <a:buClr>
                <a:schemeClr val="accent1"/>
              </a:buClr>
              <a:buSzPts val="3400"/>
              <a:buNone/>
              <a:defRPr sz="3400">
                <a:solidFill>
                  <a:schemeClr val="accent1"/>
                </a:solidFill>
              </a:defRPr>
            </a:lvl1pPr>
            <a:lvl2pPr indent="-228600" lvl="1" marL="914400" algn="l">
              <a:lnSpc>
                <a:spcPct val="80000"/>
              </a:lnSpc>
              <a:spcBef>
                <a:spcPts val="0"/>
              </a:spcBef>
              <a:spcAft>
                <a:spcPts val="0"/>
              </a:spcAft>
              <a:buSzPts val="1100"/>
              <a:buNone/>
              <a:defRPr b="0" sz="1100" cap="none">
                <a:solidFill>
                  <a:schemeClr val="dk1"/>
                </a:solidFill>
              </a:defRPr>
            </a:lvl2pPr>
            <a:lvl3pPr indent="-342900" lvl="2" marL="1371600" algn="l">
              <a:lnSpc>
                <a:spcPct val="100000"/>
              </a:lnSpc>
              <a:spcBef>
                <a:spcPts val="1000"/>
              </a:spcBef>
              <a:spcAft>
                <a:spcPts val="0"/>
              </a:spcAft>
              <a:buSzPts val="1800"/>
              <a:buChar char="●"/>
              <a:defRPr/>
            </a:lvl3pPr>
            <a:lvl4pPr indent="-320039" lvl="3" marL="1828800" algn="l">
              <a:lnSpc>
                <a:spcPct val="100000"/>
              </a:lnSpc>
              <a:spcBef>
                <a:spcPts val="600"/>
              </a:spcBef>
              <a:spcAft>
                <a:spcPts val="0"/>
              </a:spcAft>
              <a:buSzPts val="1440"/>
              <a:buChar char="▶"/>
              <a:defRPr/>
            </a:lvl4pPr>
            <a:lvl5pPr indent="-284479" lvl="4" marL="2286000" algn="l">
              <a:lnSpc>
                <a:spcPct val="100000"/>
              </a:lnSpc>
              <a:spcBef>
                <a:spcPts val="600"/>
              </a:spcBef>
              <a:spcAft>
                <a:spcPts val="0"/>
              </a:spcAft>
              <a:buSzPts val="880"/>
              <a:buChar char="•"/>
              <a:defRPr/>
            </a:lvl5pPr>
            <a:lvl6pPr indent="-342900" lvl="5" marL="2743200" algn="l">
              <a:lnSpc>
                <a:spcPct val="100000"/>
              </a:lnSpc>
              <a:spcBef>
                <a:spcPts val="600"/>
              </a:spcBef>
              <a:spcAft>
                <a:spcPts val="0"/>
              </a:spcAft>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85" name="Google Shape;185;p36"/>
          <p:cNvSpPr txBox="1"/>
          <p:nvPr>
            <p:ph idx="4" type="body"/>
          </p:nvPr>
        </p:nvSpPr>
        <p:spPr>
          <a:xfrm>
            <a:off x="3906278" y="982743"/>
            <a:ext cx="2127486" cy="20401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200"/>
              </a:spcBef>
              <a:spcAft>
                <a:spcPts val="0"/>
              </a:spcAft>
              <a:buClr>
                <a:schemeClr val="accent1"/>
              </a:buClr>
              <a:buSzPts val="1300"/>
              <a:buNone/>
              <a:defRPr b="1" sz="1300" cap="none">
                <a:solidFill>
                  <a:schemeClr val="accent1"/>
                </a:solidFill>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20039" lvl="3" marL="1828800" algn="l">
              <a:lnSpc>
                <a:spcPct val="100000"/>
              </a:lnSpc>
              <a:spcBef>
                <a:spcPts val="600"/>
              </a:spcBef>
              <a:spcAft>
                <a:spcPts val="0"/>
              </a:spcAft>
              <a:buSzPts val="1440"/>
              <a:buChar char="▶"/>
              <a:defRPr/>
            </a:lvl4pPr>
            <a:lvl5pPr indent="-284479" lvl="4" marL="2286000" algn="l">
              <a:lnSpc>
                <a:spcPct val="100000"/>
              </a:lnSpc>
              <a:spcBef>
                <a:spcPts val="600"/>
              </a:spcBef>
              <a:spcAft>
                <a:spcPts val="0"/>
              </a:spcAft>
              <a:buSzPts val="880"/>
              <a:buChar char="•"/>
              <a:defRPr/>
            </a:lvl5pPr>
            <a:lvl6pPr indent="-342900" lvl="5" marL="2743200" algn="l">
              <a:lnSpc>
                <a:spcPct val="100000"/>
              </a:lnSpc>
              <a:spcBef>
                <a:spcPts val="600"/>
              </a:spcBef>
              <a:spcAft>
                <a:spcPts val="0"/>
              </a:spcAft>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86" name="Google Shape;186;p36"/>
          <p:cNvSpPr txBox="1"/>
          <p:nvPr>
            <p:ph idx="5" type="body"/>
          </p:nvPr>
        </p:nvSpPr>
        <p:spPr>
          <a:xfrm>
            <a:off x="1079502" y="4617001"/>
            <a:ext cx="7780545" cy="107722"/>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1200"/>
              </a:spcBef>
              <a:spcAft>
                <a:spcPts val="0"/>
              </a:spcAft>
              <a:buClr>
                <a:schemeClr val="accent1"/>
              </a:buClr>
              <a:buSzPts val="700"/>
              <a:buNone/>
              <a:defRPr i="1" sz="700"/>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20039" lvl="3" marL="1828800" algn="l">
              <a:lnSpc>
                <a:spcPct val="100000"/>
              </a:lnSpc>
              <a:spcBef>
                <a:spcPts val="600"/>
              </a:spcBef>
              <a:spcAft>
                <a:spcPts val="0"/>
              </a:spcAft>
              <a:buSzPts val="1440"/>
              <a:buChar char="▶"/>
              <a:defRPr/>
            </a:lvl4pPr>
            <a:lvl5pPr indent="-284479" lvl="4" marL="2286000" algn="l">
              <a:lnSpc>
                <a:spcPct val="100000"/>
              </a:lnSpc>
              <a:spcBef>
                <a:spcPts val="600"/>
              </a:spcBef>
              <a:spcAft>
                <a:spcPts val="0"/>
              </a:spcAft>
              <a:buSzPts val="880"/>
              <a:buChar char="•"/>
              <a:defRPr/>
            </a:lvl5pPr>
            <a:lvl6pPr indent="-342900" lvl="5" marL="2743200" algn="l">
              <a:lnSpc>
                <a:spcPct val="100000"/>
              </a:lnSpc>
              <a:spcBef>
                <a:spcPts val="600"/>
              </a:spcBef>
              <a:spcAft>
                <a:spcPts val="0"/>
              </a:spcAft>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87" name="Google Shape;187;p36"/>
          <p:cNvSpPr txBox="1"/>
          <p:nvPr>
            <p:ph idx="6" type="body"/>
          </p:nvPr>
        </p:nvSpPr>
        <p:spPr>
          <a:xfrm>
            <a:off x="223838" y="262675"/>
            <a:ext cx="591950" cy="307777"/>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1200"/>
              </a:spcBef>
              <a:spcAft>
                <a:spcPts val="0"/>
              </a:spcAft>
              <a:buClr>
                <a:schemeClr val="dk1"/>
              </a:buClr>
              <a:buSzPts val="2000"/>
              <a:buNone/>
              <a:defRPr b="1" sz="2000">
                <a:solidFill>
                  <a:schemeClr val="dk1"/>
                </a:solidFill>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20039" lvl="3" marL="1828800" algn="l">
              <a:lnSpc>
                <a:spcPct val="100000"/>
              </a:lnSpc>
              <a:spcBef>
                <a:spcPts val="600"/>
              </a:spcBef>
              <a:spcAft>
                <a:spcPts val="0"/>
              </a:spcAft>
              <a:buSzPts val="1440"/>
              <a:buChar char="▶"/>
              <a:defRPr/>
            </a:lvl4pPr>
            <a:lvl5pPr indent="-320039" lvl="4" marL="2286000" algn="l">
              <a:lnSpc>
                <a:spcPct val="100000"/>
              </a:lnSpc>
              <a:spcBef>
                <a:spcPts val="600"/>
              </a:spcBef>
              <a:spcAft>
                <a:spcPts val="0"/>
              </a:spcAft>
              <a:buSzPts val="1440"/>
              <a:buChar char="•"/>
              <a:defRPr/>
            </a:lvl5pPr>
            <a:lvl6pPr indent="-342900" lvl="5" marL="2743200" algn="l">
              <a:lnSpc>
                <a:spcPct val="100000"/>
              </a:lnSpc>
              <a:spcBef>
                <a:spcPts val="600"/>
              </a:spcBef>
              <a:spcAft>
                <a:spcPts val="0"/>
              </a:spcAft>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88" name="Google Shape;188;p36"/>
          <p:cNvSpPr txBox="1"/>
          <p:nvPr>
            <p:ph idx="10" type="dt"/>
          </p:nvPr>
        </p:nvSpPr>
        <p:spPr>
          <a:xfrm>
            <a:off x="1381494" y="4893579"/>
            <a:ext cx="1008000" cy="123111"/>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graphiques">
  <p:cSld name="3 graphiques">
    <p:spTree>
      <p:nvGrpSpPr>
        <p:cNvPr id="189" name="Shape 189"/>
        <p:cNvGrpSpPr/>
        <p:nvPr/>
      </p:nvGrpSpPr>
      <p:grpSpPr>
        <a:xfrm>
          <a:off x="0" y="0"/>
          <a:ext cx="0" cy="0"/>
          <a:chOff x="0" y="0"/>
          <a:chExt cx="0" cy="0"/>
        </a:xfrm>
      </p:grpSpPr>
      <p:sp>
        <p:nvSpPr>
          <p:cNvPr id="190" name="Google Shape;190;p37"/>
          <p:cNvSpPr txBox="1"/>
          <p:nvPr>
            <p:ph type="title"/>
          </p:nvPr>
        </p:nvSpPr>
        <p:spPr>
          <a:xfrm>
            <a:off x="1080005" y="294625"/>
            <a:ext cx="7780043" cy="4563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1" name="Google Shape;191;p37"/>
          <p:cNvSpPr txBox="1"/>
          <p:nvPr>
            <p:ph idx="11" type="ftr"/>
          </p:nvPr>
        </p:nvSpPr>
        <p:spPr>
          <a:xfrm>
            <a:off x="2448000" y="4893579"/>
            <a:ext cx="5016166" cy="123111"/>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2" name="Google Shape;192;p37"/>
          <p:cNvSpPr txBox="1"/>
          <p:nvPr>
            <p:ph idx="12" type="sldNum"/>
          </p:nvPr>
        </p:nvSpPr>
        <p:spPr>
          <a:xfrm>
            <a:off x="1080000" y="4893579"/>
            <a:ext cx="190800" cy="123111"/>
          </a:xfrm>
          <a:prstGeom prst="rect">
            <a:avLst/>
          </a:prstGeom>
          <a:noFill/>
          <a:ln>
            <a:noFill/>
          </a:ln>
        </p:spPr>
        <p:txBody>
          <a:bodyPr anchorCtr="0" anchor="t" bIns="0" lIns="0" spcFirstLastPara="1" rIns="0" wrap="square" tIns="0">
            <a:sp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fr-FR"/>
              <a:t>‹#›</a:t>
            </a:fld>
            <a:endParaRPr/>
          </a:p>
        </p:txBody>
      </p:sp>
      <p:sp>
        <p:nvSpPr>
          <p:cNvPr id="193" name="Google Shape;193;p37"/>
          <p:cNvSpPr/>
          <p:nvPr/>
        </p:nvSpPr>
        <p:spPr>
          <a:xfrm>
            <a:off x="1080005" y="4795195"/>
            <a:ext cx="8067675" cy="0"/>
          </a:xfrm>
          <a:custGeom>
            <a:rect b="b" l="l" r="r" t="t"/>
            <a:pathLst>
              <a:path extrusionOk="0" h="120000" w="8067675">
                <a:moveTo>
                  <a:pt x="0" y="0"/>
                </a:moveTo>
                <a:lnTo>
                  <a:pt x="8067593" y="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4" name="Google Shape;194;p37"/>
          <p:cNvSpPr txBox="1"/>
          <p:nvPr>
            <p:ph idx="1" type="body"/>
          </p:nvPr>
        </p:nvSpPr>
        <p:spPr>
          <a:xfrm>
            <a:off x="1079502" y="3528000"/>
            <a:ext cx="7780545" cy="8730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200"/>
              </a:spcBef>
              <a:spcAft>
                <a:spcPts val="0"/>
              </a:spcAft>
              <a:buClr>
                <a:schemeClr val="accent1"/>
              </a:buClr>
              <a:buSzPts val="1800"/>
              <a:buNone/>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20039" lvl="3" marL="1828800" algn="l">
              <a:lnSpc>
                <a:spcPct val="100000"/>
              </a:lnSpc>
              <a:spcBef>
                <a:spcPts val="600"/>
              </a:spcBef>
              <a:spcAft>
                <a:spcPts val="0"/>
              </a:spcAft>
              <a:buSzPts val="1440"/>
              <a:buChar char="▶"/>
              <a:defRPr/>
            </a:lvl4pPr>
            <a:lvl5pPr indent="-284479" lvl="4" marL="2286000" algn="l">
              <a:lnSpc>
                <a:spcPct val="100000"/>
              </a:lnSpc>
              <a:spcBef>
                <a:spcPts val="600"/>
              </a:spcBef>
              <a:spcAft>
                <a:spcPts val="0"/>
              </a:spcAft>
              <a:buSzPts val="880"/>
              <a:buChar char="•"/>
              <a:defRPr/>
            </a:lvl5pPr>
            <a:lvl6pPr indent="-342900" lvl="5" marL="2743200" algn="l">
              <a:lnSpc>
                <a:spcPct val="100000"/>
              </a:lnSpc>
              <a:spcBef>
                <a:spcPts val="600"/>
              </a:spcBef>
              <a:spcAft>
                <a:spcPts val="0"/>
              </a:spcAft>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95" name="Google Shape;195;p37"/>
          <p:cNvSpPr/>
          <p:nvPr>
            <p:ph idx="2" type="chart"/>
          </p:nvPr>
        </p:nvSpPr>
        <p:spPr>
          <a:xfrm>
            <a:off x="3783100" y="1253689"/>
            <a:ext cx="2365200" cy="2016000"/>
          </a:xfrm>
          <a:prstGeom prst="rect">
            <a:avLst/>
          </a:prstGeom>
          <a:noFill/>
          <a:ln>
            <a:noFill/>
          </a:ln>
        </p:spPr>
        <p:txBody>
          <a:bodyPr anchorCtr="0" anchor="t" bIns="0" lIns="0" spcFirstLastPara="1" rIns="0" wrap="square" tIns="0">
            <a:noAutofit/>
          </a:bodyPr>
          <a:lstStyle>
            <a:lvl1pPr lvl="0" marR="0" rtl="0" algn="l">
              <a:lnSpc>
                <a:spcPct val="100000"/>
              </a:lnSpc>
              <a:spcBef>
                <a:spcPts val="1200"/>
              </a:spcBef>
              <a:spcAft>
                <a:spcPts val="0"/>
              </a:spcAft>
              <a:buClr>
                <a:schemeClr val="lt2"/>
              </a:buClr>
              <a:buSzPts val="1700"/>
              <a:buFont typeface="Arial"/>
              <a:buNone/>
              <a:defRPr b="0" i="0" sz="1700" u="none" cap="none" strike="noStrike">
                <a:solidFill>
                  <a:schemeClr val="lt2"/>
                </a:solidFill>
                <a:latin typeface="Arial"/>
                <a:ea typeface="Arial"/>
                <a:cs typeface="Arial"/>
                <a:sym typeface="Arial"/>
              </a:defRPr>
            </a:lvl1pPr>
            <a:lvl2pPr lvl="1" marR="0" rtl="0" algn="l">
              <a:lnSpc>
                <a:spcPct val="100000"/>
              </a:lnSpc>
              <a:spcBef>
                <a:spcPts val="1000"/>
              </a:spcBef>
              <a:spcAft>
                <a:spcPts val="0"/>
              </a:spcAft>
              <a:buClr>
                <a:schemeClr val="accent1"/>
              </a:buClr>
              <a:buSzPts val="1400"/>
              <a:buFont typeface="Noto Sans Symbols"/>
              <a:buChar char="▶"/>
              <a:defRPr b="1" i="0" sz="1400" u="none" cap="none" strike="noStrike">
                <a:solidFill>
                  <a:schemeClr val="dk1"/>
                </a:solidFill>
                <a:latin typeface="Arial"/>
                <a:ea typeface="Arial"/>
                <a:cs typeface="Arial"/>
                <a:sym typeface="Arial"/>
              </a:defRPr>
            </a:lvl2pPr>
            <a:lvl3pPr lvl="2" marR="0" rtl="0" algn="l">
              <a:lnSpc>
                <a:spcPct val="100000"/>
              </a:lnSpc>
              <a:spcBef>
                <a:spcPts val="1000"/>
              </a:spcBef>
              <a:spcAft>
                <a:spcPts val="0"/>
              </a:spcAft>
              <a:buClr>
                <a:schemeClr val="accent1"/>
              </a:buClr>
              <a:buSzPts val="1300"/>
              <a:buFont typeface="Noto Sans Symbols"/>
              <a:buChar char="●"/>
              <a:defRPr b="0" i="0" sz="1300" u="none" cap="none" strike="noStrike">
                <a:solidFill>
                  <a:schemeClr val="dk1"/>
                </a:solidFill>
                <a:latin typeface="Arial"/>
                <a:ea typeface="Arial"/>
                <a:cs typeface="Arial"/>
                <a:sym typeface="Arial"/>
              </a:defRPr>
            </a:lvl3pPr>
            <a:lvl4pPr lvl="3" marR="0" rtl="0" algn="l">
              <a:lnSpc>
                <a:spcPct val="100000"/>
              </a:lnSpc>
              <a:spcBef>
                <a:spcPts val="600"/>
              </a:spcBef>
              <a:spcAft>
                <a:spcPts val="0"/>
              </a:spcAft>
              <a:buClr>
                <a:schemeClr val="accent1"/>
              </a:buClr>
              <a:buSzPts val="1040"/>
              <a:buFont typeface="Noto Sans Symbols"/>
              <a:buChar char="▶"/>
              <a:defRPr b="0" i="0" sz="1300" u="none" cap="none" strike="noStrike">
                <a:solidFill>
                  <a:schemeClr val="dk1"/>
                </a:solidFill>
                <a:latin typeface="Arial"/>
                <a:ea typeface="Arial"/>
                <a:cs typeface="Arial"/>
                <a:sym typeface="Arial"/>
              </a:defRPr>
            </a:lvl4pPr>
            <a:lvl5pPr lvl="4" marR="0" rtl="0" algn="l">
              <a:lnSpc>
                <a:spcPct val="100000"/>
              </a:lnSpc>
              <a:spcBef>
                <a:spcPts val="600"/>
              </a:spcBef>
              <a:spcAft>
                <a:spcPts val="0"/>
              </a:spcAft>
              <a:buClr>
                <a:schemeClr val="accent1"/>
              </a:buClr>
              <a:buSzPts val="880"/>
              <a:buFont typeface="Arial"/>
              <a:buChar char="•"/>
              <a:defRPr b="0" i="0" sz="1100" u="none" cap="none" strike="noStrike">
                <a:solidFill>
                  <a:schemeClr val="dk1"/>
                </a:solidFill>
                <a:latin typeface="Arial"/>
                <a:ea typeface="Arial"/>
                <a:cs typeface="Arial"/>
                <a:sym typeface="Arial"/>
              </a:defRPr>
            </a:lvl5pPr>
            <a:lvl6pPr lvl="5" marR="0" rtl="0" algn="l">
              <a:lnSpc>
                <a:spcPct val="100000"/>
              </a:lnSpc>
              <a:spcBef>
                <a:spcPts val="600"/>
              </a:spcBef>
              <a:spcAft>
                <a:spcPts val="0"/>
              </a:spcAft>
              <a:buClr>
                <a:schemeClr val="accent1"/>
              </a:buClr>
              <a:buSzPts val="1100"/>
              <a:buFont typeface="Arial"/>
              <a:buChar char="•"/>
              <a:defRPr b="0" i="0" sz="110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1"/>
              <a:buFont typeface="Arial"/>
              <a:buChar char="•"/>
              <a:defRPr b="0" i="0" sz="1351"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1"/>
              <a:buFont typeface="Arial"/>
              <a:buChar char="•"/>
              <a:defRPr b="0" i="0" sz="1351"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1"/>
              <a:buFont typeface="Arial"/>
              <a:buChar char="•"/>
              <a:defRPr b="0" i="0" sz="1351" u="none" cap="none" strike="noStrike">
                <a:solidFill>
                  <a:schemeClr val="dk1"/>
                </a:solidFill>
                <a:latin typeface="Arial"/>
                <a:ea typeface="Arial"/>
                <a:cs typeface="Arial"/>
                <a:sym typeface="Arial"/>
              </a:defRPr>
            </a:lvl9pPr>
          </a:lstStyle>
          <a:p/>
        </p:txBody>
      </p:sp>
      <p:sp>
        <p:nvSpPr>
          <p:cNvPr id="196" name="Google Shape;196;p37"/>
          <p:cNvSpPr/>
          <p:nvPr>
            <p:ph idx="3" type="chart"/>
          </p:nvPr>
        </p:nvSpPr>
        <p:spPr>
          <a:xfrm>
            <a:off x="1079502" y="1253689"/>
            <a:ext cx="2366641" cy="2016000"/>
          </a:xfrm>
          <a:prstGeom prst="rect">
            <a:avLst/>
          </a:prstGeom>
          <a:noFill/>
          <a:ln>
            <a:noFill/>
          </a:ln>
        </p:spPr>
        <p:txBody>
          <a:bodyPr anchorCtr="0" anchor="t" bIns="0" lIns="0" spcFirstLastPara="1" rIns="0" wrap="square" tIns="0">
            <a:noAutofit/>
          </a:bodyPr>
          <a:lstStyle>
            <a:lvl1pPr lvl="0" marR="0" rtl="0" algn="l">
              <a:lnSpc>
                <a:spcPct val="100000"/>
              </a:lnSpc>
              <a:spcBef>
                <a:spcPts val="1200"/>
              </a:spcBef>
              <a:spcAft>
                <a:spcPts val="0"/>
              </a:spcAft>
              <a:buClr>
                <a:schemeClr val="lt2"/>
              </a:buClr>
              <a:buSzPts val="1700"/>
              <a:buFont typeface="Arial"/>
              <a:buNone/>
              <a:defRPr b="0" i="0" sz="1700" u="none" cap="none" strike="noStrike">
                <a:solidFill>
                  <a:schemeClr val="lt2"/>
                </a:solidFill>
                <a:latin typeface="Arial"/>
                <a:ea typeface="Arial"/>
                <a:cs typeface="Arial"/>
                <a:sym typeface="Arial"/>
              </a:defRPr>
            </a:lvl1pPr>
            <a:lvl2pPr lvl="1" marR="0" rtl="0" algn="l">
              <a:lnSpc>
                <a:spcPct val="100000"/>
              </a:lnSpc>
              <a:spcBef>
                <a:spcPts val="1000"/>
              </a:spcBef>
              <a:spcAft>
                <a:spcPts val="0"/>
              </a:spcAft>
              <a:buClr>
                <a:schemeClr val="accent1"/>
              </a:buClr>
              <a:buSzPts val="1400"/>
              <a:buFont typeface="Noto Sans Symbols"/>
              <a:buChar char="▶"/>
              <a:defRPr b="1" i="0" sz="1400" u="none" cap="none" strike="noStrike">
                <a:solidFill>
                  <a:schemeClr val="dk1"/>
                </a:solidFill>
                <a:latin typeface="Arial"/>
                <a:ea typeface="Arial"/>
                <a:cs typeface="Arial"/>
                <a:sym typeface="Arial"/>
              </a:defRPr>
            </a:lvl2pPr>
            <a:lvl3pPr lvl="2" marR="0" rtl="0" algn="l">
              <a:lnSpc>
                <a:spcPct val="100000"/>
              </a:lnSpc>
              <a:spcBef>
                <a:spcPts val="1000"/>
              </a:spcBef>
              <a:spcAft>
                <a:spcPts val="0"/>
              </a:spcAft>
              <a:buClr>
                <a:schemeClr val="accent1"/>
              </a:buClr>
              <a:buSzPts val="1300"/>
              <a:buFont typeface="Noto Sans Symbols"/>
              <a:buChar char="●"/>
              <a:defRPr b="0" i="0" sz="1300" u="none" cap="none" strike="noStrike">
                <a:solidFill>
                  <a:schemeClr val="dk1"/>
                </a:solidFill>
                <a:latin typeface="Arial"/>
                <a:ea typeface="Arial"/>
                <a:cs typeface="Arial"/>
                <a:sym typeface="Arial"/>
              </a:defRPr>
            </a:lvl3pPr>
            <a:lvl4pPr lvl="3" marR="0" rtl="0" algn="l">
              <a:lnSpc>
                <a:spcPct val="100000"/>
              </a:lnSpc>
              <a:spcBef>
                <a:spcPts val="600"/>
              </a:spcBef>
              <a:spcAft>
                <a:spcPts val="0"/>
              </a:spcAft>
              <a:buClr>
                <a:schemeClr val="accent1"/>
              </a:buClr>
              <a:buSzPts val="1040"/>
              <a:buFont typeface="Noto Sans Symbols"/>
              <a:buChar char="▶"/>
              <a:defRPr b="0" i="0" sz="1300" u="none" cap="none" strike="noStrike">
                <a:solidFill>
                  <a:schemeClr val="dk1"/>
                </a:solidFill>
                <a:latin typeface="Arial"/>
                <a:ea typeface="Arial"/>
                <a:cs typeface="Arial"/>
                <a:sym typeface="Arial"/>
              </a:defRPr>
            </a:lvl4pPr>
            <a:lvl5pPr lvl="4" marR="0" rtl="0" algn="l">
              <a:lnSpc>
                <a:spcPct val="100000"/>
              </a:lnSpc>
              <a:spcBef>
                <a:spcPts val="600"/>
              </a:spcBef>
              <a:spcAft>
                <a:spcPts val="0"/>
              </a:spcAft>
              <a:buClr>
                <a:schemeClr val="accent1"/>
              </a:buClr>
              <a:buSzPts val="880"/>
              <a:buFont typeface="Arial"/>
              <a:buChar char="•"/>
              <a:defRPr b="0" i="0" sz="1100" u="none" cap="none" strike="noStrike">
                <a:solidFill>
                  <a:schemeClr val="dk1"/>
                </a:solidFill>
                <a:latin typeface="Arial"/>
                <a:ea typeface="Arial"/>
                <a:cs typeface="Arial"/>
                <a:sym typeface="Arial"/>
              </a:defRPr>
            </a:lvl5pPr>
            <a:lvl6pPr lvl="5" marR="0" rtl="0" algn="l">
              <a:lnSpc>
                <a:spcPct val="100000"/>
              </a:lnSpc>
              <a:spcBef>
                <a:spcPts val="600"/>
              </a:spcBef>
              <a:spcAft>
                <a:spcPts val="0"/>
              </a:spcAft>
              <a:buClr>
                <a:schemeClr val="accent1"/>
              </a:buClr>
              <a:buSzPts val="1100"/>
              <a:buFont typeface="Arial"/>
              <a:buChar char="•"/>
              <a:defRPr b="0" i="0" sz="110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1"/>
              <a:buFont typeface="Arial"/>
              <a:buChar char="•"/>
              <a:defRPr b="0" i="0" sz="1351"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1"/>
              <a:buFont typeface="Arial"/>
              <a:buChar char="•"/>
              <a:defRPr b="0" i="0" sz="1351"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1"/>
              <a:buFont typeface="Arial"/>
              <a:buChar char="•"/>
              <a:defRPr b="0" i="0" sz="1351" u="none" cap="none" strike="noStrike">
                <a:solidFill>
                  <a:schemeClr val="dk1"/>
                </a:solidFill>
                <a:latin typeface="Arial"/>
                <a:ea typeface="Arial"/>
                <a:cs typeface="Arial"/>
                <a:sym typeface="Arial"/>
              </a:defRPr>
            </a:lvl9pPr>
          </a:lstStyle>
          <a:p/>
        </p:txBody>
      </p:sp>
      <p:sp>
        <p:nvSpPr>
          <p:cNvPr id="197" name="Google Shape;197;p37"/>
          <p:cNvSpPr/>
          <p:nvPr>
            <p:ph idx="4" type="chart"/>
          </p:nvPr>
        </p:nvSpPr>
        <p:spPr>
          <a:xfrm>
            <a:off x="6485268" y="1253689"/>
            <a:ext cx="2366641" cy="2016000"/>
          </a:xfrm>
          <a:prstGeom prst="rect">
            <a:avLst/>
          </a:prstGeom>
          <a:noFill/>
          <a:ln>
            <a:noFill/>
          </a:ln>
        </p:spPr>
        <p:txBody>
          <a:bodyPr anchorCtr="0" anchor="t" bIns="0" lIns="0" spcFirstLastPara="1" rIns="0" wrap="square" tIns="0">
            <a:noAutofit/>
          </a:bodyPr>
          <a:lstStyle>
            <a:lvl1pPr lvl="0" marR="0" rtl="0" algn="l">
              <a:lnSpc>
                <a:spcPct val="100000"/>
              </a:lnSpc>
              <a:spcBef>
                <a:spcPts val="1200"/>
              </a:spcBef>
              <a:spcAft>
                <a:spcPts val="0"/>
              </a:spcAft>
              <a:buClr>
                <a:schemeClr val="lt2"/>
              </a:buClr>
              <a:buSzPts val="1700"/>
              <a:buFont typeface="Arial"/>
              <a:buNone/>
              <a:defRPr b="0" i="0" sz="1700" u="none" cap="none" strike="noStrike">
                <a:solidFill>
                  <a:schemeClr val="lt2"/>
                </a:solidFill>
                <a:latin typeface="Arial"/>
                <a:ea typeface="Arial"/>
                <a:cs typeface="Arial"/>
                <a:sym typeface="Arial"/>
              </a:defRPr>
            </a:lvl1pPr>
            <a:lvl2pPr lvl="1" marR="0" rtl="0" algn="l">
              <a:lnSpc>
                <a:spcPct val="100000"/>
              </a:lnSpc>
              <a:spcBef>
                <a:spcPts val="1000"/>
              </a:spcBef>
              <a:spcAft>
                <a:spcPts val="0"/>
              </a:spcAft>
              <a:buClr>
                <a:schemeClr val="accent1"/>
              </a:buClr>
              <a:buSzPts val="1400"/>
              <a:buFont typeface="Noto Sans Symbols"/>
              <a:buChar char="▶"/>
              <a:defRPr b="1" i="0" sz="1400" u="none" cap="none" strike="noStrike">
                <a:solidFill>
                  <a:schemeClr val="dk1"/>
                </a:solidFill>
                <a:latin typeface="Arial"/>
                <a:ea typeface="Arial"/>
                <a:cs typeface="Arial"/>
                <a:sym typeface="Arial"/>
              </a:defRPr>
            </a:lvl2pPr>
            <a:lvl3pPr lvl="2" marR="0" rtl="0" algn="l">
              <a:lnSpc>
                <a:spcPct val="100000"/>
              </a:lnSpc>
              <a:spcBef>
                <a:spcPts val="1000"/>
              </a:spcBef>
              <a:spcAft>
                <a:spcPts val="0"/>
              </a:spcAft>
              <a:buClr>
                <a:schemeClr val="accent1"/>
              </a:buClr>
              <a:buSzPts val="1300"/>
              <a:buFont typeface="Noto Sans Symbols"/>
              <a:buChar char="●"/>
              <a:defRPr b="0" i="0" sz="1300" u="none" cap="none" strike="noStrike">
                <a:solidFill>
                  <a:schemeClr val="dk1"/>
                </a:solidFill>
                <a:latin typeface="Arial"/>
                <a:ea typeface="Arial"/>
                <a:cs typeface="Arial"/>
                <a:sym typeface="Arial"/>
              </a:defRPr>
            </a:lvl3pPr>
            <a:lvl4pPr lvl="3" marR="0" rtl="0" algn="l">
              <a:lnSpc>
                <a:spcPct val="100000"/>
              </a:lnSpc>
              <a:spcBef>
                <a:spcPts val="600"/>
              </a:spcBef>
              <a:spcAft>
                <a:spcPts val="0"/>
              </a:spcAft>
              <a:buClr>
                <a:schemeClr val="accent1"/>
              </a:buClr>
              <a:buSzPts val="1040"/>
              <a:buFont typeface="Noto Sans Symbols"/>
              <a:buChar char="▶"/>
              <a:defRPr b="0" i="0" sz="1300" u="none" cap="none" strike="noStrike">
                <a:solidFill>
                  <a:schemeClr val="dk1"/>
                </a:solidFill>
                <a:latin typeface="Arial"/>
                <a:ea typeface="Arial"/>
                <a:cs typeface="Arial"/>
                <a:sym typeface="Arial"/>
              </a:defRPr>
            </a:lvl4pPr>
            <a:lvl5pPr lvl="4" marR="0" rtl="0" algn="l">
              <a:lnSpc>
                <a:spcPct val="100000"/>
              </a:lnSpc>
              <a:spcBef>
                <a:spcPts val="600"/>
              </a:spcBef>
              <a:spcAft>
                <a:spcPts val="0"/>
              </a:spcAft>
              <a:buClr>
                <a:schemeClr val="accent1"/>
              </a:buClr>
              <a:buSzPts val="880"/>
              <a:buFont typeface="Arial"/>
              <a:buChar char="•"/>
              <a:defRPr b="0" i="0" sz="1100" u="none" cap="none" strike="noStrike">
                <a:solidFill>
                  <a:schemeClr val="dk1"/>
                </a:solidFill>
                <a:latin typeface="Arial"/>
                <a:ea typeface="Arial"/>
                <a:cs typeface="Arial"/>
                <a:sym typeface="Arial"/>
              </a:defRPr>
            </a:lvl5pPr>
            <a:lvl6pPr lvl="5" marR="0" rtl="0" algn="l">
              <a:lnSpc>
                <a:spcPct val="100000"/>
              </a:lnSpc>
              <a:spcBef>
                <a:spcPts val="600"/>
              </a:spcBef>
              <a:spcAft>
                <a:spcPts val="0"/>
              </a:spcAft>
              <a:buClr>
                <a:schemeClr val="accent1"/>
              </a:buClr>
              <a:buSzPts val="1100"/>
              <a:buFont typeface="Arial"/>
              <a:buChar char="•"/>
              <a:defRPr b="0" i="0" sz="110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1"/>
              <a:buFont typeface="Arial"/>
              <a:buChar char="•"/>
              <a:defRPr b="0" i="0" sz="1351"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1"/>
              <a:buFont typeface="Arial"/>
              <a:buChar char="•"/>
              <a:defRPr b="0" i="0" sz="1351"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1"/>
              <a:buFont typeface="Arial"/>
              <a:buChar char="•"/>
              <a:defRPr b="0" i="0" sz="1351" u="none" cap="none" strike="noStrike">
                <a:solidFill>
                  <a:schemeClr val="dk1"/>
                </a:solidFill>
                <a:latin typeface="Arial"/>
                <a:ea typeface="Arial"/>
                <a:cs typeface="Arial"/>
                <a:sym typeface="Arial"/>
              </a:defRPr>
            </a:lvl9pPr>
          </a:lstStyle>
          <a:p/>
        </p:txBody>
      </p:sp>
      <p:sp>
        <p:nvSpPr>
          <p:cNvPr id="198" name="Google Shape;198;p37"/>
          <p:cNvSpPr txBox="1"/>
          <p:nvPr>
            <p:ph idx="5" type="body"/>
          </p:nvPr>
        </p:nvSpPr>
        <p:spPr>
          <a:xfrm>
            <a:off x="1079503" y="982800"/>
            <a:ext cx="7780543" cy="20401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200"/>
              </a:spcBef>
              <a:spcAft>
                <a:spcPts val="0"/>
              </a:spcAft>
              <a:buClr>
                <a:schemeClr val="accent1"/>
              </a:buClr>
              <a:buSzPts val="1300"/>
              <a:buNone/>
              <a:defRPr b="1" sz="1300" cap="none">
                <a:solidFill>
                  <a:schemeClr val="accent1"/>
                </a:solidFill>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20039" lvl="3" marL="1828800" algn="l">
              <a:lnSpc>
                <a:spcPct val="100000"/>
              </a:lnSpc>
              <a:spcBef>
                <a:spcPts val="600"/>
              </a:spcBef>
              <a:spcAft>
                <a:spcPts val="0"/>
              </a:spcAft>
              <a:buSzPts val="1440"/>
              <a:buChar char="▶"/>
              <a:defRPr/>
            </a:lvl4pPr>
            <a:lvl5pPr indent="-284479" lvl="4" marL="2286000" algn="l">
              <a:lnSpc>
                <a:spcPct val="100000"/>
              </a:lnSpc>
              <a:spcBef>
                <a:spcPts val="600"/>
              </a:spcBef>
              <a:spcAft>
                <a:spcPts val="0"/>
              </a:spcAft>
              <a:buSzPts val="880"/>
              <a:buChar char="•"/>
              <a:defRPr/>
            </a:lvl5pPr>
            <a:lvl6pPr indent="-342900" lvl="5" marL="2743200" algn="l">
              <a:lnSpc>
                <a:spcPct val="100000"/>
              </a:lnSpc>
              <a:spcBef>
                <a:spcPts val="600"/>
              </a:spcBef>
              <a:spcAft>
                <a:spcPts val="0"/>
              </a:spcAft>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99" name="Google Shape;199;p37"/>
          <p:cNvSpPr txBox="1"/>
          <p:nvPr>
            <p:ph idx="6" type="body"/>
          </p:nvPr>
        </p:nvSpPr>
        <p:spPr>
          <a:xfrm>
            <a:off x="1079502" y="4617001"/>
            <a:ext cx="7780545" cy="107722"/>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1200"/>
              </a:spcBef>
              <a:spcAft>
                <a:spcPts val="0"/>
              </a:spcAft>
              <a:buClr>
                <a:schemeClr val="accent1"/>
              </a:buClr>
              <a:buSzPts val="700"/>
              <a:buNone/>
              <a:defRPr i="1" sz="700"/>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20039" lvl="3" marL="1828800" algn="l">
              <a:lnSpc>
                <a:spcPct val="100000"/>
              </a:lnSpc>
              <a:spcBef>
                <a:spcPts val="600"/>
              </a:spcBef>
              <a:spcAft>
                <a:spcPts val="0"/>
              </a:spcAft>
              <a:buSzPts val="1440"/>
              <a:buChar char="▶"/>
              <a:defRPr/>
            </a:lvl4pPr>
            <a:lvl5pPr indent="-284479" lvl="4" marL="2286000" algn="l">
              <a:lnSpc>
                <a:spcPct val="100000"/>
              </a:lnSpc>
              <a:spcBef>
                <a:spcPts val="600"/>
              </a:spcBef>
              <a:spcAft>
                <a:spcPts val="0"/>
              </a:spcAft>
              <a:buSzPts val="880"/>
              <a:buChar char="•"/>
              <a:defRPr/>
            </a:lvl5pPr>
            <a:lvl6pPr indent="-342900" lvl="5" marL="2743200" algn="l">
              <a:lnSpc>
                <a:spcPct val="100000"/>
              </a:lnSpc>
              <a:spcBef>
                <a:spcPts val="600"/>
              </a:spcBef>
              <a:spcAft>
                <a:spcPts val="0"/>
              </a:spcAft>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00" name="Google Shape;200;p37"/>
          <p:cNvSpPr txBox="1"/>
          <p:nvPr>
            <p:ph idx="7" type="body"/>
          </p:nvPr>
        </p:nvSpPr>
        <p:spPr>
          <a:xfrm>
            <a:off x="223838" y="262675"/>
            <a:ext cx="591950" cy="307777"/>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1200"/>
              </a:spcBef>
              <a:spcAft>
                <a:spcPts val="0"/>
              </a:spcAft>
              <a:buClr>
                <a:schemeClr val="dk1"/>
              </a:buClr>
              <a:buSzPts val="2000"/>
              <a:buNone/>
              <a:defRPr b="1" sz="2000">
                <a:solidFill>
                  <a:schemeClr val="dk1"/>
                </a:solidFill>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20039" lvl="3" marL="1828800" algn="l">
              <a:lnSpc>
                <a:spcPct val="100000"/>
              </a:lnSpc>
              <a:spcBef>
                <a:spcPts val="600"/>
              </a:spcBef>
              <a:spcAft>
                <a:spcPts val="0"/>
              </a:spcAft>
              <a:buSzPts val="1440"/>
              <a:buChar char="▶"/>
              <a:defRPr/>
            </a:lvl4pPr>
            <a:lvl5pPr indent="-320039" lvl="4" marL="2286000" algn="l">
              <a:lnSpc>
                <a:spcPct val="100000"/>
              </a:lnSpc>
              <a:spcBef>
                <a:spcPts val="600"/>
              </a:spcBef>
              <a:spcAft>
                <a:spcPts val="0"/>
              </a:spcAft>
              <a:buSzPts val="1440"/>
              <a:buChar char="•"/>
              <a:defRPr/>
            </a:lvl5pPr>
            <a:lvl6pPr indent="-342900" lvl="5" marL="2743200" algn="l">
              <a:lnSpc>
                <a:spcPct val="100000"/>
              </a:lnSpc>
              <a:spcBef>
                <a:spcPts val="600"/>
              </a:spcBef>
              <a:spcAft>
                <a:spcPts val="0"/>
              </a:spcAft>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01" name="Google Shape;201;p37"/>
          <p:cNvSpPr txBox="1"/>
          <p:nvPr>
            <p:ph idx="10" type="dt"/>
          </p:nvPr>
        </p:nvSpPr>
        <p:spPr>
          <a:xfrm>
            <a:off x="1381494" y="4893579"/>
            <a:ext cx="1008000" cy="123111"/>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au">
  <p:cSld name="Tableau">
    <p:spTree>
      <p:nvGrpSpPr>
        <p:cNvPr id="202" name="Shape 202"/>
        <p:cNvGrpSpPr/>
        <p:nvPr/>
      </p:nvGrpSpPr>
      <p:grpSpPr>
        <a:xfrm>
          <a:off x="0" y="0"/>
          <a:ext cx="0" cy="0"/>
          <a:chOff x="0" y="0"/>
          <a:chExt cx="0" cy="0"/>
        </a:xfrm>
      </p:grpSpPr>
      <p:sp>
        <p:nvSpPr>
          <p:cNvPr id="203" name="Google Shape;203;p38"/>
          <p:cNvSpPr txBox="1"/>
          <p:nvPr>
            <p:ph type="title"/>
          </p:nvPr>
        </p:nvSpPr>
        <p:spPr>
          <a:xfrm>
            <a:off x="1080005" y="294625"/>
            <a:ext cx="7780043" cy="4563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4" name="Google Shape;204;p38"/>
          <p:cNvSpPr txBox="1"/>
          <p:nvPr>
            <p:ph idx="11" type="ftr"/>
          </p:nvPr>
        </p:nvSpPr>
        <p:spPr>
          <a:xfrm>
            <a:off x="2448000" y="4893579"/>
            <a:ext cx="5016166" cy="123111"/>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5" name="Google Shape;205;p38"/>
          <p:cNvSpPr txBox="1"/>
          <p:nvPr>
            <p:ph idx="12" type="sldNum"/>
          </p:nvPr>
        </p:nvSpPr>
        <p:spPr>
          <a:xfrm>
            <a:off x="1080000" y="4893579"/>
            <a:ext cx="190800" cy="123111"/>
          </a:xfrm>
          <a:prstGeom prst="rect">
            <a:avLst/>
          </a:prstGeom>
          <a:noFill/>
          <a:ln>
            <a:noFill/>
          </a:ln>
        </p:spPr>
        <p:txBody>
          <a:bodyPr anchorCtr="0" anchor="t" bIns="0" lIns="0" spcFirstLastPara="1" rIns="0" wrap="square" tIns="0">
            <a:sp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fr-FR"/>
              <a:t>‹#›</a:t>
            </a:fld>
            <a:endParaRPr/>
          </a:p>
        </p:txBody>
      </p:sp>
      <p:sp>
        <p:nvSpPr>
          <p:cNvPr id="206" name="Google Shape;206;p38"/>
          <p:cNvSpPr/>
          <p:nvPr/>
        </p:nvSpPr>
        <p:spPr>
          <a:xfrm>
            <a:off x="1080005" y="4795195"/>
            <a:ext cx="8067675" cy="0"/>
          </a:xfrm>
          <a:custGeom>
            <a:rect b="b" l="l" r="r" t="t"/>
            <a:pathLst>
              <a:path extrusionOk="0" h="120000" w="8067675">
                <a:moveTo>
                  <a:pt x="0" y="0"/>
                </a:moveTo>
                <a:lnTo>
                  <a:pt x="8067593" y="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7" name="Google Shape;207;p38"/>
          <p:cNvSpPr txBox="1"/>
          <p:nvPr>
            <p:ph idx="1" type="body"/>
          </p:nvPr>
        </p:nvSpPr>
        <p:spPr>
          <a:xfrm>
            <a:off x="1079502" y="4617001"/>
            <a:ext cx="7780545" cy="107722"/>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1200"/>
              </a:spcBef>
              <a:spcAft>
                <a:spcPts val="0"/>
              </a:spcAft>
              <a:buClr>
                <a:schemeClr val="accent1"/>
              </a:buClr>
              <a:buSzPts val="700"/>
              <a:buNone/>
              <a:defRPr i="1" sz="700"/>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20039" lvl="3" marL="1828800" algn="l">
              <a:lnSpc>
                <a:spcPct val="100000"/>
              </a:lnSpc>
              <a:spcBef>
                <a:spcPts val="600"/>
              </a:spcBef>
              <a:spcAft>
                <a:spcPts val="0"/>
              </a:spcAft>
              <a:buSzPts val="1440"/>
              <a:buChar char="▶"/>
              <a:defRPr/>
            </a:lvl4pPr>
            <a:lvl5pPr indent="-284479" lvl="4" marL="2286000" algn="l">
              <a:lnSpc>
                <a:spcPct val="100000"/>
              </a:lnSpc>
              <a:spcBef>
                <a:spcPts val="600"/>
              </a:spcBef>
              <a:spcAft>
                <a:spcPts val="0"/>
              </a:spcAft>
              <a:buSzPts val="880"/>
              <a:buChar char="•"/>
              <a:defRPr/>
            </a:lvl5pPr>
            <a:lvl6pPr indent="-342900" lvl="5" marL="2743200" algn="l">
              <a:lnSpc>
                <a:spcPct val="100000"/>
              </a:lnSpc>
              <a:spcBef>
                <a:spcPts val="600"/>
              </a:spcBef>
              <a:spcAft>
                <a:spcPts val="0"/>
              </a:spcAft>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08" name="Google Shape;208;p38"/>
          <p:cNvSpPr txBox="1"/>
          <p:nvPr>
            <p:ph idx="2" type="body"/>
          </p:nvPr>
        </p:nvSpPr>
        <p:spPr>
          <a:xfrm>
            <a:off x="223838" y="262675"/>
            <a:ext cx="591950" cy="307777"/>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1200"/>
              </a:spcBef>
              <a:spcAft>
                <a:spcPts val="0"/>
              </a:spcAft>
              <a:buClr>
                <a:schemeClr val="dk1"/>
              </a:buClr>
              <a:buSzPts val="2000"/>
              <a:buNone/>
              <a:defRPr b="1" sz="2000">
                <a:solidFill>
                  <a:schemeClr val="dk1"/>
                </a:solidFill>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20039" lvl="3" marL="1828800" algn="l">
              <a:lnSpc>
                <a:spcPct val="100000"/>
              </a:lnSpc>
              <a:spcBef>
                <a:spcPts val="600"/>
              </a:spcBef>
              <a:spcAft>
                <a:spcPts val="0"/>
              </a:spcAft>
              <a:buSzPts val="1440"/>
              <a:buChar char="▶"/>
              <a:defRPr/>
            </a:lvl4pPr>
            <a:lvl5pPr indent="-320039" lvl="4" marL="2286000" algn="l">
              <a:lnSpc>
                <a:spcPct val="100000"/>
              </a:lnSpc>
              <a:spcBef>
                <a:spcPts val="600"/>
              </a:spcBef>
              <a:spcAft>
                <a:spcPts val="0"/>
              </a:spcAft>
              <a:buSzPts val="1440"/>
              <a:buChar char="•"/>
              <a:defRPr/>
            </a:lvl5pPr>
            <a:lvl6pPr indent="-342900" lvl="5" marL="2743200" algn="l">
              <a:lnSpc>
                <a:spcPct val="100000"/>
              </a:lnSpc>
              <a:spcBef>
                <a:spcPts val="600"/>
              </a:spcBef>
              <a:spcAft>
                <a:spcPts val="0"/>
              </a:spcAft>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09" name="Google Shape;209;p38"/>
          <p:cNvSpPr txBox="1"/>
          <p:nvPr>
            <p:ph idx="10" type="dt"/>
          </p:nvPr>
        </p:nvSpPr>
        <p:spPr>
          <a:xfrm>
            <a:off x="1381494" y="4893579"/>
            <a:ext cx="1008000" cy="123111"/>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au + graphique">
  <p:cSld name="Tableau + graphique">
    <p:spTree>
      <p:nvGrpSpPr>
        <p:cNvPr id="210" name="Shape 210"/>
        <p:cNvGrpSpPr/>
        <p:nvPr/>
      </p:nvGrpSpPr>
      <p:grpSpPr>
        <a:xfrm>
          <a:off x="0" y="0"/>
          <a:ext cx="0" cy="0"/>
          <a:chOff x="0" y="0"/>
          <a:chExt cx="0" cy="0"/>
        </a:xfrm>
      </p:grpSpPr>
      <p:sp>
        <p:nvSpPr>
          <p:cNvPr id="211" name="Google Shape;211;p39"/>
          <p:cNvSpPr txBox="1"/>
          <p:nvPr>
            <p:ph type="title"/>
          </p:nvPr>
        </p:nvSpPr>
        <p:spPr>
          <a:xfrm>
            <a:off x="1080005" y="294625"/>
            <a:ext cx="7780043" cy="4563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2" name="Google Shape;212;p39"/>
          <p:cNvSpPr txBox="1"/>
          <p:nvPr>
            <p:ph idx="11" type="ftr"/>
          </p:nvPr>
        </p:nvSpPr>
        <p:spPr>
          <a:xfrm>
            <a:off x="2448000" y="4893579"/>
            <a:ext cx="5016166" cy="123111"/>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3" name="Google Shape;213;p39"/>
          <p:cNvSpPr txBox="1"/>
          <p:nvPr>
            <p:ph idx="12" type="sldNum"/>
          </p:nvPr>
        </p:nvSpPr>
        <p:spPr>
          <a:xfrm>
            <a:off x="1080000" y="4893579"/>
            <a:ext cx="190800" cy="123111"/>
          </a:xfrm>
          <a:prstGeom prst="rect">
            <a:avLst/>
          </a:prstGeom>
          <a:noFill/>
          <a:ln>
            <a:noFill/>
          </a:ln>
        </p:spPr>
        <p:txBody>
          <a:bodyPr anchorCtr="0" anchor="t" bIns="0" lIns="0" spcFirstLastPara="1" rIns="0" wrap="square" tIns="0">
            <a:sp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fr-FR"/>
              <a:t>‹#›</a:t>
            </a:fld>
            <a:endParaRPr/>
          </a:p>
        </p:txBody>
      </p:sp>
      <p:sp>
        <p:nvSpPr>
          <p:cNvPr id="214" name="Google Shape;214;p39"/>
          <p:cNvSpPr/>
          <p:nvPr/>
        </p:nvSpPr>
        <p:spPr>
          <a:xfrm>
            <a:off x="1080005" y="4795195"/>
            <a:ext cx="8067675" cy="0"/>
          </a:xfrm>
          <a:custGeom>
            <a:rect b="b" l="l" r="r" t="t"/>
            <a:pathLst>
              <a:path extrusionOk="0" h="120000" w="8067675">
                <a:moveTo>
                  <a:pt x="0" y="0"/>
                </a:moveTo>
                <a:lnTo>
                  <a:pt x="8067593" y="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5" name="Google Shape;215;p39"/>
          <p:cNvSpPr txBox="1"/>
          <p:nvPr>
            <p:ph idx="1" type="body"/>
          </p:nvPr>
        </p:nvSpPr>
        <p:spPr>
          <a:xfrm>
            <a:off x="1079502" y="4617001"/>
            <a:ext cx="7780545" cy="107722"/>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1200"/>
              </a:spcBef>
              <a:spcAft>
                <a:spcPts val="0"/>
              </a:spcAft>
              <a:buClr>
                <a:schemeClr val="accent1"/>
              </a:buClr>
              <a:buSzPts val="700"/>
              <a:buNone/>
              <a:defRPr i="1" sz="700"/>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20039" lvl="3" marL="1828800" algn="l">
              <a:lnSpc>
                <a:spcPct val="100000"/>
              </a:lnSpc>
              <a:spcBef>
                <a:spcPts val="600"/>
              </a:spcBef>
              <a:spcAft>
                <a:spcPts val="0"/>
              </a:spcAft>
              <a:buSzPts val="1440"/>
              <a:buChar char="▶"/>
              <a:defRPr/>
            </a:lvl4pPr>
            <a:lvl5pPr indent="-284479" lvl="4" marL="2286000" algn="l">
              <a:lnSpc>
                <a:spcPct val="100000"/>
              </a:lnSpc>
              <a:spcBef>
                <a:spcPts val="600"/>
              </a:spcBef>
              <a:spcAft>
                <a:spcPts val="0"/>
              </a:spcAft>
              <a:buSzPts val="880"/>
              <a:buChar char="•"/>
              <a:defRPr/>
            </a:lvl5pPr>
            <a:lvl6pPr indent="-342900" lvl="5" marL="2743200" algn="l">
              <a:lnSpc>
                <a:spcPct val="100000"/>
              </a:lnSpc>
              <a:spcBef>
                <a:spcPts val="600"/>
              </a:spcBef>
              <a:spcAft>
                <a:spcPts val="0"/>
              </a:spcAft>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16" name="Google Shape;216;p39"/>
          <p:cNvSpPr/>
          <p:nvPr>
            <p:ph idx="2" type="chart"/>
          </p:nvPr>
        </p:nvSpPr>
        <p:spPr>
          <a:xfrm>
            <a:off x="815788" y="2854585"/>
            <a:ext cx="8040874" cy="1685334"/>
          </a:xfrm>
          <a:prstGeom prst="rect">
            <a:avLst/>
          </a:prstGeom>
          <a:noFill/>
          <a:ln>
            <a:noFill/>
          </a:ln>
        </p:spPr>
        <p:txBody>
          <a:bodyPr anchorCtr="0" anchor="t" bIns="0" lIns="0" spcFirstLastPara="1" rIns="0" wrap="square" tIns="0">
            <a:noAutofit/>
          </a:bodyPr>
          <a:lstStyle>
            <a:lvl1pPr lvl="0" marR="0" rtl="0" algn="l">
              <a:lnSpc>
                <a:spcPct val="100000"/>
              </a:lnSpc>
              <a:spcBef>
                <a:spcPts val="1200"/>
              </a:spcBef>
              <a:spcAft>
                <a:spcPts val="0"/>
              </a:spcAft>
              <a:buClr>
                <a:schemeClr val="lt2"/>
              </a:buClr>
              <a:buSzPts val="1700"/>
              <a:buFont typeface="Arial"/>
              <a:buNone/>
              <a:defRPr b="0" i="0" sz="1700" u="none" cap="none" strike="noStrike">
                <a:solidFill>
                  <a:schemeClr val="lt2"/>
                </a:solidFill>
                <a:latin typeface="Arial"/>
                <a:ea typeface="Arial"/>
                <a:cs typeface="Arial"/>
                <a:sym typeface="Arial"/>
              </a:defRPr>
            </a:lvl1pPr>
            <a:lvl2pPr lvl="1" marR="0" rtl="0" algn="l">
              <a:lnSpc>
                <a:spcPct val="100000"/>
              </a:lnSpc>
              <a:spcBef>
                <a:spcPts val="1000"/>
              </a:spcBef>
              <a:spcAft>
                <a:spcPts val="0"/>
              </a:spcAft>
              <a:buClr>
                <a:schemeClr val="accent1"/>
              </a:buClr>
              <a:buSzPts val="1400"/>
              <a:buFont typeface="Noto Sans Symbols"/>
              <a:buChar char="▶"/>
              <a:defRPr b="1" i="0" sz="1400" u="none" cap="none" strike="noStrike">
                <a:solidFill>
                  <a:schemeClr val="dk1"/>
                </a:solidFill>
                <a:latin typeface="Arial"/>
                <a:ea typeface="Arial"/>
                <a:cs typeface="Arial"/>
                <a:sym typeface="Arial"/>
              </a:defRPr>
            </a:lvl2pPr>
            <a:lvl3pPr lvl="2" marR="0" rtl="0" algn="l">
              <a:lnSpc>
                <a:spcPct val="100000"/>
              </a:lnSpc>
              <a:spcBef>
                <a:spcPts val="1000"/>
              </a:spcBef>
              <a:spcAft>
                <a:spcPts val="0"/>
              </a:spcAft>
              <a:buClr>
                <a:schemeClr val="accent1"/>
              </a:buClr>
              <a:buSzPts val="1300"/>
              <a:buFont typeface="Noto Sans Symbols"/>
              <a:buChar char="●"/>
              <a:defRPr b="0" i="0" sz="1300" u="none" cap="none" strike="noStrike">
                <a:solidFill>
                  <a:schemeClr val="dk1"/>
                </a:solidFill>
                <a:latin typeface="Arial"/>
                <a:ea typeface="Arial"/>
                <a:cs typeface="Arial"/>
                <a:sym typeface="Arial"/>
              </a:defRPr>
            </a:lvl3pPr>
            <a:lvl4pPr lvl="3" marR="0" rtl="0" algn="l">
              <a:lnSpc>
                <a:spcPct val="100000"/>
              </a:lnSpc>
              <a:spcBef>
                <a:spcPts val="600"/>
              </a:spcBef>
              <a:spcAft>
                <a:spcPts val="0"/>
              </a:spcAft>
              <a:buClr>
                <a:schemeClr val="accent1"/>
              </a:buClr>
              <a:buSzPts val="1040"/>
              <a:buFont typeface="Noto Sans Symbols"/>
              <a:buChar char="▶"/>
              <a:defRPr b="0" i="0" sz="1300" u="none" cap="none" strike="noStrike">
                <a:solidFill>
                  <a:schemeClr val="dk1"/>
                </a:solidFill>
                <a:latin typeface="Arial"/>
                <a:ea typeface="Arial"/>
                <a:cs typeface="Arial"/>
                <a:sym typeface="Arial"/>
              </a:defRPr>
            </a:lvl4pPr>
            <a:lvl5pPr lvl="4" marR="0" rtl="0" algn="l">
              <a:lnSpc>
                <a:spcPct val="100000"/>
              </a:lnSpc>
              <a:spcBef>
                <a:spcPts val="600"/>
              </a:spcBef>
              <a:spcAft>
                <a:spcPts val="0"/>
              </a:spcAft>
              <a:buClr>
                <a:schemeClr val="accent1"/>
              </a:buClr>
              <a:buSzPts val="880"/>
              <a:buFont typeface="Arial"/>
              <a:buChar char="•"/>
              <a:defRPr b="0" i="0" sz="1100" u="none" cap="none" strike="noStrike">
                <a:solidFill>
                  <a:schemeClr val="dk1"/>
                </a:solidFill>
                <a:latin typeface="Arial"/>
                <a:ea typeface="Arial"/>
                <a:cs typeface="Arial"/>
                <a:sym typeface="Arial"/>
              </a:defRPr>
            </a:lvl5pPr>
            <a:lvl6pPr lvl="5" marR="0" rtl="0" algn="l">
              <a:lnSpc>
                <a:spcPct val="100000"/>
              </a:lnSpc>
              <a:spcBef>
                <a:spcPts val="600"/>
              </a:spcBef>
              <a:spcAft>
                <a:spcPts val="0"/>
              </a:spcAft>
              <a:buClr>
                <a:schemeClr val="accent1"/>
              </a:buClr>
              <a:buSzPts val="1100"/>
              <a:buFont typeface="Arial"/>
              <a:buChar char="•"/>
              <a:defRPr b="0" i="0" sz="110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1"/>
              <a:buFont typeface="Arial"/>
              <a:buChar char="•"/>
              <a:defRPr b="0" i="0" sz="1351"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1"/>
              <a:buFont typeface="Arial"/>
              <a:buChar char="•"/>
              <a:defRPr b="0" i="0" sz="1351"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1"/>
              <a:buFont typeface="Arial"/>
              <a:buChar char="•"/>
              <a:defRPr b="0" i="0" sz="1351" u="none" cap="none" strike="noStrike">
                <a:solidFill>
                  <a:schemeClr val="dk1"/>
                </a:solidFill>
                <a:latin typeface="Arial"/>
                <a:ea typeface="Arial"/>
                <a:cs typeface="Arial"/>
                <a:sym typeface="Arial"/>
              </a:defRPr>
            </a:lvl9pPr>
          </a:lstStyle>
          <a:p/>
        </p:txBody>
      </p:sp>
      <p:sp>
        <p:nvSpPr>
          <p:cNvPr id="217" name="Google Shape;217;p39"/>
          <p:cNvSpPr txBox="1"/>
          <p:nvPr>
            <p:ph idx="3" type="body"/>
          </p:nvPr>
        </p:nvSpPr>
        <p:spPr>
          <a:xfrm>
            <a:off x="1079503" y="982800"/>
            <a:ext cx="7780543" cy="20401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200"/>
              </a:spcBef>
              <a:spcAft>
                <a:spcPts val="0"/>
              </a:spcAft>
              <a:buClr>
                <a:schemeClr val="accent1"/>
              </a:buClr>
              <a:buSzPts val="1300"/>
              <a:buNone/>
              <a:defRPr b="1" sz="1300" cap="none">
                <a:solidFill>
                  <a:schemeClr val="accent1"/>
                </a:solidFill>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20039" lvl="3" marL="1828800" algn="l">
              <a:lnSpc>
                <a:spcPct val="100000"/>
              </a:lnSpc>
              <a:spcBef>
                <a:spcPts val="600"/>
              </a:spcBef>
              <a:spcAft>
                <a:spcPts val="0"/>
              </a:spcAft>
              <a:buSzPts val="1440"/>
              <a:buChar char="▶"/>
              <a:defRPr/>
            </a:lvl4pPr>
            <a:lvl5pPr indent="-284479" lvl="4" marL="2286000" algn="l">
              <a:lnSpc>
                <a:spcPct val="100000"/>
              </a:lnSpc>
              <a:spcBef>
                <a:spcPts val="600"/>
              </a:spcBef>
              <a:spcAft>
                <a:spcPts val="0"/>
              </a:spcAft>
              <a:buSzPts val="880"/>
              <a:buChar char="•"/>
              <a:defRPr/>
            </a:lvl5pPr>
            <a:lvl6pPr indent="-342900" lvl="5" marL="2743200" algn="l">
              <a:lnSpc>
                <a:spcPct val="100000"/>
              </a:lnSpc>
              <a:spcBef>
                <a:spcPts val="600"/>
              </a:spcBef>
              <a:spcAft>
                <a:spcPts val="0"/>
              </a:spcAft>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18" name="Google Shape;218;p39"/>
          <p:cNvSpPr txBox="1"/>
          <p:nvPr>
            <p:ph idx="4" type="body"/>
          </p:nvPr>
        </p:nvSpPr>
        <p:spPr>
          <a:xfrm>
            <a:off x="1079503" y="2797200"/>
            <a:ext cx="7780543" cy="20401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200"/>
              </a:spcBef>
              <a:spcAft>
                <a:spcPts val="0"/>
              </a:spcAft>
              <a:buClr>
                <a:schemeClr val="accent1"/>
              </a:buClr>
              <a:buSzPts val="1300"/>
              <a:buNone/>
              <a:defRPr b="1" sz="1300" cap="none">
                <a:solidFill>
                  <a:schemeClr val="accent1"/>
                </a:solidFill>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20039" lvl="3" marL="1828800" algn="l">
              <a:lnSpc>
                <a:spcPct val="100000"/>
              </a:lnSpc>
              <a:spcBef>
                <a:spcPts val="600"/>
              </a:spcBef>
              <a:spcAft>
                <a:spcPts val="0"/>
              </a:spcAft>
              <a:buSzPts val="1440"/>
              <a:buChar char="▶"/>
              <a:defRPr/>
            </a:lvl4pPr>
            <a:lvl5pPr indent="-284479" lvl="4" marL="2286000" algn="l">
              <a:lnSpc>
                <a:spcPct val="100000"/>
              </a:lnSpc>
              <a:spcBef>
                <a:spcPts val="600"/>
              </a:spcBef>
              <a:spcAft>
                <a:spcPts val="0"/>
              </a:spcAft>
              <a:buSzPts val="880"/>
              <a:buChar char="•"/>
              <a:defRPr/>
            </a:lvl5pPr>
            <a:lvl6pPr indent="-342900" lvl="5" marL="2743200" algn="l">
              <a:lnSpc>
                <a:spcPct val="100000"/>
              </a:lnSpc>
              <a:spcBef>
                <a:spcPts val="600"/>
              </a:spcBef>
              <a:spcAft>
                <a:spcPts val="0"/>
              </a:spcAft>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19" name="Google Shape;219;p39"/>
          <p:cNvSpPr txBox="1"/>
          <p:nvPr>
            <p:ph idx="5" type="body"/>
          </p:nvPr>
        </p:nvSpPr>
        <p:spPr>
          <a:xfrm>
            <a:off x="223838" y="262675"/>
            <a:ext cx="591950" cy="307777"/>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1200"/>
              </a:spcBef>
              <a:spcAft>
                <a:spcPts val="0"/>
              </a:spcAft>
              <a:buClr>
                <a:schemeClr val="dk1"/>
              </a:buClr>
              <a:buSzPts val="2000"/>
              <a:buNone/>
              <a:defRPr b="1" sz="2000">
                <a:solidFill>
                  <a:schemeClr val="dk1"/>
                </a:solidFill>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20039" lvl="3" marL="1828800" algn="l">
              <a:lnSpc>
                <a:spcPct val="100000"/>
              </a:lnSpc>
              <a:spcBef>
                <a:spcPts val="600"/>
              </a:spcBef>
              <a:spcAft>
                <a:spcPts val="0"/>
              </a:spcAft>
              <a:buSzPts val="1440"/>
              <a:buChar char="▶"/>
              <a:defRPr/>
            </a:lvl4pPr>
            <a:lvl5pPr indent="-320039" lvl="4" marL="2286000" algn="l">
              <a:lnSpc>
                <a:spcPct val="100000"/>
              </a:lnSpc>
              <a:spcBef>
                <a:spcPts val="600"/>
              </a:spcBef>
              <a:spcAft>
                <a:spcPts val="0"/>
              </a:spcAft>
              <a:buSzPts val="1440"/>
              <a:buChar char="•"/>
              <a:defRPr/>
            </a:lvl5pPr>
            <a:lvl6pPr indent="-342900" lvl="5" marL="2743200" algn="l">
              <a:lnSpc>
                <a:spcPct val="100000"/>
              </a:lnSpc>
              <a:spcBef>
                <a:spcPts val="600"/>
              </a:spcBef>
              <a:spcAft>
                <a:spcPts val="0"/>
              </a:spcAft>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20" name="Google Shape;220;p39"/>
          <p:cNvSpPr txBox="1"/>
          <p:nvPr>
            <p:ph idx="10" type="dt"/>
          </p:nvPr>
        </p:nvSpPr>
        <p:spPr>
          <a:xfrm>
            <a:off x="1381494" y="4893579"/>
            <a:ext cx="1008000" cy="123111"/>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encadrés ">
  <p:cSld name="3 encadrés ">
    <p:spTree>
      <p:nvGrpSpPr>
        <p:cNvPr id="221" name="Shape 221"/>
        <p:cNvGrpSpPr/>
        <p:nvPr/>
      </p:nvGrpSpPr>
      <p:grpSpPr>
        <a:xfrm>
          <a:off x="0" y="0"/>
          <a:ext cx="0" cy="0"/>
          <a:chOff x="0" y="0"/>
          <a:chExt cx="0" cy="0"/>
        </a:xfrm>
      </p:grpSpPr>
      <p:sp>
        <p:nvSpPr>
          <p:cNvPr id="222" name="Google Shape;222;p40"/>
          <p:cNvSpPr txBox="1"/>
          <p:nvPr>
            <p:ph idx="1" type="body"/>
          </p:nvPr>
        </p:nvSpPr>
        <p:spPr>
          <a:xfrm>
            <a:off x="3743365" y="1909938"/>
            <a:ext cx="2452808" cy="2634070"/>
          </a:xfrm>
          <a:prstGeom prst="rect">
            <a:avLst/>
          </a:prstGeom>
          <a:solidFill>
            <a:srgbClr val="EAEAEA"/>
          </a:solidFill>
          <a:ln>
            <a:noFill/>
          </a:ln>
        </p:spPr>
        <p:txBody>
          <a:bodyPr anchorCtr="0" anchor="t" bIns="0" lIns="180000" spcFirstLastPara="1" rIns="180000" wrap="square" tIns="468000">
            <a:noAutofit/>
          </a:bodyPr>
          <a:lstStyle>
            <a:lvl1pPr indent="-228600" lvl="0" marL="457200" algn="ctr">
              <a:lnSpc>
                <a:spcPct val="100000"/>
              </a:lnSpc>
              <a:spcBef>
                <a:spcPts val="400"/>
              </a:spcBef>
              <a:spcAft>
                <a:spcPts val="0"/>
              </a:spcAft>
              <a:buClr>
                <a:schemeClr val="dk1"/>
              </a:buClr>
              <a:buSzPts val="1000"/>
              <a:buNone/>
              <a:defRPr sz="1000" cap="none">
                <a:solidFill>
                  <a:schemeClr val="dk1"/>
                </a:solidFill>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20039" lvl="3" marL="1828800" algn="l">
              <a:lnSpc>
                <a:spcPct val="100000"/>
              </a:lnSpc>
              <a:spcBef>
                <a:spcPts val="600"/>
              </a:spcBef>
              <a:spcAft>
                <a:spcPts val="0"/>
              </a:spcAft>
              <a:buSzPts val="1440"/>
              <a:buChar char="▶"/>
              <a:defRPr/>
            </a:lvl4pPr>
            <a:lvl5pPr indent="-284479" lvl="4" marL="2286000" algn="l">
              <a:lnSpc>
                <a:spcPct val="100000"/>
              </a:lnSpc>
              <a:spcBef>
                <a:spcPts val="600"/>
              </a:spcBef>
              <a:spcAft>
                <a:spcPts val="0"/>
              </a:spcAft>
              <a:buSzPts val="880"/>
              <a:buChar char="•"/>
              <a:defRPr/>
            </a:lvl5pPr>
            <a:lvl6pPr indent="-342900" lvl="5" marL="2743200" algn="l">
              <a:lnSpc>
                <a:spcPct val="100000"/>
              </a:lnSpc>
              <a:spcBef>
                <a:spcPts val="600"/>
              </a:spcBef>
              <a:spcAft>
                <a:spcPts val="0"/>
              </a:spcAft>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23" name="Google Shape;223;p40"/>
          <p:cNvSpPr txBox="1"/>
          <p:nvPr>
            <p:ph idx="2" type="body"/>
          </p:nvPr>
        </p:nvSpPr>
        <p:spPr>
          <a:xfrm>
            <a:off x="6407235" y="1909938"/>
            <a:ext cx="2452808" cy="2634070"/>
          </a:xfrm>
          <a:prstGeom prst="rect">
            <a:avLst/>
          </a:prstGeom>
          <a:solidFill>
            <a:srgbClr val="EAEAEA"/>
          </a:solidFill>
          <a:ln>
            <a:noFill/>
          </a:ln>
        </p:spPr>
        <p:txBody>
          <a:bodyPr anchorCtr="0" anchor="t" bIns="0" lIns="180000" spcFirstLastPara="1" rIns="180000" wrap="square" tIns="468000">
            <a:noAutofit/>
          </a:bodyPr>
          <a:lstStyle>
            <a:lvl1pPr indent="-228600" lvl="0" marL="457200" algn="ctr">
              <a:lnSpc>
                <a:spcPct val="100000"/>
              </a:lnSpc>
              <a:spcBef>
                <a:spcPts val="400"/>
              </a:spcBef>
              <a:spcAft>
                <a:spcPts val="0"/>
              </a:spcAft>
              <a:buClr>
                <a:schemeClr val="dk1"/>
              </a:buClr>
              <a:buSzPts val="1000"/>
              <a:buNone/>
              <a:defRPr sz="1000" cap="none">
                <a:solidFill>
                  <a:schemeClr val="dk1"/>
                </a:solidFill>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20039" lvl="3" marL="1828800" algn="l">
              <a:lnSpc>
                <a:spcPct val="100000"/>
              </a:lnSpc>
              <a:spcBef>
                <a:spcPts val="600"/>
              </a:spcBef>
              <a:spcAft>
                <a:spcPts val="0"/>
              </a:spcAft>
              <a:buSzPts val="1440"/>
              <a:buChar char="▶"/>
              <a:defRPr/>
            </a:lvl4pPr>
            <a:lvl5pPr indent="-284479" lvl="4" marL="2286000" algn="l">
              <a:lnSpc>
                <a:spcPct val="100000"/>
              </a:lnSpc>
              <a:spcBef>
                <a:spcPts val="600"/>
              </a:spcBef>
              <a:spcAft>
                <a:spcPts val="0"/>
              </a:spcAft>
              <a:buSzPts val="880"/>
              <a:buChar char="•"/>
              <a:defRPr/>
            </a:lvl5pPr>
            <a:lvl6pPr indent="-342900" lvl="5" marL="2743200" algn="l">
              <a:lnSpc>
                <a:spcPct val="100000"/>
              </a:lnSpc>
              <a:spcBef>
                <a:spcPts val="600"/>
              </a:spcBef>
              <a:spcAft>
                <a:spcPts val="0"/>
              </a:spcAft>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24" name="Google Shape;224;p40"/>
          <p:cNvSpPr txBox="1"/>
          <p:nvPr>
            <p:ph idx="3" type="body"/>
          </p:nvPr>
        </p:nvSpPr>
        <p:spPr>
          <a:xfrm>
            <a:off x="1079499" y="1909938"/>
            <a:ext cx="2452808" cy="2634070"/>
          </a:xfrm>
          <a:prstGeom prst="rect">
            <a:avLst/>
          </a:prstGeom>
          <a:solidFill>
            <a:srgbClr val="EAEAEA"/>
          </a:solidFill>
          <a:ln>
            <a:noFill/>
          </a:ln>
        </p:spPr>
        <p:txBody>
          <a:bodyPr anchorCtr="0" anchor="t" bIns="0" lIns="180000" spcFirstLastPara="1" rIns="180000" wrap="square" tIns="468000">
            <a:noAutofit/>
          </a:bodyPr>
          <a:lstStyle>
            <a:lvl1pPr indent="-228600" lvl="0" marL="457200" algn="ctr">
              <a:lnSpc>
                <a:spcPct val="100000"/>
              </a:lnSpc>
              <a:spcBef>
                <a:spcPts val="400"/>
              </a:spcBef>
              <a:spcAft>
                <a:spcPts val="0"/>
              </a:spcAft>
              <a:buClr>
                <a:schemeClr val="dk1"/>
              </a:buClr>
              <a:buSzPts val="1000"/>
              <a:buNone/>
              <a:defRPr sz="1000" cap="none">
                <a:solidFill>
                  <a:schemeClr val="dk1"/>
                </a:solidFill>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20039" lvl="3" marL="1828800" algn="l">
              <a:lnSpc>
                <a:spcPct val="100000"/>
              </a:lnSpc>
              <a:spcBef>
                <a:spcPts val="600"/>
              </a:spcBef>
              <a:spcAft>
                <a:spcPts val="0"/>
              </a:spcAft>
              <a:buSzPts val="1440"/>
              <a:buChar char="▶"/>
              <a:defRPr/>
            </a:lvl4pPr>
            <a:lvl5pPr indent="-284479" lvl="4" marL="2286000" algn="l">
              <a:lnSpc>
                <a:spcPct val="100000"/>
              </a:lnSpc>
              <a:spcBef>
                <a:spcPts val="600"/>
              </a:spcBef>
              <a:spcAft>
                <a:spcPts val="0"/>
              </a:spcAft>
              <a:buSzPts val="880"/>
              <a:buChar char="•"/>
              <a:defRPr/>
            </a:lvl5pPr>
            <a:lvl6pPr indent="-342900" lvl="5" marL="2743200" algn="l">
              <a:lnSpc>
                <a:spcPct val="100000"/>
              </a:lnSpc>
              <a:spcBef>
                <a:spcPts val="600"/>
              </a:spcBef>
              <a:spcAft>
                <a:spcPts val="0"/>
              </a:spcAft>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25" name="Google Shape;225;p40"/>
          <p:cNvSpPr txBox="1"/>
          <p:nvPr>
            <p:ph type="title"/>
          </p:nvPr>
        </p:nvSpPr>
        <p:spPr>
          <a:xfrm>
            <a:off x="1080005" y="294625"/>
            <a:ext cx="7780043" cy="4563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6" name="Google Shape;226;p40"/>
          <p:cNvSpPr txBox="1"/>
          <p:nvPr>
            <p:ph idx="11" type="ftr"/>
          </p:nvPr>
        </p:nvSpPr>
        <p:spPr>
          <a:xfrm>
            <a:off x="2448000" y="4893579"/>
            <a:ext cx="5016166" cy="123111"/>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7" name="Google Shape;227;p40"/>
          <p:cNvSpPr txBox="1"/>
          <p:nvPr>
            <p:ph idx="12" type="sldNum"/>
          </p:nvPr>
        </p:nvSpPr>
        <p:spPr>
          <a:xfrm>
            <a:off x="1080000" y="4893579"/>
            <a:ext cx="190800" cy="123111"/>
          </a:xfrm>
          <a:prstGeom prst="rect">
            <a:avLst/>
          </a:prstGeom>
          <a:noFill/>
          <a:ln>
            <a:noFill/>
          </a:ln>
        </p:spPr>
        <p:txBody>
          <a:bodyPr anchorCtr="0" anchor="t" bIns="0" lIns="0" spcFirstLastPara="1" rIns="0" wrap="square" tIns="0">
            <a:sp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fr-FR"/>
              <a:t>‹#›</a:t>
            </a:fld>
            <a:endParaRPr/>
          </a:p>
        </p:txBody>
      </p:sp>
      <p:sp>
        <p:nvSpPr>
          <p:cNvPr id="228" name="Google Shape;228;p40"/>
          <p:cNvSpPr/>
          <p:nvPr/>
        </p:nvSpPr>
        <p:spPr>
          <a:xfrm>
            <a:off x="1080005" y="4795195"/>
            <a:ext cx="8067675" cy="0"/>
          </a:xfrm>
          <a:custGeom>
            <a:rect b="b" l="l" r="r" t="t"/>
            <a:pathLst>
              <a:path extrusionOk="0" h="120000" w="8067675">
                <a:moveTo>
                  <a:pt x="0" y="0"/>
                </a:moveTo>
                <a:lnTo>
                  <a:pt x="8067593" y="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9" name="Google Shape;229;p40"/>
          <p:cNvSpPr txBox="1"/>
          <p:nvPr>
            <p:ph idx="4" type="body"/>
          </p:nvPr>
        </p:nvSpPr>
        <p:spPr>
          <a:xfrm>
            <a:off x="1079503" y="982800"/>
            <a:ext cx="7780543" cy="20401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200"/>
              </a:spcBef>
              <a:spcAft>
                <a:spcPts val="0"/>
              </a:spcAft>
              <a:buClr>
                <a:schemeClr val="accent1"/>
              </a:buClr>
              <a:buSzPts val="1300"/>
              <a:buNone/>
              <a:defRPr b="1" sz="1300" cap="none">
                <a:solidFill>
                  <a:schemeClr val="accent1"/>
                </a:solidFill>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20039" lvl="3" marL="1828800" algn="l">
              <a:lnSpc>
                <a:spcPct val="100000"/>
              </a:lnSpc>
              <a:spcBef>
                <a:spcPts val="600"/>
              </a:spcBef>
              <a:spcAft>
                <a:spcPts val="0"/>
              </a:spcAft>
              <a:buSzPts val="1440"/>
              <a:buChar char="▶"/>
              <a:defRPr/>
            </a:lvl4pPr>
            <a:lvl5pPr indent="-284479" lvl="4" marL="2286000" algn="l">
              <a:lnSpc>
                <a:spcPct val="100000"/>
              </a:lnSpc>
              <a:spcBef>
                <a:spcPts val="600"/>
              </a:spcBef>
              <a:spcAft>
                <a:spcPts val="0"/>
              </a:spcAft>
              <a:buSzPts val="880"/>
              <a:buChar char="•"/>
              <a:defRPr/>
            </a:lvl5pPr>
            <a:lvl6pPr indent="-342900" lvl="5" marL="2743200" algn="l">
              <a:lnSpc>
                <a:spcPct val="100000"/>
              </a:lnSpc>
              <a:spcBef>
                <a:spcPts val="600"/>
              </a:spcBef>
              <a:spcAft>
                <a:spcPts val="0"/>
              </a:spcAft>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30" name="Google Shape;230;p40"/>
          <p:cNvSpPr txBox="1"/>
          <p:nvPr>
            <p:ph idx="5" type="body"/>
          </p:nvPr>
        </p:nvSpPr>
        <p:spPr>
          <a:xfrm>
            <a:off x="1079502" y="1263232"/>
            <a:ext cx="2452805" cy="972000"/>
          </a:xfrm>
          <a:prstGeom prst="rect">
            <a:avLst/>
          </a:prstGeom>
          <a:solidFill>
            <a:schemeClr val="accent1"/>
          </a:solidFill>
          <a:ln>
            <a:noFill/>
          </a:ln>
        </p:spPr>
        <p:txBody>
          <a:bodyPr anchorCtr="0" anchor="t" bIns="72000" lIns="72000" spcFirstLastPara="1" rIns="72000" wrap="square" tIns="36000">
            <a:noAutofit/>
          </a:bodyPr>
          <a:lstStyle>
            <a:lvl1pPr indent="-228600" lvl="0" marL="457200" algn="ctr">
              <a:lnSpc>
                <a:spcPct val="100000"/>
              </a:lnSpc>
              <a:spcBef>
                <a:spcPts val="1200"/>
              </a:spcBef>
              <a:spcAft>
                <a:spcPts val="0"/>
              </a:spcAft>
              <a:buClr>
                <a:schemeClr val="lt1"/>
              </a:buClr>
              <a:buSzPts val="3200"/>
              <a:buNone/>
              <a:defRPr b="1" sz="3200">
                <a:solidFill>
                  <a:schemeClr val="lt1"/>
                </a:solidFill>
              </a:defRPr>
            </a:lvl1pPr>
            <a:lvl2pPr indent="-228600" lvl="1" marL="914400" algn="ctr">
              <a:lnSpc>
                <a:spcPct val="100000"/>
              </a:lnSpc>
              <a:spcBef>
                <a:spcPts val="0"/>
              </a:spcBef>
              <a:spcAft>
                <a:spcPts val="0"/>
              </a:spcAft>
              <a:buSzPts val="1000"/>
              <a:buNone/>
              <a:defRPr sz="1000" cap="none">
                <a:solidFill>
                  <a:schemeClr val="lt1"/>
                </a:solidFill>
              </a:defRPr>
            </a:lvl2pPr>
            <a:lvl3pPr indent="-342900" lvl="2" marL="1371600" algn="l">
              <a:lnSpc>
                <a:spcPct val="100000"/>
              </a:lnSpc>
              <a:spcBef>
                <a:spcPts val="1000"/>
              </a:spcBef>
              <a:spcAft>
                <a:spcPts val="0"/>
              </a:spcAft>
              <a:buSzPts val="1800"/>
              <a:buChar char="●"/>
              <a:defRPr/>
            </a:lvl3pPr>
            <a:lvl4pPr indent="-320039" lvl="3" marL="1828800" algn="l">
              <a:lnSpc>
                <a:spcPct val="100000"/>
              </a:lnSpc>
              <a:spcBef>
                <a:spcPts val="600"/>
              </a:spcBef>
              <a:spcAft>
                <a:spcPts val="0"/>
              </a:spcAft>
              <a:buSzPts val="1440"/>
              <a:buChar char="▶"/>
              <a:defRPr/>
            </a:lvl4pPr>
            <a:lvl5pPr indent="-284479" lvl="4" marL="2286000" algn="l">
              <a:lnSpc>
                <a:spcPct val="100000"/>
              </a:lnSpc>
              <a:spcBef>
                <a:spcPts val="600"/>
              </a:spcBef>
              <a:spcAft>
                <a:spcPts val="0"/>
              </a:spcAft>
              <a:buSzPts val="880"/>
              <a:buChar char="•"/>
              <a:defRPr/>
            </a:lvl5pPr>
            <a:lvl6pPr indent="-342900" lvl="5" marL="2743200" algn="l">
              <a:lnSpc>
                <a:spcPct val="100000"/>
              </a:lnSpc>
              <a:spcBef>
                <a:spcPts val="600"/>
              </a:spcBef>
              <a:spcAft>
                <a:spcPts val="0"/>
              </a:spcAft>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31" name="Google Shape;231;p40"/>
          <p:cNvSpPr txBox="1"/>
          <p:nvPr>
            <p:ph idx="6" type="body"/>
          </p:nvPr>
        </p:nvSpPr>
        <p:spPr>
          <a:xfrm>
            <a:off x="6407243" y="1263232"/>
            <a:ext cx="2452805" cy="972000"/>
          </a:xfrm>
          <a:prstGeom prst="rect">
            <a:avLst/>
          </a:prstGeom>
          <a:solidFill>
            <a:schemeClr val="accent3"/>
          </a:solidFill>
          <a:ln>
            <a:noFill/>
          </a:ln>
        </p:spPr>
        <p:txBody>
          <a:bodyPr anchorCtr="0" anchor="t" bIns="72000" lIns="72000" spcFirstLastPara="1" rIns="72000" wrap="square" tIns="36000">
            <a:noAutofit/>
          </a:bodyPr>
          <a:lstStyle>
            <a:lvl1pPr indent="-228600" lvl="0" marL="457200" algn="ctr">
              <a:lnSpc>
                <a:spcPct val="100000"/>
              </a:lnSpc>
              <a:spcBef>
                <a:spcPts val="1200"/>
              </a:spcBef>
              <a:spcAft>
                <a:spcPts val="0"/>
              </a:spcAft>
              <a:buClr>
                <a:schemeClr val="lt1"/>
              </a:buClr>
              <a:buSzPts val="3200"/>
              <a:buNone/>
              <a:defRPr b="1" sz="3200">
                <a:solidFill>
                  <a:schemeClr val="lt1"/>
                </a:solidFill>
              </a:defRPr>
            </a:lvl1pPr>
            <a:lvl2pPr indent="-228600" lvl="1" marL="914400" algn="ctr">
              <a:lnSpc>
                <a:spcPct val="100000"/>
              </a:lnSpc>
              <a:spcBef>
                <a:spcPts val="0"/>
              </a:spcBef>
              <a:spcAft>
                <a:spcPts val="0"/>
              </a:spcAft>
              <a:buSzPts val="1000"/>
              <a:buNone/>
              <a:defRPr sz="1000" cap="none">
                <a:solidFill>
                  <a:schemeClr val="lt1"/>
                </a:solidFill>
              </a:defRPr>
            </a:lvl2pPr>
            <a:lvl3pPr indent="-342900" lvl="2" marL="1371600" algn="l">
              <a:lnSpc>
                <a:spcPct val="100000"/>
              </a:lnSpc>
              <a:spcBef>
                <a:spcPts val="1000"/>
              </a:spcBef>
              <a:spcAft>
                <a:spcPts val="0"/>
              </a:spcAft>
              <a:buSzPts val="1800"/>
              <a:buChar char="●"/>
              <a:defRPr/>
            </a:lvl3pPr>
            <a:lvl4pPr indent="-320039" lvl="3" marL="1828800" algn="l">
              <a:lnSpc>
                <a:spcPct val="100000"/>
              </a:lnSpc>
              <a:spcBef>
                <a:spcPts val="600"/>
              </a:spcBef>
              <a:spcAft>
                <a:spcPts val="0"/>
              </a:spcAft>
              <a:buSzPts val="1440"/>
              <a:buChar char="▶"/>
              <a:defRPr/>
            </a:lvl4pPr>
            <a:lvl5pPr indent="-284479" lvl="4" marL="2286000" algn="l">
              <a:lnSpc>
                <a:spcPct val="100000"/>
              </a:lnSpc>
              <a:spcBef>
                <a:spcPts val="600"/>
              </a:spcBef>
              <a:spcAft>
                <a:spcPts val="0"/>
              </a:spcAft>
              <a:buSzPts val="880"/>
              <a:buChar char="•"/>
              <a:defRPr/>
            </a:lvl5pPr>
            <a:lvl6pPr indent="-342900" lvl="5" marL="2743200" algn="l">
              <a:lnSpc>
                <a:spcPct val="100000"/>
              </a:lnSpc>
              <a:spcBef>
                <a:spcPts val="600"/>
              </a:spcBef>
              <a:spcAft>
                <a:spcPts val="0"/>
              </a:spcAft>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32" name="Google Shape;232;p40"/>
          <p:cNvSpPr txBox="1"/>
          <p:nvPr>
            <p:ph idx="7" type="body"/>
          </p:nvPr>
        </p:nvSpPr>
        <p:spPr>
          <a:xfrm>
            <a:off x="3743372" y="1263232"/>
            <a:ext cx="2452805" cy="972000"/>
          </a:xfrm>
          <a:prstGeom prst="rect">
            <a:avLst/>
          </a:prstGeom>
          <a:solidFill>
            <a:schemeClr val="accent2"/>
          </a:solidFill>
          <a:ln>
            <a:noFill/>
          </a:ln>
        </p:spPr>
        <p:txBody>
          <a:bodyPr anchorCtr="0" anchor="t" bIns="72000" lIns="72000" spcFirstLastPara="1" rIns="72000" wrap="square" tIns="36000">
            <a:noAutofit/>
          </a:bodyPr>
          <a:lstStyle>
            <a:lvl1pPr indent="-228600" lvl="0" marL="457200" algn="ctr">
              <a:lnSpc>
                <a:spcPct val="100000"/>
              </a:lnSpc>
              <a:spcBef>
                <a:spcPts val="1200"/>
              </a:spcBef>
              <a:spcAft>
                <a:spcPts val="0"/>
              </a:spcAft>
              <a:buClr>
                <a:schemeClr val="lt1"/>
              </a:buClr>
              <a:buSzPts val="3200"/>
              <a:buNone/>
              <a:defRPr b="1" sz="3200">
                <a:solidFill>
                  <a:schemeClr val="lt1"/>
                </a:solidFill>
              </a:defRPr>
            </a:lvl1pPr>
            <a:lvl2pPr indent="-228600" lvl="1" marL="914400" algn="ctr">
              <a:lnSpc>
                <a:spcPct val="100000"/>
              </a:lnSpc>
              <a:spcBef>
                <a:spcPts val="0"/>
              </a:spcBef>
              <a:spcAft>
                <a:spcPts val="0"/>
              </a:spcAft>
              <a:buSzPts val="1000"/>
              <a:buNone/>
              <a:defRPr sz="1000" cap="none">
                <a:solidFill>
                  <a:schemeClr val="lt1"/>
                </a:solidFill>
              </a:defRPr>
            </a:lvl2pPr>
            <a:lvl3pPr indent="-342900" lvl="2" marL="1371600" algn="l">
              <a:lnSpc>
                <a:spcPct val="100000"/>
              </a:lnSpc>
              <a:spcBef>
                <a:spcPts val="1000"/>
              </a:spcBef>
              <a:spcAft>
                <a:spcPts val="0"/>
              </a:spcAft>
              <a:buSzPts val="1800"/>
              <a:buChar char="●"/>
              <a:defRPr/>
            </a:lvl3pPr>
            <a:lvl4pPr indent="-320039" lvl="3" marL="1828800" algn="l">
              <a:lnSpc>
                <a:spcPct val="100000"/>
              </a:lnSpc>
              <a:spcBef>
                <a:spcPts val="600"/>
              </a:spcBef>
              <a:spcAft>
                <a:spcPts val="0"/>
              </a:spcAft>
              <a:buSzPts val="1440"/>
              <a:buChar char="▶"/>
              <a:defRPr/>
            </a:lvl4pPr>
            <a:lvl5pPr indent="-284479" lvl="4" marL="2286000" algn="l">
              <a:lnSpc>
                <a:spcPct val="100000"/>
              </a:lnSpc>
              <a:spcBef>
                <a:spcPts val="600"/>
              </a:spcBef>
              <a:spcAft>
                <a:spcPts val="0"/>
              </a:spcAft>
              <a:buSzPts val="880"/>
              <a:buChar char="•"/>
              <a:defRPr/>
            </a:lvl5pPr>
            <a:lvl6pPr indent="-342900" lvl="5" marL="2743200" algn="l">
              <a:lnSpc>
                <a:spcPct val="100000"/>
              </a:lnSpc>
              <a:spcBef>
                <a:spcPts val="600"/>
              </a:spcBef>
              <a:spcAft>
                <a:spcPts val="0"/>
              </a:spcAft>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33" name="Google Shape;233;p40"/>
          <p:cNvSpPr txBox="1"/>
          <p:nvPr>
            <p:ph idx="8" type="body"/>
          </p:nvPr>
        </p:nvSpPr>
        <p:spPr>
          <a:xfrm>
            <a:off x="223838" y="262675"/>
            <a:ext cx="591950" cy="307777"/>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1200"/>
              </a:spcBef>
              <a:spcAft>
                <a:spcPts val="0"/>
              </a:spcAft>
              <a:buClr>
                <a:schemeClr val="dk1"/>
              </a:buClr>
              <a:buSzPts val="2000"/>
              <a:buNone/>
              <a:defRPr b="1" sz="2000">
                <a:solidFill>
                  <a:schemeClr val="dk1"/>
                </a:solidFill>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20039" lvl="3" marL="1828800" algn="l">
              <a:lnSpc>
                <a:spcPct val="100000"/>
              </a:lnSpc>
              <a:spcBef>
                <a:spcPts val="600"/>
              </a:spcBef>
              <a:spcAft>
                <a:spcPts val="0"/>
              </a:spcAft>
              <a:buSzPts val="1440"/>
              <a:buChar char="▶"/>
              <a:defRPr/>
            </a:lvl4pPr>
            <a:lvl5pPr indent="-320039" lvl="4" marL="2286000" algn="l">
              <a:lnSpc>
                <a:spcPct val="100000"/>
              </a:lnSpc>
              <a:spcBef>
                <a:spcPts val="600"/>
              </a:spcBef>
              <a:spcAft>
                <a:spcPts val="0"/>
              </a:spcAft>
              <a:buSzPts val="1440"/>
              <a:buChar char="•"/>
              <a:defRPr/>
            </a:lvl5pPr>
            <a:lvl6pPr indent="-342900" lvl="5" marL="2743200" algn="l">
              <a:lnSpc>
                <a:spcPct val="100000"/>
              </a:lnSpc>
              <a:spcBef>
                <a:spcPts val="600"/>
              </a:spcBef>
              <a:spcAft>
                <a:spcPts val="0"/>
              </a:spcAft>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34" name="Google Shape;234;p40"/>
          <p:cNvSpPr txBox="1"/>
          <p:nvPr>
            <p:ph idx="10" type="dt"/>
          </p:nvPr>
        </p:nvSpPr>
        <p:spPr>
          <a:xfrm>
            <a:off x="1381494" y="4893579"/>
            <a:ext cx="1008000" cy="123111"/>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onnes">
  <p:cSld name="3 colonnes">
    <p:spTree>
      <p:nvGrpSpPr>
        <p:cNvPr id="235" name="Shape 235"/>
        <p:cNvGrpSpPr/>
        <p:nvPr/>
      </p:nvGrpSpPr>
      <p:grpSpPr>
        <a:xfrm>
          <a:off x="0" y="0"/>
          <a:ext cx="0" cy="0"/>
          <a:chOff x="0" y="0"/>
          <a:chExt cx="0" cy="0"/>
        </a:xfrm>
      </p:grpSpPr>
      <p:sp>
        <p:nvSpPr>
          <p:cNvPr id="236" name="Google Shape;236;p41"/>
          <p:cNvSpPr txBox="1"/>
          <p:nvPr>
            <p:ph idx="1" type="body"/>
          </p:nvPr>
        </p:nvSpPr>
        <p:spPr>
          <a:xfrm>
            <a:off x="3671893" y="1981596"/>
            <a:ext cx="2013491" cy="2430000"/>
          </a:xfrm>
          <a:prstGeom prst="rect">
            <a:avLst/>
          </a:prstGeom>
          <a:solidFill>
            <a:srgbClr val="EAEAEA"/>
          </a:solidFill>
          <a:ln>
            <a:noFill/>
          </a:ln>
        </p:spPr>
        <p:txBody>
          <a:bodyPr anchorCtr="0" anchor="ctr" bIns="324000" lIns="180000" spcFirstLastPara="1" rIns="180000" wrap="square" tIns="72000">
            <a:noAutofit/>
          </a:bodyPr>
          <a:lstStyle>
            <a:lvl1pPr indent="-228600" lvl="0" marL="457200" algn="l">
              <a:lnSpc>
                <a:spcPct val="85000"/>
              </a:lnSpc>
              <a:spcBef>
                <a:spcPts val="0"/>
              </a:spcBef>
              <a:spcAft>
                <a:spcPts val="0"/>
              </a:spcAft>
              <a:buClr>
                <a:schemeClr val="accent1"/>
              </a:buClr>
              <a:buSzPts val="3200"/>
              <a:buNone/>
              <a:defRPr b="1" sz="3200">
                <a:solidFill>
                  <a:schemeClr val="accent1"/>
                </a:solidFill>
              </a:defRPr>
            </a:lvl1pPr>
            <a:lvl2pPr indent="-228600" lvl="1" marL="914400" algn="l">
              <a:lnSpc>
                <a:spcPct val="85000"/>
              </a:lnSpc>
              <a:spcBef>
                <a:spcPts val="0"/>
              </a:spcBef>
              <a:spcAft>
                <a:spcPts val="0"/>
              </a:spcAft>
              <a:buSzPts val="1100"/>
              <a:buNone/>
              <a:defRPr b="0" sz="1100" cap="none">
                <a:solidFill>
                  <a:schemeClr val="dk1"/>
                </a:solidFill>
              </a:defRPr>
            </a:lvl2pPr>
            <a:lvl3pPr indent="-228600" lvl="2" marL="1371600" algn="l">
              <a:lnSpc>
                <a:spcPct val="85000"/>
              </a:lnSpc>
              <a:spcBef>
                <a:spcPts val="0"/>
              </a:spcBef>
              <a:spcAft>
                <a:spcPts val="0"/>
              </a:spcAft>
              <a:buSzPts val="1000"/>
              <a:buNone/>
              <a:defRPr b="0" sz="1000" cap="none">
                <a:solidFill>
                  <a:schemeClr val="dk1"/>
                </a:solidFill>
              </a:defRPr>
            </a:lvl3pPr>
            <a:lvl4pPr indent="-320039" lvl="3" marL="1828800" algn="l">
              <a:lnSpc>
                <a:spcPct val="100000"/>
              </a:lnSpc>
              <a:spcBef>
                <a:spcPts val="600"/>
              </a:spcBef>
              <a:spcAft>
                <a:spcPts val="0"/>
              </a:spcAft>
              <a:buSzPts val="1440"/>
              <a:buChar char="▶"/>
              <a:defRPr/>
            </a:lvl4pPr>
            <a:lvl5pPr indent="-284479" lvl="4" marL="2286000" algn="l">
              <a:lnSpc>
                <a:spcPct val="100000"/>
              </a:lnSpc>
              <a:spcBef>
                <a:spcPts val="600"/>
              </a:spcBef>
              <a:spcAft>
                <a:spcPts val="0"/>
              </a:spcAft>
              <a:buSzPts val="880"/>
              <a:buChar char="•"/>
              <a:defRPr/>
            </a:lvl5pPr>
            <a:lvl6pPr indent="-342900" lvl="5" marL="2743200" algn="l">
              <a:lnSpc>
                <a:spcPct val="100000"/>
              </a:lnSpc>
              <a:spcBef>
                <a:spcPts val="600"/>
              </a:spcBef>
              <a:spcAft>
                <a:spcPts val="0"/>
              </a:spcAft>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37" name="Google Shape;237;p41"/>
          <p:cNvSpPr txBox="1"/>
          <p:nvPr>
            <p:ph type="title"/>
          </p:nvPr>
        </p:nvSpPr>
        <p:spPr>
          <a:xfrm>
            <a:off x="1080005" y="294625"/>
            <a:ext cx="7780043" cy="4563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8" name="Google Shape;238;p41"/>
          <p:cNvSpPr txBox="1"/>
          <p:nvPr>
            <p:ph idx="11" type="ftr"/>
          </p:nvPr>
        </p:nvSpPr>
        <p:spPr>
          <a:xfrm>
            <a:off x="2448000" y="4893579"/>
            <a:ext cx="5016166" cy="123111"/>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9" name="Google Shape;239;p41"/>
          <p:cNvSpPr txBox="1"/>
          <p:nvPr>
            <p:ph idx="12" type="sldNum"/>
          </p:nvPr>
        </p:nvSpPr>
        <p:spPr>
          <a:xfrm>
            <a:off x="1080000" y="4893579"/>
            <a:ext cx="190800" cy="123111"/>
          </a:xfrm>
          <a:prstGeom prst="rect">
            <a:avLst/>
          </a:prstGeom>
          <a:noFill/>
          <a:ln>
            <a:noFill/>
          </a:ln>
        </p:spPr>
        <p:txBody>
          <a:bodyPr anchorCtr="0" anchor="t" bIns="0" lIns="0" spcFirstLastPara="1" rIns="0" wrap="square" tIns="0">
            <a:sp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fr-FR"/>
              <a:t>‹#›</a:t>
            </a:fld>
            <a:endParaRPr/>
          </a:p>
        </p:txBody>
      </p:sp>
      <p:sp>
        <p:nvSpPr>
          <p:cNvPr id="240" name="Google Shape;240;p41"/>
          <p:cNvSpPr/>
          <p:nvPr/>
        </p:nvSpPr>
        <p:spPr>
          <a:xfrm>
            <a:off x="1080005" y="4795195"/>
            <a:ext cx="8067675" cy="0"/>
          </a:xfrm>
          <a:custGeom>
            <a:rect b="b" l="l" r="r" t="t"/>
            <a:pathLst>
              <a:path extrusionOk="0" h="120000" w="8067675">
                <a:moveTo>
                  <a:pt x="0" y="0"/>
                </a:moveTo>
                <a:lnTo>
                  <a:pt x="8067593" y="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1" name="Google Shape;241;p41"/>
          <p:cNvSpPr txBox="1"/>
          <p:nvPr>
            <p:ph idx="2" type="body"/>
          </p:nvPr>
        </p:nvSpPr>
        <p:spPr>
          <a:xfrm>
            <a:off x="3671893" y="1020762"/>
            <a:ext cx="2013491" cy="1368000"/>
          </a:xfrm>
          <a:prstGeom prst="rect">
            <a:avLst/>
          </a:prstGeom>
          <a:solidFill>
            <a:schemeClr val="accent1"/>
          </a:solidFill>
          <a:ln>
            <a:noFill/>
          </a:ln>
        </p:spPr>
        <p:txBody>
          <a:bodyPr anchorCtr="0" anchor="ctr" bIns="324000" lIns="180000" spcFirstLastPara="1" rIns="180000" wrap="square" tIns="72000">
            <a:noAutofit/>
          </a:bodyPr>
          <a:lstStyle>
            <a:lvl1pPr indent="-228600" lvl="0" marL="457200" algn="l">
              <a:lnSpc>
                <a:spcPct val="85000"/>
              </a:lnSpc>
              <a:spcBef>
                <a:spcPts val="0"/>
              </a:spcBef>
              <a:spcAft>
                <a:spcPts val="0"/>
              </a:spcAft>
              <a:buClr>
                <a:schemeClr val="lt1"/>
              </a:buClr>
              <a:buSzPts val="3200"/>
              <a:buNone/>
              <a:defRPr b="1" sz="3200">
                <a:solidFill>
                  <a:schemeClr val="lt1"/>
                </a:solidFill>
              </a:defRPr>
            </a:lvl1pPr>
            <a:lvl2pPr indent="-228600" lvl="1" marL="914400" algn="l">
              <a:lnSpc>
                <a:spcPct val="85000"/>
              </a:lnSpc>
              <a:spcBef>
                <a:spcPts val="0"/>
              </a:spcBef>
              <a:spcAft>
                <a:spcPts val="0"/>
              </a:spcAft>
              <a:buSzPts val="1100"/>
              <a:buNone/>
              <a:defRPr b="0" sz="1100" cap="none">
                <a:solidFill>
                  <a:schemeClr val="lt1"/>
                </a:solidFill>
              </a:defRPr>
            </a:lvl2pPr>
            <a:lvl3pPr indent="-228600" lvl="2" marL="1371600" algn="l">
              <a:lnSpc>
                <a:spcPct val="85000"/>
              </a:lnSpc>
              <a:spcBef>
                <a:spcPts val="0"/>
              </a:spcBef>
              <a:spcAft>
                <a:spcPts val="0"/>
              </a:spcAft>
              <a:buSzPts val="1000"/>
              <a:buNone/>
              <a:defRPr b="0" sz="1000" cap="none">
                <a:solidFill>
                  <a:schemeClr val="lt1"/>
                </a:solidFill>
              </a:defRPr>
            </a:lvl3pPr>
            <a:lvl4pPr indent="-320039" lvl="3" marL="1828800" algn="l">
              <a:lnSpc>
                <a:spcPct val="100000"/>
              </a:lnSpc>
              <a:spcBef>
                <a:spcPts val="600"/>
              </a:spcBef>
              <a:spcAft>
                <a:spcPts val="0"/>
              </a:spcAft>
              <a:buSzPts val="1440"/>
              <a:buChar char="▶"/>
              <a:defRPr/>
            </a:lvl4pPr>
            <a:lvl5pPr indent="-284479" lvl="4" marL="2286000" algn="l">
              <a:lnSpc>
                <a:spcPct val="100000"/>
              </a:lnSpc>
              <a:spcBef>
                <a:spcPts val="600"/>
              </a:spcBef>
              <a:spcAft>
                <a:spcPts val="0"/>
              </a:spcAft>
              <a:buSzPts val="880"/>
              <a:buChar char="•"/>
              <a:defRPr/>
            </a:lvl5pPr>
            <a:lvl6pPr indent="-342900" lvl="5" marL="2743200" algn="l">
              <a:lnSpc>
                <a:spcPct val="100000"/>
              </a:lnSpc>
              <a:spcBef>
                <a:spcPts val="600"/>
              </a:spcBef>
              <a:spcAft>
                <a:spcPts val="0"/>
              </a:spcAft>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42" name="Google Shape;242;p41"/>
          <p:cNvSpPr txBox="1"/>
          <p:nvPr>
            <p:ph idx="3" type="body"/>
          </p:nvPr>
        </p:nvSpPr>
        <p:spPr>
          <a:xfrm>
            <a:off x="1080752" y="975600"/>
            <a:ext cx="2208163" cy="343599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200"/>
              </a:spcBef>
              <a:spcAft>
                <a:spcPts val="0"/>
              </a:spcAft>
              <a:buClr>
                <a:schemeClr val="accent1"/>
              </a:buClr>
              <a:buSzPts val="1800"/>
              <a:buNone/>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20039" lvl="3" marL="1828800" algn="l">
              <a:lnSpc>
                <a:spcPct val="100000"/>
              </a:lnSpc>
              <a:spcBef>
                <a:spcPts val="600"/>
              </a:spcBef>
              <a:spcAft>
                <a:spcPts val="0"/>
              </a:spcAft>
              <a:buSzPts val="1440"/>
              <a:buChar char="▶"/>
              <a:defRPr/>
            </a:lvl4pPr>
            <a:lvl5pPr indent="-320039" lvl="4" marL="2286000" algn="l">
              <a:lnSpc>
                <a:spcPct val="100000"/>
              </a:lnSpc>
              <a:spcBef>
                <a:spcPts val="600"/>
              </a:spcBef>
              <a:spcAft>
                <a:spcPts val="0"/>
              </a:spcAft>
              <a:buSzPts val="1440"/>
              <a:buChar char="•"/>
              <a:defRPr/>
            </a:lvl5pPr>
            <a:lvl6pPr indent="-342900" lvl="5" marL="2743200" algn="l">
              <a:lnSpc>
                <a:spcPct val="100000"/>
              </a:lnSpc>
              <a:spcBef>
                <a:spcPts val="600"/>
              </a:spcBef>
              <a:spcAft>
                <a:spcPts val="0"/>
              </a:spcAft>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43" name="Google Shape;243;p41"/>
          <p:cNvSpPr txBox="1"/>
          <p:nvPr>
            <p:ph idx="4" type="body"/>
          </p:nvPr>
        </p:nvSpPr>
        <p:spPr>
          <a:xfrm>
            <a:off x="6068362" y="918000"/>
            <a:ext cx="2797831" cy="658642"/>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900"/>
              </a:spcBef>
              <a:spcAft>
                <a:spcPts val="0"/>
              </a:spcAft>
              <a:buClr>
                <a:schemeClr val="accent1"/>
              </a:buClr>
              <a:buSzPts val="3400"/>
              <a:buNone/>
              <a:defRPr sz="3400">
                <a:solidFill>
                  <a:schemeClr val="accent1"/>
                </a:solidFill>
              </a:defRPr>
            </a:lvl1pPr>
            <a:lvl2pPr indent="-228600" lvl="1" marL="914400" algn="l">
              <a:lnSpc>
                <a:spcPct val="80000"/>
              </a:lnSpc>
              <a:spcBef>
                <a:spcPts val="0"/>
              </a:spcBef>
              <a:spcAft>
                <a:spcPts val="0"/>
              </a:spcAft>
              <a:buSzPts val="1100"/>
              <a:buNone/>
              <a:defRPr b="0" sz="1100" cap="none"/>
            </a:lvl2pPr>
            <a:lvl3pPr indent="-342900" lvl="2" marL="1371600" algn="l">
              <a:lnSpc>
                <a:spcPct val="100000"/>
              </a:lnSpc>
              <a:spcBef>
                <a:spcPts val="1000"/>
              </a:spcBef>
              <a:spcAft>
                <a:spcPts val="0"/>
              </a:spcAft>
              <a:buSzPts val="1800"/>
              <a:buChar char="●"/>
              <a:defRPr/>
            </a:lvl3pPr>
            <a:lvl4pPr indent="-320039" lvl="3" marL="1828800" algn="l">
              <a:lnSpc>
                <a:spcPct val="100000"/>
              </a:lnSpc>
              <a:spcBef>
                <a:spcPts val="600"/>
              </a:spcBef>
              <a:spcAft>
                <a:spcPts val="0"/>
              </a:spcAft>
              <a:buSzPts val="1440"/>
              <a:buChar char="▶"/>
              <a:defRPr/>
            </a:lvl4pPr>
            <a:lvl5pPr indent="-320039" lvl="4" marL="2286000" algn="l">
              <a:lnSpc>
                <a:spcPct val="100000"/>
              </a:lnSpc>
              <a:spcBef>
                <a:spcPts val="600"/>
              </a:spcBef>
              <a:spcAft>
                <a:spcPts val="0"/>
              </a:spcAft>
              <a:buSzPts val="1440"/>
              <a:buChar char="•"/>
              <a:defRPr/>
            </a:lvl5pPr>
            <a:lvl6pPr indent="-342900" lvl="5" marL="2743200" algn="l">
              <a:lnSpc>
                <a:spcPct val="100000"/>
              </a:lnSpc>
              <a:spcBef>
                <a:spcPts val="600"/>
              </a:spcBef>
              <a:spcAft>
                <a:spcPts val="0"/>
              </a:spcAft>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44" name="Google Shape;244;p41"/>
          <p:cNvSpPr txBox="1"/>
          <p:nvPr>
            <p:ph idx="5" type="body"/>
          </p:nvPr>
        </p:nvSpPr>
        <p:spPr>
          <a:xfrm>
            <a:off x="223838" y="262675"/>
            <a:ext cx="591950" cy="307777"/>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1200"/>
              </a:spcBef>
              <a:spcAft>
                <a:spcPts val="0"/>
              </a:spcAft>
              <a:buClr>
                <a:schemeClr val="dk1"/>
              </a:buClr>
              <a:buSzPts val="2000"/>
              <a:buNone/>
              <a:defRPr b="1" sz="2000">
                <a:solidFill>
                  <a:schemeClr val="dk1"/>
                </a:solidFill>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20039" lvl="3" marL="1828800" algn="l">
              <a:lnSpc>
                <a:spcPct val="100000"/>
              </a:lnSpc>
              <a:spcBef>
                <a:spcPts val="600"/>
              </a:spcBef>
              <a:spcAft>
                <a:spcPts val="0"/>
              </a:spcAft>
              <a:buSzPts val="1440"/>
              <a:buChar char="▶"/>
              <a:defRPr/>
            </a:lvl4pPr>
            <a:lvl5pPr indent="-320039" lvl="4" marL="2286000" algn="l">
              <a:lnSpc>
                <a:spcPct val="100000"/>
              </a:lnSpc>
              <a:spcBef>
                <a:spcPts val="600"/>
              </a:spcBef>
              <a:spcAft>
                <a:spcPts val="0"/>
              </a:spcAft>
              <a:buSzPts val="1440"/>
              <a:buChar char="•"/>
              <a:defRPr/>
            </a:lvl5pPr>
            <a:lvl6pPr indent="-342900" lvl="5" marL="2743200" algn="l">
              <a:lnSpc>
                <a:spcPct val="100000"/>
              </a:lnSpc>
              <a:spcBef>
                <a:spcPts val="600"/>
              </a:spcBef>
              <a:spcAft>
                <a:spcPts val="0"/>
              </a:spcAft>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45" name="Google Shape;245;p41"/>
          <p:cNvSpPr txBox="1"/>
          <p:nvPr>
            <p:ph idx="10" type="dt"/>
          </p:nvPr>
        </p:nvSpPr>
        <p:spPr>
          <a:xfrm>
            <a:off x="1381494" y="4893579"/>
            <a:ext cx="1008000" cy="123111"/>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claimers">
  <p:cSld name="Disclaimers">
    <p:spTree>
      <p:nvGrpSpPr>
        <p:cNvPr id="246" name="Shape 246"/>
        <p:cNvGrpSpPr/>
        <p:nvPr/>
      </p:nvGrpSpPr>
      <p:grpSpPr>
        <a:xfrm>
          <a:off x="0" y="0"/>
          <a:ext cx="0" cy="0"/>
          <a:chOff x="0" y="0"/>
          <a:chExt cx="0" cy="0"/>
        </a:xfrm>
      </p:grpSpPr>
      <p:sp>
        <p:nvSpPr>
          <p:cNvPr id="247" name="Google Shape;247;p42"/>
          <p:cNvSpPr/>
          <p:nvPr/>
        </p:nvSpPr>
        <p:spPr>
          <a:xfrm>
            <a:off x="287338" y="329803"/>
            <a:ext cx="8578849" cy="4465391"/>
          </a:xfrm>
          <a:custGeom>
            <a:rect b="b" l="l" r="r" t="t"/>
            <a:pathLst>
              <a:path extrusionOk="0" h="5781675" w="8571865">
                <a:moveTo>
                  <a:pt x="0" y="5781598"/>
                </a:moveTo>
                <a:lnTo>
                  <a:pt x="8571598" y="5781598"/>
                </a:lnTo>
                <a:lnTo>
                  <a:pt x="8571598" y="0"/>
                </a:lnTo>
                <a:lnTo>
                  <a:pt x="0" y="0"/>
                </a:lnTo>
                <a:lnTo>
                  <a:pt x="0" y="5781598"/>
                </a:lnTo>
                <a:close/>
              </a:path>
            </a:pathLst>
          </a:custGeom>
          <a:solidFill>
            <a:srgbClr val="EAEAE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8" name="Google Shape;248;p42"/>
          <p:cNvSpPr txBox="1"/>
          <p:nvPr>
            <p:ph idx="11" type="ftr"/>
          </p:nvPr>
        </p:nvSpPr>
        <p:spPr>
          <a:xfrm>
            <a:off x="2448000" y="4893579"/>
            <a:ext cx="5016166" cy="123111"/>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9" name="Google Shape;249;p42"/>
          <p:cNvSpPr txBox="1"/>
          <p:nvPr>
            <p:ph idx="12" type="sldNum"/>
          </p:nvPr>
        </p:nvSpPr>
        <p:spPr>
          <a:xfrm>
            <a:off x="1080000" y="4893579"/>
            <a:ext cx="190800" cy="123111"/>
          </a:xfrm>
          <a:prstGeom prst="rect">
            <a:avLst/>
          </a:prstGeom>
          <a:noFill/>
          <a:ln>
            <a:noFill/>
          </a:ln>
        </p:spPr>
        <p:txBody>
          <a:bodyPr anchorCtr="0" anchor="t" bIns="0" lIns="0" spcFirstLastPara="1" rIns="0" wrap="square" tIns="0">
            <a:sp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fr-FR"/>
              <a:t>‹#›</a:t>
            </a:fld>
            <a:endParaRPr/>
          </a:p>
        </p:txBody>
      </p:sp>
      <p:sp>
        <p:nvSpPr>
          <p:cNvPr id="250" name="Google Shape;250;p42"/>
          <p:cNvSpPr txBox="1"/>
          <p:nvPr>
            <p:ph idx="1" type="body"/>
          </p:nvPr>
        </p:nvSpPr>
        <p:spPr>
          <a:xfrm>
            <a:off x="1080000" y="580440"/>
            <a:ext cx="7400612" cy="3571889"/>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200"/>
              </a:spcBef>
              <a:spcAft>
                <a:spcPts val="0"/>
              </a:spcAft>
              <a:buClr>
                <a:schemeClr val="dk2"/>
              </a:buClr>
              <a:buSzPts val="1500"/>
              <a:buNone/>
              <a:defRPr b="1" sz="1500" cap="none">
                <a:solidFill>
                  <a:schemeClr val="dk2"/>
                </a:solidFill>
              </a:defRPr>
            </a:lvl1pPr>
            <a:lvl2pPr indent="-228600" lvl="1" marL="914400" algn="just">
              <a:lnSpc>
                <a:spcPct val="110000"/>
              </a:lnSpc>
              <a:spcBef>
                <a:spcPts val="600"/>
              </a:spcBef>
              <a:spcAft>
                <a:spcPts val="0"/>
              </a:spcAft>
              <a:buSzPts val="900"/>
              <a:buNone/>
              <a:defRPr b="0" sz="900">
                <a:solidFill>
                  <a:schemeClr val="dk1"/>
                </a:solidFill>
              </a:defRPr>
            </a:lvl2pPr>
            <a:lvl3pPr indent="-342900" lvl="2" marL="1371600" algn="l">
              <a:lnSpc>
                <a:spcPct val="100000"/>
              </a:lnSpc>
              <a:spcBef>
                <a:spcPts val="1000"/>
              </a:spcBef>
              <a:spcAft>
                <a:spcPts val="0"/>
              </a:spcAft>
              <a:buSzPts val="1800"/>
              <a:buChar char="●"/>
              <a:defRPr/>
            </a:lvl3pPr>
            <a:lvl4pPr indent="-320039" lvl="3" marL="1828800" algn="l">
              <a:lnSpc>
                <a:spcPct val="100000"/>
              </a:lnSpc>
              <a:spcBef>
                <a:spcPts val="600"/>
              </a:spcBef>
              <a:spcAft>
                <a:spcPts val="0"/>
              </a:spcAft>
              <a:buSzPts val="1440"/>
              <a:buChar char="▶"/>
              <a:defRPr/>
            </a:lvl4pPr>
            <a:lvl5pPr indent="-320039" lvl="4" marL="2286000" algn="l">
              <a:lnSpc>
                <a:spcPct val="100000"/>
              </a:lnSpc>
              <a:spcBef>
                <a:spcPts val="600"/>
              </a:spcBef>
              <a:spcAft>
                <a:spcPts val="0"/>
              </a:spcAft>
              <a:buSzPts val="1440"/>
              <a:buChar char="•"/>
              <a:defRPr/>
            </a:lvl5pPr>
            <a:lvl6pPr indent="-342900" lvl="5" marL="2743200" algn="l">
              <a:lnSpc>
                <a:spcPct val="100000"/>
              </a:lnSpc>
              <a:spcBef>
                <a:spcPts val="600"/>
              </a:spcBef>
              <a:spcAft>
                <a:spcPts val="0"/>
              </a:spcAft>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51" name="Google Shape;251;p42"/>
          <p:cNvSpPr txBox="1"/>
          <p:nvPr>
            <p:ph idx="10" type="dt"/>
          </p:nvPr>
        </p:nvSpPr>
        <p:spPr>
          <a:xfrm>
            <a:off x="1381494" y="4893579"/>
            <a:ext cx="1008000" cy="123111"/>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act" showMasterSp="0">
  <p:cSld name="Contact">
    <p:spTree>
      <p:nvGrpSpPr>
        <p:cNvPr id="252" name="Shape 252"/>
        <p:cNvGrpSpPr/>
        <p:nvPr/>
      </p:nvGrpSpPr>
      <p:grpSpPr>
        <a:xfrm>
          <a:off x="0" y="0"/>
          <a:ext cx="0" cy="0"/>
          <a:chOff x="0" y="0"/>
          <a:chExt cx="0" cy="0"/>
        </a:xfrm>
      </p:grpSpPr>
      <p:sp>
        <p:nvSpPr>
          <p:cNvPr id="253" name="Google Shape;253;p43"/>
          <p:cNvSpPr/>
          <p:nvPr/>
        </p:nvSpPr>
        <p:spPr>
          <a:xfrm>
            <a:off x="287338" y="329803"/>
            <a:ext cx="8578849" cy="4465391"/>
          </a:xfrm>
          <a:custGeom>
            <a:rect b="b" l="l" r="r" t="t"/>
            <a:pathLst>
              <a:path extrusionOk="0" h="5781675" w="8571865">
                <a:moveTo>
                  <a:pt x="0" y="5781598"/>
                </a:moveTo>
                <a:lnTo>
                  <a:pt x="8571598" y="5781598"/>
                </a:lnTo>
                <a:lnTo>
                  <a:pt x="8571598" y="0"/>
                </a:lnTo>
                <a:lnTo>
                  <a:pt x="0" y="0"/>
                </a:lnTo>
                <a:lnTo>
                  <a:pt x="0" y="5781598"/>
                </a:lnTo>
                <a:close/>
              </a:path>
            </a:pathLst>
          </a:custGeom>
          <a:solidFill>
            <a:srgbClr val="EAEAE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4" name="Google Shape;254;p43"/>
          <p:cNvSpPr txBox="1"/>
          <p:nvPr>
            <p:ph idx="1" type="body"/>
          </p:nvPr>
        </p:nvSpPr>
        <p:spPr>
          <a:xfrm>
            <a:off x="3665304" y="573648"/>
            <a:ext cx="2726690" cy="484748"/>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1200"/>
              </a:spcBef>
              <a:spcAft>
                <a:spcPts val="0"/>
              </a:spcAft>
              <a:buClr>
                <a:schemeClr val="dk2"/>
              </a:buClr>
              <a:buSzPts val="1300"/>
              <a:buNone/>
              <a:defRPr b="1" sz="1300" cap="none">
                <a:solidFill>
                  <a:schemeClr val="dk2"/>
                </a:solidFill>
              </a:defRPr>
            </a:lvl1pPr>
            <a:lvl2pPr indent="-228600" lvl="1" marL="914400" algn="l">
              <a:lnSpc>
                <a:spcPct val="100000"/>
              </a:lnSpc>
              <a:spcBef>
                <a:spcPts val="900"/>
              </a:spcBef>
              <a:spcAft>
                <a:spcPts val="0"/>
              </a:spcAft>
              <a:buSzPts val="1100"/>
              <a:buNone/>
              <a:defRPr b="0" sz="1100" cap="none">
                <a:solidFill>
                  <a:schemeClr val="dk1"/>
                </a:solidFill>
              </a:defRPr>
            </a:lvl2pPr>
            <a:lvl3pPr indent="-304800" lvl="2" marL="1371600" algn="l">
              <a:lnSpc>
                <a:spcPct val="100000"/>
              </a:lnSpc>
              <a:spcBef>
                <a:spcPts val="1000"/>
              </a:spcBef>
              <a:spcAft>
                <a:spcPts val="0"/>
              </a:spcAft>
              <a:buSzPts val="1200"/>
              <a:buChar char="●"/>
              <a:defRPr b="0" sz="1200" cap="none">
                <a:solidFill>
                  <a:schemeClr val="dk1"/>
                </a:solidFill>
              </a:defRPr>
            </a:lvl3pPr>
            <a:lvl4pPr indent="-320039" lvl="3" marL="1828800" algn="l">
              <a:lnSpc>
                <a:spcPct val="100000"/>
              </a:lnSpc>
              <a:spcBef>
                <a:spcPts val="600"/>
              </a:spcBef>
              <a:spcAft>
                <a:spcPts val="0"/>
              </a:spcAft>
              <a:buSzPts val="1440"/>
              <a:buChar char="▶"/>
              <a:defRPr/>
            </a:lvl4pPr>
            <a:lvl5pPr indent="-320039" lvl="4" marL="2286000" algn="l">
              <a:lnSpc>
                <a:spcPct val="100000"/>
              </a:lnSpc>
              <a:spcBef>
                <a:spcPts val="600"/>
              </a:spcBef>
              <a:spcAft>
                <a:spcPts val="0"/>
              </a:spcAft>
              <a:buSzPts val="1440"/>
              <a:buChar char="•"/>
              <a:defRPr/>
            </a:lvl5pPr>
            <a:lvl6pPr indent="-342900" lvl="5" marL="2743200" algn="l">
              <a:lnSpc>
                <a:spcPct val="100000"/>
              </a:lnSpc>
              <a:spcBef>
                <a:spcPts val="600"/>
              </a:spcBef>
              <a:spcAft>
                <a:spcPts val="0"/>
              </a:spcAft>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55" name="Google Shape;255;p43"/>
          <p:cNvSpPr txBox="1"/>
          <p:nvPr>
            <p:ph idx="2" type="body"/>
          </p:nvPr>
        </p:nvSpPr>
        <p:spPr>
          <a:xfrm>
            <a:off x="3665304" y="3186000"/>
            <a:ext cx="2726690" cy="484748"/>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1200"/>
              </a:spcBef>
              <a:spcAft>
                <a:spcPts val="0"/>
              </a:spcAft>
              <a:buClr>
                <a:schemeClr val="dk2"/>
              </a:buClr>
              <a:buSzPts val="1300"/>
              <a:buNone/>
              <a:defRPr b="1" sz="1300" cap="none">
                <a:solidFill>
                  <a:schemeClr val="dk2"/>
                </a:solidFill>
              </a:defRPr>
            </a:lvl1pPr>
            <a:lvl2pPr indent="-228600" lvl="1" marL="914400" algn="l">
              <a:lnSpc>
                <a:spcPct val="100000"/>
              </a:lnSpc>
              <a:spcBef>
                <a:spcPts val="900"/>
              </a:spcBef>
              <a:spcAft>
                <a:spcPts val="0"/>
              </a:spcAft>
              <a:buSzPts val="1100"/>
              <a:buNone/>
              <a:defRPr b="0" sz="1100" cap="none">
                <a:solidFill>
                  <a:schemeClr val="dk1"/>
                </a:solidFill>
              </a:defRPr>
            </a:lvl2pPr>
            <a:lvl3pPr indent="-304800" lvl="2" marL="1371600" algn="l">
              <a:lnSpc>
                <a:spcPct val="100000"/>
              </a:lnSpc>
              <a:spcBef>
                <a:spcPts val="1000"/>
              </a:spcBef>
              <a:spcAft>
                <a:spcPts val="0"/>
              </a:spcAft>
              <a:buSzPts val="1200"/>
              <a:buChar char="●"/>
              <a:defRPr b="0" sz="1200" cap="none">
                <a:solidFill>
                  <a:schemeClr val="dk1"/>
                </a:solidFill>
              </a:defRPr>
            </a:lvl3pPr>
            <a:lvl4pPr indent="-320039" lvl="3" marL="1828800" algn="l">
              <a:lnSpc>
                <a:spcPct val="100000"/>
              </a:lnSpc>
              <a:spcBef>
                <a:spcPts val="600"/>
              </a:spcBef>
              <a:spcAft>
                <a:spcPts val="0"/>
              </a:spcAft>
              <a:buSzPts val="1440"/>
              <a:buChar char="▶"/>
              <a:defRPr/>
            </a:lvl4pPr>
            <a:lvl5pPr indent="-320039" lvl="4" marL="2286000" algn="l">
              <a:lnSpc>
                <a:spcPct val="100000"/>
              </a:lnSpc>
              <a:spcBef>
                <a:spcPts val="600"/>
              </a:spcBef>
              <a:spcAft>
                <a:spcPts val="0"/>
              </a:spcAft>
              <a:buSzPts val="1440"/>
              <a:buChar char="•"/>
              <a:defRPr/>
            </a:lvl5pPr>
            <a:lvl6pPr indent="-342900" lvl="5" marL="2743200" algn="l">
              <a:lnSpc>
                <a:spcPct val="100000"/>
              </a:lnSpc>
              <a:spcBef>
                <a:spcPts val="600"/>
              </a:spcBef>
              <a:spcAft>
                <a:spcPts val="0"/>
              </a:spcAft>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56" name="Google Shape;256;p43"/>
          <p:cNvSpPr txBox="1"/>
          <p:nvPr/>
        </p:nvSpPr>
        <p:spPr>
          <a:xfrm>
            <a:off x="1067305" y="531079"/>
            <a:ext cx="2250141" cy="43088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fr-FR" sz="2800">
                <a:solidFill>
                  <a:schemeClr val="lt2"/>
                </a:solidFill>
                <a:latin typeface="Arial"/>
                <a:ea typeface="Arial"/>
                <a:cs typeface="Arial"/>
                <a:sym typeface="Arial"/>
              </a:rPr>
              <a:t>CONTACT</a:t>
            </a:r>
            <a:endParaRPr/>
          </a:p>
        </p:txBody>
      </p:sp>
      <p:pic>
        <p:nvPicPr>
          <p:cNvPr id="257" name="Google Shape;257;p43"/>
          <p:cNvPicPr preferRelativeResize="0"/>
          <p:nvPr/>
        </p:nvPicPr>
        <p:blipFill rotWithShape="1">
          <a:blip r:embed="rId2">
            <a:alphaModFix/>
          </a:blip>
          <a:srcRect b="0" l="0" r="0" t="0"/>
          <a:stretch/>
        </p:blipFill>
        <p:spPr>
          <a:xfrm>
            <a:off x="3619477" y="4300837"/>
            <a:ext cx="840000" cy="25199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
  <p:cSld name="Contenu">
    <p:spTree>
      <p:nvGrpSpPr>
        <p:cNvPr id="33" name="Shape 33"/>
        <p:cNvGrpSpPr/>
        <p:nvPr/>
      </p:nvGrpSpPr>
      <p:grpSpPr>
        <a:xfrm>
          <a:off x="0" y="0"/>
          <a:ext cx="0" cy="0"/>
          <a:chOff x="0" y="0"/>
          <a:chExt cx="0" cy="0"/>
        </a:xfrm>
      </p:grpSpPr>
      <p:sp>
        <p:nvSpPr>
          <p:cNvPr id="34" name="Google Shape;34;p19"/>
          <p:cNvSpPr txBox="1"/>
          <p:nvPr>
            <p:ph type="title"/>
          </p:nvPr>
        </p:nvSpPr>
        <p:spPr>
          <a:xfrm>
            <a:off x="1080005" y="294625"/>
            <a:ext cx="7780043" cy="4563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9"/>
          <p:cNvSpPr txBox="1"/>
          <p:nvPr>
            <p:ph idx="11" type="ftr"/>
          </p:nvPr>
        </p:nvSpPr>
        <p:spPr>
          <a:xfrm>
            <a:off x="2448000" y="4893579"/>
            <a:ext cx="5016166" cy="123111"/>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9"/>
          <p:cNvSpPr txBox="1"/>
          <p:nvPr>
            <p:ph idx="12" type="sldNum"/>
          </p:nvPr>
        </p:nvSpPr>
        <p:spPr>
          <a:xfrm>
            <a:off x="1080000" y="4893579"/>
            <a:ext cx="190800" cy="123111"/>
          </a:xfrm>
          <a:prstGeom prst="rect">
            <a:avLst/>
          </a:prstGeom>
          <a:noFill/>
          <a:ln>
            <a:noFill/>
          </a:ln>
        </p:spPr>
        <p:txBody>
          <a:bodyPr anchorCtr="0" anchor="t" bIns="0" lIns="0" spcFirstLastPara="1" rIns="0" wrap="square" tIns="0">
            <a:sp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fr-FR"/>
              <a:t>‹#›</a:t>
            </a:fld>
            <a:endParaRPr/>
          </a:p>
        </p:txBody>
      </p:sp>
      <p:sp>
        <p:nvSpPr>
          <p:cNvPr id="37" name="Google Shape;37;p19"/>
          <p:cNvSpPr/>
          <p:nvPr/>
        </p:nvSpPr>
        <p:spPr>
          <a:xfrm>
            <a:off x="1080005" y="4795195"/>
            <a:ext cx="8067675" cy="0"/>
          </a:xfrm>
          <a:custGeom>
            <a:rect b="b" l="l" r="r" t="t"/>
            <a:pathLst>
              <a:path extrusionOk="0" h="120000" w="8067675">
                <a:moveTo>
                  <a:pt x="0" y="0"/>
                </a:moveTo>
                <a:lnTo>
                  <a:pt x="8067593" y="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 name="Google Shape;38;p19"/>
          <p:cNvSpPr txBox="1"/>
          <p:nvPr>
            <p:ph idx="1" type="body"/>
          </p:nvPr>
        </p:nvSpPr>
        <p:spPr>
          <a:xfrm>
            <a:off x="223838" y="262675"/>
            <a:ext cx="591950" cy="307777"/>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1200"/>
              </a:spcBef>
              <a:spcAft>
                <a:spcPts val="0"/>
              </a:spcAft>
              <a:buClr>
                <a:schemeClr val="dk1"/>
              </a:buClr>
              <a:buSzPts val="2000"/>
              <a:buNone/>
              <a:defRPr b="1" sz="2000">
                <a:solidFill>
                  <a:schemeClr val="dk1"/>
                </a:solidFill>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20039" lvl="3" marL="1828800" algn="l">
              <a:lnSpc>
                <a:spcPct val="100000"/>
              </a:lnSpc>
              <a:spcBef>
                <a:spcPts val="600"/>
              </a:spcBef>
              <a:spcAft>
                <a:spcPts val="0"/>
              </a:spcAft>
              <a:buSzPts val="1440"/>
              <a:buChar char="▶"/>
              <a:defRPr/>
            </a:lvl4pPr>
            <a:lvl5pPr indent="-320039" lvl="4" marL="2286000" algn="l">
              <a:lnSpc>
                <a:spcPct val="100000"/>
              </a:lnSpc>
              <a:spcBef>
                <a:spcPts val="600"/>
              </a:spcBef>
              <a:spcAft>
                <a:spcPts val="0"/>
              </a:spcAft>
              <a:buSzPts val="1440"/>
              <a:buChar char="•"/>
              <a:defRPr/>
            </a:lvl5pPr>
            <a:lvl6pPr indent="-342900" lvl="5" marL="2743200" algn="l">
              <a:lnSpc>
                <a:spcPct val="100000"/>
              </a:lnSpc>
              <a:spcBef>
                <a:spcPts val="600"/>
              </a:spcBef>
              <a:spcAft>
                <a:spcPts val="0"/>
              </a:spcAft>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9" name="Google Shape;39;p19"/>
          <p:cNvSpPr txBox="1"/>
          <p:nvPr>
            <p:ph idx="2" type="body"/>
          </p:nvPr>
        </p:nvSpPr>
        <p:spPr>
          <a:xfrm>
            <a:off x="1079503" y="975123"/>
            <a:ext cx="7780543" cy="3268265"/>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200"/>
              </a:spcBef>
              <a:spcAft>
                <a:spcPts val="0"/>
              </a:spcAft>
              <a:buClr>
                <a:schemeClr val="accent1"/>
              </a:buClr>
              <a:buSzPts val="1800"/>
              <a:buNone/>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20039" lvl="3" marL="1828800" algn="l">
              <a:lnSpc>
                <a:spcPct val="100000"/>
              </a:lnSpc>
              <a:spcBef>
                <a:spcPts val="600"/>
              </a:spcBef>
              <a:spcAft>
                <a:spcPts val="0"/>
              </a:spcAft>
              <a:buSzPts val="1440"/>
              <a:buChar char="▶"/>
              <a:defRPr/>
            </a:lvl4pPr>
            <a:lvl5pPr indent="-284479" lvl="4" marL="2286000" algn="l">
              <a:lnSpc>
                <a:spcPct val="100000"/>
              </a:lnSpc>
              <a:spcBef>
                <a:spcPts val="600"/>
              </a:spcBef>
              <a:spcAft>
                <a:spcPts val="0"/>
              </a:spcAft>
              <a:buSzPts val="880"/>
              <a:buChar char="•"/>
              <a:defRPr/>
            </a:lvl5pPr>
            <a:lvl6pPr indent="-342900" lvl="5" marL="2743200" algn="l">
              <a:lnSpc>
                <a:spcPct val="100000"/>
              </a:lnSpc>
              <a:spcBef>
                <a:spcPts val="600"/>
              </a:spcBef>
              <a:spcAft>
                <a:spcPts val="0"/>
              </a:spcAft>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0" name="Google Shape;40;p19"/>
          <p:cNvSpPr txBox="1"/>
          <p:nvPr>
            <p:ph idx="10" type="dt"/>
          </p:nvPr>
        </p:nvSpPr>
        <p:spPr>
          <a:xfrm>
            <a:off x="1381494" y="4893579"/>
            <a:ext cx="1008000" cy="123111"/>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type="title">
  <p:cSld name="TITLE">
    <p:spTree>
      <p:nvGrpSpPr>
        <p:cNvPr id="41" name="Shape 41"/>
        <p:cNvGrpSpPr/>
        <p:nvPr/>
      </p:nvGrpSpPr>
      <p:grpSpPr>
        <a:xfrm>
          <a:off x="0" y="0"/>
          <a:ext cx="0" cy="0"/>
          <a:chOff x="0" y="0"/>
          <a:chExt cx="0" cy="0"/>
        </a:xfrm>
      </p:grpSpPr>
      <p:sp>
        <p:nvSpPr>
          <p:cNvPr id="42" name="Google Shape;42;p20"/>
          <p:cNvSpPr txBox="1"/>
          <p:nvPr>
            <p:ph type="ctrTitle"/>
          </p:nvPr>
        </p:nvSpPr>
        <p:spPr>
          <a:xfrm>
            <a:off x="1143000" y="841772"/>
            <a:ext cx="6858000" cy="1790700"/>
          </a:xfrm>
          <a:prstGeom prst="rect">
            <a:avLst/>
          </a:prstGeom>
          <a:noFill/>
          <a:ln>
            <a:noFill/>
          </a:ln>
        </p:spPr>
        <p:txBody>
          <a:bodyPr anchorCtr="0" anchor="b" bIns="0" lIns="0" spcFirstLastPara="1" rIns="0" wrap="square" tIns="0">
            <a:noAutofit/>
          </a:bodyPr>
          <a:lstStyle>
            <a:lvl1pPr lvl="0" algn="ctr">
              <a:lnSpc>
                <a:spcPct val="90000"/>
              </a:lnSpc>
              <a:spcBef>
                <a:spcPts val="0"/>
              </a:spcBef>
              <a:spcAft>
                <a:spcPts val="0"/>
              </a:spcAft>
              <a:buClr>
                <a:schemeClr val="dk2"/>
              </a:buClr>
              <a:buSzPts val="4500"/>
              <a:buFont typeface="Arial"/>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20"/>
          <p:cNvSpPr txBox="1"/>
          <p:nvPr>
            <p:ph idx="1" type="subTitle"/>
          </p:nvPr>
        </p:nvSpPr>
        <p:spPr>
          <a:xfrm>
            <a:off x="1143000" y="2701528"/>
            <a:ext cx="6858000" cy="1241822"/>
          </a:xfrm>
          <a:prstGeom prst="rect">
            <a:avLst/>
          </a:prstGeom>
          <a:noFill/>
          <a:ln>
            <a:noFill/>
          </a:ln>
        </p:spPr>
        <p:txBody>
          <a:bodyPr anchorCtr="0" anchor="t" bIns="0" lIns="0" spcFirstLastPara="1" rIns="0" wrap="square" tIns="0">
            <a:noAutofit/>
          </a:bodyPr>
          <a:lstStyle>
            <a:lvl1pPr lvl="0" algn="ctr">
              <a:lnSpc>
                <a:spcPct val="100000"/>
              </a:lnSpc>
              <a:spcBef>
                <a:spcPts val="1200"/>
              </a:spcBef>
              <a:spcAft>
                <a:spcPts val="0"/>
              </a:spcAft>
              <a:buClr>
                <a:schemeClr val="accent1"/>
              </a:buClr>
              <a:buSzPts val="1800"/>
              <a:buNone/>
              <a:defRPr sz="1800"/>
            </a:lvl1pPr>
            <a:lvl2pPr lvl="1" algn="ctr">
              <a:lnSpc>
                <a:spcPct val="100000"/>
              </a:lnSpc>
              <a:spcBef>
                <a:spcPts val="1000"/>
              </a:spcBef>
              <a:spcAft>
                <a:spcPts val="0"/>
              </a:spcAft>
              <a:buSzPts val="1500"/>
              <a:buNone/>
              <a:defRPr sz="1500"/>
            </a:lvl2pPr>
            <a:lvl3pPr lvl="2" algn="ctr">
              <a:lnSpc>
                <a:spcPct val="100000"/>
              </a:lnSpc>
              <a:spcBef>
                <a:spcPts val="1000"/>
              </a:spcBef>
              <a:spcAft>
                <a:spcPts val="0"/>
              </a:spcAft>
              <a:buSzPts val="1350"/>
              <a:buNone/>
              <a:defRPr sz="1350"/>
            </a:lvl3pPr>
            <a:lvl4pPr lvl="3" algn="ctr">
              <a:lnSpc>
                <a:spcPct val="100000"/>
              </a:lnSpc>
              <a:spcBef>
                <a:spcPts val="600"/>
              </a:spcBef>
              <a:spcAft>
                <a:spcPts val="0"/>
              </a:spcAft>
              <a:buSzPts val="960"/>
              <a:buNone/>
              <a:defRPr sz="1200"/>
            </a:lvl4pPr>
            <a:lvl5pPr lvl="4" algn="ctr">
              <a:lnSpc>
                <a:spcPct val="100000"/>
              </a:lnSpc>
              <a:spcBef>
                <a:spcPts val="600"/>
              </a:spcBef>
              <a:spcAft>
                <a:spcPts val="0"/>
              </a:spcAft>
              <a:buSzPts val="960"/>
              <a:buNone/>
              <a:defRPr sz="1200"/>
            </a:lvl5pPr>
            <a:lvl6pPr lvl="5" algn="ctr">
              <a:lnSpc>
                <a:spcPct val="100000"/>
              </a:lnSpc>
              <a:spcBef>
                <a:spcPts val="600"/>
              </a:spcBef>
              <a:spcAft>
                <a:spcPts val="0"/>
              </a:spcAft>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44" name="Google Shape;44;p20"/>
          <p:cNvSpPr txBox="1"/>
          <p:nvPr>
            <p:ph idx="10" type="dt"/>
          </p:nvPr>
        </p:nvSpPr>
        <p:spPr>
          <a:xfrm>
            <a:off x="1381494" y="4893579"/>
            <a:ext cx="1008000" cy="123111"/>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20"/>
          <p:cNvSpPr txBox="1"/>
          <p:nvPr>
            <p:ph idx="11" type="ftr"/>
          </p:nvPr>
        </p:nvSpPr>
        <p:spPr>
          <a:xfrm>
            <a:off x="2448000" y="4893579"/>
            <a:ext cx="5016166" cy="123111"/>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0"/>
          <p:cNvSpPr txBox="1"/>
          <p:nvPr>
            <p:ph idx="12" type="sldNum"/>
          </p:nvPr>
        </p:nvSpPr>
        <p:spPr>
          <a:xfrm>
            <a:off x="1080000" y="4893579"/>
            <a:ext cx="190800" cy="123111"/>
          </a:xfrm>
          <a:prstGeom prst="rect">
            <a:avLst/>
          </a:prstGeom>
          <a:noFill/>
          <a:ln>
            <a:noFill/>
          </a:ln>
        </p:spPr>
        <p:txBody>
          <a:bodyPr anchorCtr="0" anchor="t" bIns="0" lIns="0" spcFirstLastPara="1" rIns="0" wrap="square" tIns="0">
            <a:sp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uverture 1 " showMasterSp="0">
  <p:cSld name="Couverture 1 ">
    <p:spTree>
      <p:nvGrpSpPr>
        <p:cNvPr id="47" name="Shape 47"/>
        <p:cNvGrpSpPr/>
        <p:nvPr/>
      </p:nvGrpSpPr>
      <p:grpSpPr>
        <a:xfrm>
          <a:off x="0" y="0"/>
          <a:ext cx="0" cy="0"/>
          <a:chOff x="0" y="0"/>
          <a:chExt cx="0" cy="0"/>
        </a:xfrm>
      </p:grpSpPr>
      <p:sp>
        <p:nvSpPr>
          <p:cNvPr id="48" name="Google Shape;48;p21"/>
          <p:cNvSpPr/>
          <p:nvPr/>
        </p:nvSpPr>
        <p:spPr>
          <a:xfrm>
            <a:off x="3551364" y="3195083"/>
            <a:ext cx="2224874" cy="883208"/>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9" name="Google Shape;49;p21"/>
          <p:cNvSpPr txBox="1"/>
          <p:nvPr>
            <p:ph type="ctrTitle"/>
          </p:nvPr>
        </p:nvSpPr>
        <p:spPr>
          <a:xfrm>
            <a:off x="0" y="1440000"/>
            <a:ext cx="9144000" cy="958500"/>
          </a:xfrm>
          <a:prstGeom prst="rect">
            <a:avLst/>
          </a:prstGeom>
          <a:noFill/>
          <a:ln>
            <a:noFill/>
          </a:ln>
        </p:spPr>
        <p:txBody>
          <a:bodyPr anchorCtr="0" anchor="t" bIns="0" lIns="0" spcFirstLastPara="1" rIns="0" wrap="square" tIns="0">
            <a:noAutofit/>
          </a:bodyPr>
          <a:lstStyle>
            <a:lvl1pPr lvl="0" algn="ctr">
              <a:lnSpc>
                <a:spcPct val="95000"/>
              </a:lnSpc>
              <a:spcBef>
                <a:spcPts val="0"/>
              </a:spcBef>
              <a:spcAft>
                <a:spcPts val="0"/>
              </a:spcAft>
              <a:buClr>
                <a:schemeClr val="dk2"/>
              </a:buClr>
              <a:buSzPts val="2800"/>
              <a:buFont typeface="Arial"/>
              <a:buNone/>
              <a:defRPr b="0"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21"/>
          <p:cNvSpPr txBox="1"/>
          <p:nvPr>
            <p:ph idx="1" type="subTitle"/>
          </p:nvPr>
        </p:nvSpPr>
        <p:spPr>
          <a:xfrm>
            <a:off x="3030071" y="2794973"/>
            <a:ext cx="3083858" cy="40011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Clr>
                <a:schemeClr val="lt2"/>
              </a:buClr>
              <a:buSzPts val="1300"/>
              <a:buNone/>
              <a:defRPr b="0" sz="1300">
                <a:solidFill>
                  <a:schemeClr val="lt2"/>
                </a:solidFill>
              </a:defRPr>
            </a:lvl1pPr>
            <a:lvl2pPr lvl="1" algn="ctr">
              <a:lnSpc>
                <a:spcPct val="100000"/>
              </a:lnSpc>
              <a:spcBef>
                <a:spcPts val="1000"/>
              </a:spcBef>
              <a:spcAft>
                <a:spcPts val="0"/>
              </a:spcAft>
              <a:buSzPts val="1500"/>
              <a:buNone/>
              <a:defRPr sz="1500"/>
            </a:lvl2pPr>
            <a:lvl3pPr lvl="2" algn="ctr">
              <a:lnSpc>
                <a:spcPct val="100000"/>
              </a:lnSpc>
              <a:spcBef>
                <a:spcPts val="1000"/>
              </a:spcBef>
              <a:spcAft>
                <a:spcPts val="0"/>
              </a:spcAft>
              <a:buSzPts val="1351"/>
              <a:buNone/>
              <a:defRPr sz="1351"/>
            </a:lvl3pPr>
            <a:lvl4pPr lvl="3" algn="ctr">
              <a:lnSpc>
                <a:spcPct val="100000"/>
              </a:lnSpc>
              <a:spcBef>
                <a:spcPts val="600"/>
              </a:spcBef>
              <a:spcAft>
                <a:spcPts val="0"/>
              </a:spcAft>
              <a:buSzPts val="960"/>
              <a:buNone/>
              <a:defRPr sz="1200"/>
            </a:lvl4pPr>
            <a:lvl5pPr lvl="4" algn="ctr">
              <a:lnSpc>
                <a:spcPct val="100000"/>
              </a:lnSpc>
              <a:spcBef>
                <a:spcPts val="600"/>
              </a:spcBef>
              <a:spcAft>
                <a:spcPts val="0"/>
              </a:spcAft>
              <a:buSzPts val="960"/>
              <a:buNone/>
              <a:defRPr sz="1200"/>
            </a:lvl5pPr>
            <a:lvl6pPr lvl="5" algn="ctr">
              <a:lnSpc>
                <a:spcPct val="100000"/>
              </a:lnSpc>
              <a:spcBef>
                <a:spcPts val="600"/>
              </a:spcBef>
              <a:spcAft>
                <a:spcPts val="0"/>
              </a:spcAft>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pic>
        <p:nvPicPr>
          <p:cNvPr id="51" name="Google Shape;51;p21"/>
          <p:cNvPicPr preferRelativeResize="0"/>
          <p:nvPr/>
        </p:nvPicPr>
        <p:blipFill rotWithShape="1">
          <a:blip r:embed="rId3">
            <a:alphaModFix/>
          </a:blip>
          <a:srcRect b="0" l="0" r="0" t="0"/>
          <a:stretch/>
        </p:blipFill>
        <p:spPr>
          <a:xfrm>
            <a:off x="3690000" y="288954"/>
            <a:ext cx="1764000" cy="454913"/>
          </a:xfrm>
          <a:prstGeom prst="rect">
            <a:avLst/>
          </a:prstGeom>
          <a:noFill/>
          <a:ln>
            <a:noFill/>
          </a:ln>
        </p:spPr>
      </p:pic>
      <p:pic>
        <p:nvPicPr>
          <p:cNvPr id="52" name="Google Shape;52;p21"/>
          <p:cNvPicPr preferRelativeResize="0"/>
          <p:nvPr/>
        </p:nvPicPr>
        <p:blipFill rotWithShape="1">
          <a:blip r:embed="rId4">
            <a:alphaModFix/>
          </a:blip>
          <a:srcRect b="0" l="0" r="0" t="0"/>
          <a:stretch/>
        </p:blipFill>
        <p:spPr>
          <a:xfrm>
            <a:off x="4042800" y="4730683"/>
            <a:ext cx="1058400" cy="151948"/>
          </a:xfrm>
          <a:prstGeom prst="rect">
            <a:avLst/>
          </a:prstGeom>
          <a:noFill/>
          <a:ln>
            <a:noFill/>
          </a:ln>
        </p:spPr>
      </p:pic>
      <p:sp>
        <p:nvSpPr>
          <p:cNvPr id="53" name="Google Shape;53;p21"/>
          <p:cNvSpPr txBox="1"/>
          <p:nvPr>
            <p:ph idx="2" type="body"/>
          </p:nvPr>
        </p:nvSpPr>
        <p:spPr>
          <a:xfrm>
            <a:off x="7136358" y="4737567"/>
            <a:ext cx="1726825" cy="138499"/>
          </a:xfrm>
          <a:prstGeom prst="rect">
            <a:avLst/>
          </a:prstGeom>
          <a:noFill/>
          <a:ln>
            <a:noFill/>
          </a:ln>
        </p:spPr>
        <p:txBody>
          <a:bodyPr anchorCtr="0" anchor="t" bIns="0" lIns="0" spcFirstLastPara="1" rIns="0" wrap="square" tIns="0">
            <a:spAutoFit/>
          </a:bodyPr>
          <a:lstStyle>
            <a:lvl1pPr indent="-228600" lvl="0" marL="457200" algn="r">
              <a:lnSpc>
                <a:spcPct val="100000"/>
              </a:lnSpc>
              <a:spcBef>
                <a:spcPts val="1200"/>
              </a:spcBef>
              <a:spcAft>
                <a:spcPts val="0"/>
              </a:spcAft>
              <a:buClr>
                <a:srgbClr val="7F7F7F"/>
              </a:buClr>
              <a:buSzPts val="900"/>
              <a:buNone/>
              <a:defRPr sz="900" cap="none">
                <a:solidFill>
                  <a:srgbClr val="7F7F7F"/>
                </a:solidFill>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20039" lvl="3" marL="1828800" algn="l">
              <a:lnSpc>
                <a:spcPct val="100000"/>
              </a:lnSpc>
              <a:spcBef>
                <a:spcPts val="600"/>
              </a:spcBef>
              <a:spcAft>
                <a:spcPts val="0"/>
              </a:spcAft>
              <a:buSzPts val="1440"/>
              <a:buChar char="▶"/>
              <a:defRPr/>
            </a:lvl4pPr>
            <a:lvl5pPr indent="-320039" lvl="4" marL="2286000" algn="l">
              <a:lnSpc>
                <a:spcPct val="100000"/>
              </a:lnSpc>
              <a:spcBef>
                <a:spcPts val="600"/>
              </a:spcBef>
              <a:spcAft>
                <a:spcPts val="0"/>
              </a:spcAft>
              <a:buSzPts val="1440"/>
              <a:buChar char="•"/>
              <a:defRPr/>
            </a:lvl5pPr>
            <a:lvl6pPr indent="-342900" lvl="5" marL="2743200" algn="l">
              <a:lnSpc>
                <a:spcPct val="100000"/>
              </a:lnSpc>
              <a:spcBef>
                <a:spcPts val="600"/>
              </a:spcBef>
              <a:spcAft>
                <a:spcPts val="0"/>
              </a:spcAft>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Tree>
  </p:cSld>
  <p:clrMapOvr>
    <a:masterClrMapping/>
  </p:clrMapOvr>
  <p:extLst>
    <p:ext uri="{DCECCB84-F9BA-43D5-87BE-67443E8EF086}">
      <p15:sldGuideLst>
        <p15:guide id="1" pos="2880">
          <p15:clr>
            <a:srgbClr val="FBAE40"/>
          </p15:clr>
        </p15:guide>
        <p15:guide id="2" orient="horz" pos="305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uverture 3" showMasterSp="0">
  <p:cSld name="Couverture 3">
    <p:spTree>
      <p:nvGrpSpPr>
        <p:cNvPr id="54" name="Shape 54"/>
        <p:cNvGrpSpPr/>
        <p:nvPr/>
      </p:nvGrpSpPr>
      <p:grpSpPr>
        <a:xfrm>
          <a:off x="0" y="0"/>
          <a:ext cx="0" cy="0"/>
          <a:chOff x="0" y="0"/>
          <a:chExt cx="0" cy="0"/>
        </a:xfrm>
      </p:grpSpPr>
      <p:pic>
        <p:nvPicPr>
          <p:cNvPr id="55" name="Google Shape;55;p22"/>
          <p:cNvPicPr preferRelativeResize="0"/>
          <p:nvPr/>
        </p:nvPicPr>
        <p:blipFill rotWithShape="1">
          <a:blip r:embed="rId2">
            <a:alphaModFix/>
          </a:blip>
          <a:srcRect b="17146" l="11193" r="0" t="0"/>
          <a:stretch/>
        </p:blipFill>
        <p:spPr>
          <a:xfrm rot="8169872">
            <a:off x="-34538" y="-2431903"/>
            <a:ext cx="7483071" cy="5836473"/>
          </a:xfrm>
          <a:custGeom>
            <a:rect b="b" l="l" r="r" t="t"/>
            <a:pathLst>
              <a:path extrusionOk="0" h="5836473" w="7483071">
                <a:moveTo>
                  <a:pt x="6078681" y="5836473"/>
                </a:moveTo>
                <a:lnTo>
                  <a:pt x="0" y="0"/>
                </a:lnTo>
                <a:lnTo>
                  <a:pt x="7483071" y="0"/>
                </a:lnTo>
                <a:lnTo>
                  <a:pt x="7483071" y="4373802"/>
                </a:lnTo>
                <a:close/>
              </a:path>
            </a:pathLst>
          </a:custGeom>
          <a:noFill/>
          <a:ln>
            <a:noFill/>
          </a:ln>
        </p:spPr>
      </p:pic>
      <p:pic>
        <p:nvPicPr>
          <p:cNvPr id="56" name="Google Shape;56;p22"/>
          <p:cNvPicPr preferRelativeResize="0"/>
          <p:nvPr/>
        </p:nvPicPr>
        <p:blipFill rotWithShape="1">
          <a:blip r:embed="rId2">
            <a:alphaModFix/>
          </a:blip>
          <a:srcRect b="0" l="8868" r="9946" t="33131"/>
          <a:stretch/>
        </p:blipFill>
        <p:spPr>
          <a:xfrm rot="6768274">
            <a:off x="2574893" y="-440820"/>
            <a:ext cx="7600888" cy="6798858"/>
          </a:xfrm>
          <a:custGeom>
            <a:rect b="b" l="l" r="r" t="t"/>
            <a:pathLst>
              <a:path extrusionOk="0" h="6798858" w="7600888">
                <a:moveTo>
                  <a:pt x="2020263" y="6798858"/>
                </a:moveTo>
                <a:lnTo>
                  <a:pt x="0" y="1993913"/>
                </a:lnTo>
                <a:lnTo>
                  <a:pt x="4742273" y="0"/>
                </a:lnTo>
                <a:lnTo>
                  <a:pt x="7600888" y="6798858"/>
                </a:lnTo>
                <a:close/>
              </a:path>
            </a:pathLst>
          </a:custGeom>
          <a:noFill/>
          <a:ln>
            <a:noFill/>
          </a:ln>
        </p:spPr>
      </p:pic>
      <p:sp>
        <p:nvSpPr>
          <p:cNvPr id="57" name="Google Shape;57;p22"/>
          <p:cNvSpPr/>
          <p:nvPr/>
        </p:nvSpPr>
        <p:spPr>
          <a:xfrm>
            <a:off x="576263" y="587831"/>
            <a:ext cx="7787294" cy="3920813"/>
          </a:xfrm>
          <a:prstGeom prst="rect">
            <a:avLst/>
          </a:prstGeom>
          <a:solidFill>
            <a:schemeClr val="lt1">
              <a:alpha val="87843"/>
            </a:schemeClr>
          </a:solidFill>
          <a:ln cap="flat" cmpd="sng" w="9525">
            <a:solidFill>
              <a:srgbClr val="F2F2F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200">
              <a:solidFill>
                <a:schemeClr val="lt1"/>
              </a:solidFill>
              <a:latin typeface="Arial"/>
              <a:ea typeface="Arial"/>
              <a:cs typeface="Arial"/>
              <a:sym typeface="Arial"/>
            </a:endParaRPr>
          </a:p>
        </p:txBody>
      </p:sp>
      <p:sp>
        <p:nvSpPr>
          <p:cNvPr id="58" name="Google Shape;58;p22"/>
          <p:cNvSpPr txBox="1"/>
          <p:nvPr>
            <p:ph type="ctrTitle"/>
          </p:nvPr>
        </p:nvSpPr>
        <p:spPr>
          <a:xfrm>
            <a:off x="1080005" y="1627200"/>
            <a:ext cx="3772545" cy="818686"/>
          </a:xfrm>
          <a:prstGeom prst="rect">
            <a:avLst/>
          </a:prstGeom>
          <a:noFill/>
          <a:ln>
            <a:noFill/>
          </a:ln>
        </p:spPr>
        <p:txBody>
          <a:bodyPr anchorCtr="0" anchor="t" bIns="0" lIns="0" spcFirstLastPara="1" rIns="0" wrap="square" tIns="0">
            <a:spAutoFit/>
          </a:bodyPr>
          <a:lstStyle>
            <a:lvl1pPr lvl="0" algn="l">
              <a:lnSpc>
                <a:spcPct val="95000"/>
              </a:lnSpc>
              <a:spcBef>
                <a:spcPts val="0"/>
              </a:spcBef>
              <a:spcAft>
                <a:spcPts val="0"/>
              </a:spcAft>
              <a:buClr>
                <a:schemeClr val="dk2"/>
              </a:buClr>
              <a:buSzPts val="2800"/>
              <a:buFont typeface="Arial"/>
              <a:buNone/>
              <a:defRPr b="0"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22"/>
          <p:cNvSpPr txBox="1"/>
          <p:nvPr>
            <p:ph idx="1" type="subTitle"/>
          </p:nvPr>
        </p:nvSpPr>
        <p:spPr>
          <a:xfrm>
            <a:off x="1080000" y="3280711"/>
            <a:ext cx="3083858" cy="40011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lt2"/>
              </a:buClr>
              <a:buSzPts val="1300"/>
              <a:buNone/>
              <a:defRPr b="0" sz="1300">
                <a:solidFill>
                  <a:schemeClr val="lt2"/>
                </a:solidFill>
              </a:defRPr>
            </a:lvl1pPr>
            <a:lvl2pPr lvl="1" algn="ctr">
              <a:lnSpc>
                <a:spcPct val="100000"/>
              </a:lnSpc>
              <a:spcBef>
                <a:spcPts val="1000"/>
              </a:spcBef>
              <a:spcAft>
                <a:spcPts val="0"/>
              </a:spcAft>
              <a:buSzPts val="1500"/>
              <a:buNone/>
              <a:defRPr sz="1500"/>
            </a:lvl2pPr>
            <a:lvl3pPr lvl="2" algn="ctr">
              <a:lnSpc>
                <a:spcPct val="100000"/>
              </a:lnSpc>
              <a:spcBef>
                <a:spcPts val="1000"/>
              </a:spcBef>
              <a:spcAft>
                <a:spcPts val="0"/>
              </a:spcAft>
              <a:buSzPts val="1351"/>
              <a:buNone/>
              <a:defRPr sz="1351"/>
            </a:lvl3pPr>
            <a:lvl4pPr lvl="3" algn="ctr">
              <a:lnSpc>
                <a:spcPct val="100000"/>
              </a:lnSpc>
              <a:spcBef>
                <a:spcPts val="600"/>
              </a:spcBef>
              <a:spcAft>
                <a:spcPts val="0"/>
              </a:spcAft>
              <a:buSzPts val="960"/>
              <a:buNone/>
              <a:defRPr sz="1200"/>
            </a:lvl4pPr>
            <a:lvl5pPr lvl="4" algn="ctr">
              <a:lnSpc>
                <a:spcPct val="100000"/>
              </a:lnSpc>
              <a:spcBef>
                <a:spcPts val="600"/>
              </a:spcBef>
              <a:spcAft>
                <a:spcPts val="0"/>
              </a:spcAft>
              <a:buSzPts val="960"/>
              <a:buNone/>
              <a:defRPr sz="1200"/>
            </a:lvl5pPr>
            <a:lvl6pPr lvl="5" algn="ctr">
              <a:lnSpc>
                <a:spcPct val="100000"/>
              </a:lnSpc>
              <a:spcBef>
                <a:spcPts val="600"/>
              </a:spcBef>
              <a:spcAft>
                <a:spcPts val="0"/>
              </a:spcAft>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pic>
        <p:nvPicPr>
          <p:cNvPr id="60" name="Google Shape;60;p22"/>
          <p:cNvPicPr preferRelativeResize="0"/>
          <p:nvPr/>
        </p:nvPicPr>
        <p:blipFill rotWithShape="1">
          <a:blip r:embed="rId3">
            <a:alphaModFix/>
          </a:blip>
          <a:srcRect b="0" l="0" r="0" t="0"/>
          <a:stretch/>
        </p:blipFill>
        <p:spPr>
          <a:xfrm>
            <a:off x="996377" y="760450"/>
            <a:ext cx="1764000" cy="454913"/>
          </a:xfrm>
          <a:prstGeom prst="rect">
            <a:avLst/>
          </a:prstGeom>
          <a:noFill/>
          <a:ln>
            <a:noFill/>
          </a:ln>
        </p:spPr>
      </p:pic>
      <p:sp>
        <p:nvSpPr>
          <p:cNvPr id="61" name="Google Shape;61;p22"/>
          <p:cNvSpPr txBox="1"/>
          <p:nvPr>
            <p:ph idx="2" type="body"/>
          </p:nvPr>
        </p:nvSpPr>
        <p:spPr>
          <a:xfrm>
            <a:off x="7136358" y="4737567"/>
            <a:ext cx="1726825" cy="138499"/>
          </a:xfrm>
          <a:prstGeom prst="rect">
            <a:avLst/>
          </a:prstGeom>
          <a:noFill/>
          <a:ln>
            <a:noFill/>
          </a:ln>
        </p:spPr>
        <p:txBody>
          <a:bodyPr anchorCtr="0" anchor="t" bIns="0" lIns="0" spcFirstLastPara="1" rIns="0" wrap="square" tIns="0">
            <a:spAutoFit/>
          </a:bodyPr>
          <a:lstStyle>
            <a:lvl1pPr indent="-228600" lvl="0" marL="457200" algn="r">
              <a:lnSpc>
                <a:spcPct val="100000"/>
              </a:lnSpc>
              <a:spcBef>
                <a:spcPts val="1200"/>
              </a:spcBef>
              <a:spcAft>
                <a:spcPts val="0"/>
              </a:spcAft>
              <a:buClr>
                <a:srgbClr val="7F7F7F"/>
              </a:buClr>
              <a:buSzPts val="900"/>
              <a:buNone/>
              <a:defRPr sz="900" cap="none">
                <a:solidFill>
                  <a:srgbClr val="7F7F7F"/>
                </a:solidFill>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20039" lvl="3" marL="1828800" algn="l">
              <a:lnSpc>
                <a:spcPct val="100000"/>
              </a:lnSpc>
              <a:spcBef>
                <a:spcPts val="600"/>
              </a:spcBef>
              <a:spcAft>
                <a:spcPts val="0"/>
              </a:spcAft>
              <a:buSzPts val="1440"/>
              <a:buChar char="▶"/>
              <a:defRPr/>
            </a:lvl4pPr>
            <a:lvl5pPr indent="-320039" lvl="4" marL="2286000" algn="l">
              <a:lnSpc>
                <a:spcPct val="100000"/>
              </a:lnSpc>
              <a:spcBef>
                <a:spcPts val="600"/>
              </a:spcBef>
              <a:spcAft>
                <a:spcPts val="0"/>
              </a:spcAft>
              <a:buSzPts val="1440"/>
              <a:buChar char="•"/>
              <a:defRPr/>
            </a:lvl5pPr>
            <a:lvl6pPr indent="-342900" lvl="5" marL="2743200" algn="l">
              <a:lnSpc>
                <a:spcPct val="100000"/>
              </a:lnSpc>
              <a:spcBef>
                <a:spcPts val="600"/>
              </a:spcBef>
              <a:spcAft>
                <a:spcPts val="0"/>
              </a:spcAft>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pic>
        <p:nvPicPr>
          <p:cNvPr id="62" name="Google Shape;62;p22"/>
          <p:cNvPicPr preferRelativeResize="0"/>
          <p:nvPr/>
        </p:nvPicPr>
        <p:blipFill rotWithShape="1">
          <a:blip r:embed="rId4">
            <a:alphaModFix/>
          </a:blip>
          <a:srcRect b="0" l="0" r="0" t="0"/>
          <a:stretch/>
        </p:blipFill>
        <p:spPr>
          <a:xfrm>
            <a:off x="1052228" y="4730683"/>
            <a:ext cx="1058400" cy="151948"/>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uverture image modifiable" showMasterSp="0">
  <p:cSld name="Couverture image modifiable">
    <p:spTree>
      <p:nvGrpSpPr>
        <p:cNvPr id="63" name="Shape 63"/>
        <p:cNvGrpSpPr/>
        <p:nvPr/>
      </p:nvGrpSpPr>
      <p:grpSpPr>
        <a:xfrm>
          <a:off x="0" y="0"/>
          <a:ext cx="0" cy="0"/>
          <a:chOff x="0" y="0"/>
          <a:chExt cx="0" cy="0"/>
        </a:xfrm>
      </p:grpSpPr>
      <p:sp>
        <p:nvSpPr>
          <p:cNvPr id="64" name="Google Shape;64;p23"/>
          <p:cNvSpPr/>
          <p:nvPr>
            <p:ph idx="2" type="pic"/>
          </p:nvPr>
        </p:nvSpPr>
        <p:spPr>
          <a:xfrm>
            <a:off x="5299200" y="1259999"/>
            <a:ext cx="3583980" cy="3165007"/>
          </a:xfrm>
          <a:prstGeom prst="rect">
            <a:avLst/>
          </a:prstGeom>
          <a:noFill/>
          <a:ln>
            <a:noFill/>
          </a:ln>
        </p:spPr>
        <p:txBody>
          <a:bodyPr anchorCtr="0" anchor="ctr" bIns="0" lIns="0" spcFirstLastPara="1" rIns="0" wrap="square" tIns="0">
            <a:noAutofit/>
          </a:bodyPr>
          <a:lstStyle>
            <a:lvl1pPr lvl="0" marR="0" rtl="0" algn="ctr">
              <a:lnSpc>
                <a:spcPct val="100000"/>
              </a:lnSpc>
              <a:spcBef>
                <a:spcPts val="1200"/>
              </a:spcBef>
              <a:spcAft>
                <a:spcPts val="0"/>
              </a:spcAft>
              <a:buClr>
                <a:schemeClr val="lt2"/>
              </a:buClr>
              <a:buSzPts val="1700"/>
              <a:buFont typeface="Arial"/>
              <a:buNone/>
              <a:defRPr b="0" i="0" sz="1700" u="none" cap="none" strike="noStrike">
                <a:solidFill>
                  <a:schemeClr val="lt2"/>
                </a:solidFill>
                <a:latin typeface="Arial"/>
                <a:ea typeface="Arial"/>
                <a:cs typeface="Arial"/>
                <a:sym typeface="Arial"/>
              </a:defRPr>
            </a:lvl1pPr>
            <a:lvl2pPr lvl="1" marR="0" rtl="0" algn="l">
              <a:lnSpc>
                <a:spcPct val="100000"/>
              </a:lnSpc>
              <a:spcBef>
                <a:spcPts val="1000"/>
              </a:spcBef>
              <a:spcAft>
                <a:spcPts val="0"/>
              </a:spcAft>
              <a:buClr>
                <a:schemeClr val="accent1"/>
              </a:buClr>
              <a:buSzPts val="1400"/>
              <a:buFont typeface="Noto Sans Symbols"/>
              <a:buChar char="▶"/>
              <a:defRPr b="1" i="0" sz="1400" u="none" cap="none" strike="noStrike">
                <a:solidFill>
                  <a:schemeClr val="dk1"/>
                </a:solidFill>
                <a:latin typeface="Arial"/>
                <a:ea typeface="Arial"/>
                <a:cs typeface="Arial"/>
                <a:sym typeface="Arial"/>
              </a:defRPr>
            </a:lvl2pPr>
            <a:lvl3pPr lvl="2" marR="0" rtl="0" algn="l">
              <a:lnSpc>
                <a:spcPct val="100000"/>
              </a:lnSpc>
              <a:spcBef>
                <a:spcPts val="1000"/>
              </a:spcBef>
              <a:spcAft>
                <a:spcPts val="0"/>
              </a:spcAft>
              <a:buClr>
                <a:schemeClr val="accent1"/>
              </a:buClr>
              <a:buSzPts val="1300"/>
              <a:buFont typeface="Noto Sans Symbols"/>
              <a:buChar char="●"/>
              <a:defRPr b="0" i="0" sz="1300" u="none" cap="none" strike="noStrike">
                <a:solidFill>
                  <a:schemeClr val="dk1"/>
                </a:solidFill>
                <a:latin typeface="Arial"/>
                <a:ea typeface="Arial"/>
                <a:cs typeface="Arial"/>
                <a:sym typeface="Arial"/>
              </a:defRPr>
            </a:lvl3pPr>
            <a:lvl4pPr lvl="3" marR="0" rtl="0" algn="l">
              <a:lnSpc>
                <a:spcPct val="100000"/>
              </a:lnSpc>
              <a:spcBef>
                <a:spcPts val="600"/>
              </a:spcBef>
              <a:spcAft>
                <a:spcPts val="0"/>
              </a:spcAft>
              <a:buClr>
                <a:schemeClr val="accent1"/>
              </a:buClr>
              <a:buSzPts val="1040"/>
              <a:buFont typeface="Noto Sans Symbols"/>
              <a:buChar char="▶"/>
              <a:defRPr b="0" i="0" sz="1300" u="none" cap="none" strike="noStrike">
                <a:solidFill>
                  <a:schemeClr val="dk1"/>
                </a:solidFill>
                <a:latin typeface="Arial"/>
                <a:ea typeface="Arial"/>
                <a:cs typeface="Arial"/>
                <a:sym typeface="Arial"/>
              </a:defRPr>
            </a:lvl4pPr>
            <a:lvl5pPr lvl="4" marR="0" rtl="0" algn="l">
              <a:lnSpc>
                <a:spcPct val="100000"/>
              </a:lnSpc>
              <a:spcBef>
                <a:spcPts val="600"/>
              </a:spcBef>
              <a:spcAft>
                <a:spcPts val="0"/>
              </a:spcAft>
              <a:buClr>
                <a:schemeClr val="accent1"/>
              </a:buClr>
              <a:buSzPts val="880"/>
              <a:buFont typeface="Arial"/>
              <a:buChar char="•"/>
              <a:defRPr b="0" i="0" sz="1100" u="none" cap="none" strike="noStrike">
                <a:solidFill>
                  <a:schemeClr val="dk1"/>
                </a:solidFill>
                <a:latin typeface="Arial"/>
                <a:ea typeface="Arial"/>
                <a:cs typeface="Arial"/>
                <a:sym typeface="Arial"/>
              </a:defRPr>
            </a:lvl5pPr>
            <a:lvl6pPr lvl="5" marR="0" rtl="0" algn="l">
              <a:lnSpc>
                <a:spcPct val="100000"/>
              </a:lnSpc>
              <a:spcBef>
                <a:spcPts val="600"/>
              </a:spcBef>
              <a:spcAft>
                <a:spcPts val="0"/>
              </a:spcAft>
              <a:buClr>
                <a:schemeClr val="accent1"/>
              </a:buClr>
              <a:buSzPts val="1100"/>
              <a:buFont typeface="Arial"/>
              <a:buChar char="•"/>
              <a:defRPr b="0" i="0" sz="110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1"/>
              <a:buFont typeface="Arial"/>
              <a:buChar char="•"/>
              <a:defRPr b="0" i="0" sz="1351"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1"/>
              <a:buFont typeface="Arial"/>
              <a:buChar char="•"/>
              <a:defRPr b="0" i="0" sz="1351"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1"/>
              <a:buFont typeface="Arial"/>
              <a:buChar char="•"/>
              <a:defRPr b="0" i="0" sz="1351" u="none" cap="none" strike="noStrike">
                <a:solidFill>
                  <a:schemeClr val="dk1"/>
                </a:solidFill>
                <a:latin typeface="Arial"/>
                <a:ea typeface="Arial"/>
                <a:cs typeface="Arial"/>
                <a:sym typeface="Arial"/>
              </a:defRPr>
            </a:lvl9pPr>
          </a:lstStyle>
          <a:p/>
        </p:txBody>
      </p:sp>
      <p:sp>
        <p:nvSpPr>
          <p:cNvPr id="65" name="Google Shape;65;p23"/>
          <p:cNvSpPr txBox="1"/>
          <p:nvPr>
            <p:ph type="ctrTitle"/>
          </p:nvPr>
        </p:nvSpPr>
        <p:spPr>
          <a:xfrm>
            <a:off x="1080005" y="1441801"/>
            <a:ext cx="3772545" cy="818686"/>
          </a:xfrm>
          <a:prstGeom prst="rect">
            <a:avLst/>
          </a:prstGeom>
          <a:noFill/>
          <a:ln>
            <a:noFill/>
          </a:ln>
        </p:spPr>
        <p:txBody>
          <a:bodyPr anchorCtr="0" anchor="t" bIns="0" lIns="0" spcFirstLastPara="1" rIns="0" wrap="square" tIns="0">
            <a:spAutoFit/>
          </a:bodyPr>
          <a:lstStyle>
            <a:lvl1pPr lvl="0" algn="l">
              <a:lnSpc>
                <a:spcPct val="95000"/>
              </a:lnSpc>
              <a:spcBef>
                <a:spcPts val="0"/>
              </a:spcBef>
              <a:spcAft>
                <a:spcPts val="0"/>
              </a:spcAft>
              <a:buClr>
                <a:schemeClr val="dk2"/>
              </a:buClr>
              <a:buSzPts val="2800"/>
              <a:buFont typeface="Arial"/>
              <a:buNone/>
              <a:defRPr b="0"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23"/>
          <p:cNvSpPr txBox="1"/>
          <p:nvPr>
            <p:ph idx="1" type="subTitle"/>
          </p:nvPr>
        </p:nvSpPr>
        <p:spPr>
          <a:xfrm>
            <a:off x="1080000" y="3237531"/>
            <a:ext cx="3083858" cy="40011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lt2"/>
              </a:buClr>
              <a:buSzPts val="1300"/>
              <a:buNone/>
              <a:defRPr b="0" sz="1300">
                <a:solidFill>
                  <a:schemeClr val="lt2"/>
                </a:solidFill>
              </a:defRPr>
            </a:lvl1pPr>
            <a:lvl2pPr lvl="1" algn="ctr">
              <a:lnSpc>
                <a:spcPct val="100000"/>
              </a:lnSpc>
              <a:spcBef>
                <a:spcPts val="1000"/>
              </a:spcBef>
              <a:spcAft>
                <a:spcPts val="0"/>
              </a:spcAft>
              <a:buSzPts val="1500"/>
              <a:buNone/>
              <a:defRPr sz="1500"/>
            </a:lvl2pPr>
            <a:lvl3pPr lvl="2" algn="ctr">
              <a:lnSpc>
                <a:spcPct val="100000"/>
              </a:lnSpc>
              <a:spcBef>
                <a:spcPts val="1000"/>
              </a:spcBef>
              <a:spcAft>
                <a:spcPts val="0"/>
              </a:spcAft>
              <a:buSzPts val="1351"/>
              <a:buNone/>
              <a:defRPr sz="1351"/>
            </a:lvl3pPr>
            <a:lvl4pPr lvl="3" algn="ctr">
              <a:lnSpc>
                <a:spcPct val="100000"/>
              </a:lnSpc>
              <a:spcBef>
                <a:spcPts val="600"/>
              </a:spcBef>
              <a:spcAft>
                <a:spcPts val="0"/>
              </a:spcAft>
              <a:buSzPts val="960"/>
              <a:buNone/>
              <a:defRPr sz="1200"/>
            </a:lvl4pPr>
            <a:lvl5pPr lvl="4" algn="ctr">
              <a:lnSpc>
                <a:spcPct val="100000"/>
              </a:lnSpc>
              <a:spcBef>
                <a:spcPts val="600"/>
              </a:spcBef>
              <a:spcAft>
                <a:spcPts val="0"/>
              </a:spcAft>
              <a:buSzPts val="960"/>
              <a:buNone/>
              <a:defRPr sz="1200"/>
            </a:lvl5pPr>
            <a:lvl6pPr lvl="5" algn="ctr">
              <a:lnSpc>
                <a:spcPct val="100000"/>
              </a:lnSpc>
              <a:spcBef>
                <a:spcPts val="600"/>
              </a:spcBef>
              <a:spcAft>
                <a:spcPts val="0"/>
              </a:spcAft>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67" name="Google Shape;67;p23"/>
          <p:cNvSpPr txBox="1"/>
          <p:nvPr>
            <p:ph idx="3" type="body"/>
          </p:nvPr>
        </p:nvSpPr>
        <p:spPr>
          <a:xfrm>
            <a:off x="7136358" y="4737567"/>
            <a:ext cx="1726825" cy="138499"/>
          </a:xfrm>
          <a:prstGeom prst="rect">
            <a:avLst/>
          </a:prstGeom>
          <a:noFill/>
          <a:ln>
            <a:noFill/>
          </a:ln>
        </p:spPr>
        <p:txBody>
          <a:bodyPr anchorCtr="0" anchor="t" bIns="0" lIns="0" spcFirstLastPara="1" rIns="0" wrap="square" tIns="0">
            <a:spAutoFit/>
          </a:bodyPr>
          <a:lstStyle>
            <a:lvl1pPr indent="-228600" lvl="0" marL="457200" algn="r">
              <a:lnSpc>
                <a:spcPct val="100000"/>
              </a:lnSpc>
              <a:spcBef>
                <a:spcPts val="1200"/>
              </a:spcBef>
              <a:spcAft>
                <a:spcPts val="0"/>
              </a:spcAft>
              <a:buClr>
                <a:srgbClr val="7F7F7F"/>
              </a:buClr>
              <a:buSzPts val="900"/>
              <a:buNone/>
              <a:defRPr sz="900" cap="none">
                <a:solidFill>
                  <a:srgbClr val="7F7F7F"/>
                </a:solidFill>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20039" lvl="3" marL="1828800" algn="l">
              <a:lnSpc>
                <a:spcPct val="100000"/>
              </a:lnSpc>
              <a:spcBef>
                <a:spcPts val="600"/>
              </a:spcBef>
              <a:spcAft>
                <a:spcPts val="0"/>
              </a:spcAft>
              <a:buSzPts val="1440"/>
              <a:buChar char="▶"/>
              <a:defRPr/>
            </a:lvl4pPr>
            <a:lvl5pPr indent="-320039" lvl="4" marL="2286000" algn="l">
              <a:lnSpc>
                <a:spcPct val="100000"/>
              </a:lnSpc>
              <a:spcBef>
                <a:spcPts val="600"/>
              </a:spcBef>
              <a:spcAft>
                <a:spcPts val="0"/>
              </a:spcAft>
              <a:buSzPts val="1440"/>
              <a:buChar char="•"/>
              <a:defRPr/>
            </a:lvl5pPr>
            <a:lvl6pPr indent="-342900" lvl="5" marL="2743200" algn="l">
              <a:lnSpc>
                <a:spcPct val="100000"/>
              </a:lnSpc>
              <a:spcBef>
                <a:spcPts val="600"/>
              </a:spcBef>
              <a:spcAft>
                <a:spcPts val="0"/>
              </a:spcAft>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pic>
        <p:nvPicPr>
          <p:cNvPr id="68" name="Google Shape;68;p23"/>
          <p:cNvPicPr preferRelativeResize="0"/>
          <p:nvPr/>
        </p:nvPicPr>
        <p:blipFill rotWithShape="1">
          <a:blip r:embed="rId2">
            <a:alphaModFix/>
          </a:blip>
          <a:srcRect b="0" l="0" r="0" t="0"/>
          <a:stretch/>
        </p:blipFill>
        <p:spPr>
          <a:xfrm>
            <a:off x="517083" y="441436"/>
            <a:ext cx="1767600" cy="455841"/>
          </a:xfrm>
          <a:prstGeom prst="rect">
            <a:avLst/>
          </a:prstGeom>
          <a:noFill/>
          <a:ln>
            <a:noFill/>
          </a:ln>
        </p:spPr>
      </p:pic>
      <p:pic>
        <p:nvPicPr>
          <p:cNvPr id="69" name="Google Shape;69;p23"/>
          <p:cNvPicPr preferRelativeResize="0"/>
          <p:nvPr/>
        </p:nvPicPr>
        <p:blipFill rotWithShape="1">
          <a:blip r:embed="rId3">
            <a:alphaModFix/>
          </a:blip>
          <a:srcRect b="0" l="0" r="0" t="0"/>
          <a:stretch/>
        </p:blipFill>
        <p:spPr>
          <a:xfrm>
            <a:off x="517083" y="4730683"/>
            <a:ext cx="1058400" cy="151948"/>
          </a:xfrm>
          <a:prstGeom prst="rect">
            <a:avLst/>
          </a:prstGeom>
          <a:noFill/>
          <a:ln>
            <a:noFill/>
          </a:ln>
        </p:spPr>
      </p:pic>
    </p:spTree>
  </p:cSld>
  <p:clrMapOvr>
    <a:masterClrMapping/>
  </p:clrMapOvr>
  <p:extLst>
    <p:ext uri="{DCECCB84-F9BA-43D5-87BE-67443E8EF086}">
      <p15:sldGuideLst>
        <p15:guide id="1" orient="horz" pos="952">
          <p15:clr>
            <a:srgbClr val="FBAE40"/>
          </p15:clr>
        </p15:guide>
        <p15:guide id="2" pos="288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uverture image 1" showMasterSp="0">
  <p:cSld name="Couverture image 1">
    <p:spTree>
      <p:nvGrpSpPr>
        <p:cNvPr id="70" name="Shape 70"/>
        <p:cNvGrpSpPr/>
        <p:nvPr/>
      </p:nvGrpSpPr>
      <p:grpSpPr>
        <a:xfrm>
          <a:off x="0" y="0"/>
          <a:ext cx="0" cy="0"/>
          <a:chOff x="0" y="0"/>
          <a:chExt cx="0" cy="0"/>
        </a:xfrm>
      </p:grpSpPr>
      <p:sp>
        <p:nvSpPr>
          <p:cNvPr id="71" name="Google Shape;71;p24"/>
          <p:cNvSpPr txBox="1"/>
          <p:nvPr>
            <p:ph type="ctrTitle"/>
          </p:nvPr>
        </p:nvSpPr>
        <p:spPr>
          <a:xfrm>
            <a:off x="1080005" y="1441801"/>
            <a:ext cx="3772545" cy="818686"/>
          </a:xfrm>
          <a:prstGeom prst="rect">
            <a:avLst/>
          </a:prstGeom>
          <a:noFill/>
          <a:ln>
            <a:noFill/>
          </a:ln>
        </p:spPr>
        <p:txBody>
          <a:bodyPr anchorCtr="0" anchor="t" bIns="0" lIns="0" spcFirstLastPara="1" rIns="0" wrap="square" tIns="0">
            <a:spAutoFit/>
          </a:bodyPr>
          <a:lstStyle>
            <a:lvl1pPr lvl="0" algn="l">
              <a:lnSpc>
                <a:spcPct val="95000"/>
              </a:lnSpc>
              <a:spcBef>
                <a:spcPts val="0"/>
              </a:spcBef>
              <a:spcAft>
                <a:spcPts val="0"/>
              </a:spcAft>
              <a:buClr>
                <a:schemeClr val="dk2"/>
              </a:buClr>
              <a:buSzPts val="2800"/>
              <a:buFont typeface="Arial"/>
              <a:buNone/>
              <a:defRPr b="0"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24"/>
          <p:cNvSpPr txBox="1"/>
          <p:nvPr>
            <p:ph idx="1" type="subTitle"/>
          </p:nvPr>
        </p:nvSpPr>
        <p:spPr>
          <a:xfrm>
            <a:off x="1080000" y="3237531"/>
            <a:ext cx="3083858" cy="40011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lt2"/>
              </a:buClr>
              <a:buSzPts val="1300"/>
              <a:buNone/>
              <a:defRPr b="0" sz="1300">
                <a:solidFill>
                  <a:schemeClr val="lt2"/>
                </a:solidFill>
              </a:defRPr>
            </a:lvl1pPr>
            <a:lvl2pPr lvl="1" algn="ctr">
              <a:lnSpc>
                <a:spcPct val="100000"/>
              </a:lnSpc>
              <a:spcBef>
                <a:spcPts val="1000"/>
              </a:spcBef>
              <a:spcAft>
                <a:spcPts val="0"/>
              </a:spcAft>
              <a:buSzPts val="1500"/>
              <a:buNone/>
              <a:defRPr sz="1500"/>
            </a:lvl2pPr>
            <a:lvl3pPr lvl="2" algn="ctr">
              <a:lnSpc>
                <a:spcPct val="100000"/>
              </a:lnSpc>
              <a:spcBef>
                <a:spcPts val="1000"/>
              </a:spcBef>
              <a:spcAft>
                <a:spcPts val="0"/>
              </a:spcAft>
              <a:buSzPts val="1351"/>
              <a:buNone/>
              <a:defRPr sz="1351"/>
            </a:lvl3pPr>
            <a:lvl4pPr lvl="3" algn="ctr">
              <a:lnSpc>
                <a:spcPct val="100000"/>
              </a:lnSpc>
              <a:spcBef>
                <a:spcPts val="600"/>
              </a:spcBef>
              <a:spcAft>
                <a:spcPts val="0"/>
              </a:spcAft>
              <a:buSzPts val="960"/>
              <a:buNone/>
              <a:defRPr sz="1200"/>
            </a:lvl4pPr>
            <a:lvl5pPr lvl="4" algn="ctr">
              <a:lnSpc>
                <a:spcPct val="100000"/>
              </a:lnSpc>
              <a:spcBef>
                <a:spcPts val="600"/>
              </a:spcBef>
              <a:spcAft>
                <a:spcPts val="0"/>
              </a:spcAft>
              <a:buSzPts val="960"/>
              <a:buNone/>
              <a:defRPr sz="1200"/>
            </a:lvl5pPr>
            <a:lvl6pPr lvl="5" algn="ctr">
              <a:lnSpc>
                <a:spcPct val="100000"/>
              </a:lnSpc>
              <a:spcBef>
                <a:spcPts val="600"/>
              </a:spcBef>
              <a:spcAft>
                <a:spcPts val="0"/>
              </a:spcAft>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73" name="Google Shape;73;p24"/>
          <p:cNvSpPr txBox="1"/>
          <p:nvPr>
            <p:ph idx="2" type="body"/>
          </p:nvPr>
        </p:nvSpPr>
        <p:spPr>
          <a:xfrm>
            <a:off x="7136358" y="4737567"/>
            <a:ext cx="1726825" cy="138499"/>
          </a:xfrm>
          <a:prstGeom prst="rect">
            <a:avLst/>
          </a:prstGeom>
          <a:noFill/>
          <a:ln>
            <a:noFill/>
          </a:ln>
        </p:spPr>
        <p:txBody>
          <a:bodyPr anchorCtr="0" anchor="t" bIns="0" lIns="0" spcFirstLastPara="1" rIns="0" wrap="square" tIns="0">
            <a:spAutoFit/>
          </a:bodyPr>
          <a:lstStyle>
            <a:lvl1pPr indent="-228600" lvl="0" marL="457200" algn="r">
              <a:lnSpc>
                <a:spcPct val="100000"/>
              </a:lnSpc>
              <a:spcBef>
                <a:spcPts val="1200"/>
              </a:spcBef>
              <a:spcAft>
                <a:spcPts val="0"/>
              </a:spcAft>
              <a:buClr>
                <a:srgbClr val="7F7F7F"/>
              </a:buClr>
              <a:buSzPts val="900"/>
              <a:buNone/>
              <a:defRPr sz="900" cap="none">
                <a:solidFill>
                  <a:srgbClr val="7F7F7F"/>
                </a:solidFill>
              </a:defRPr>
            </a:lvl1pPr>
            <a:lvl2pPr indent="-342900" lvl="1" marL="914400" algn="l">
              <a:lnSpc>
                <a:spcPct val="100000"/>
              </a:lnSpc>
              <a:spcBef>
                <a:spcPts val="1000"/>
              </a:spcBef>
              <a:spcAft>
                <a:spcPts val="0"/>
              </a:spcAft>
              <a:buSzPts val="1800"/>
              <a:buChar char="▶"/>
              <a:defRPr/>
            </a:lvl2pPr>
            <a:lvl3pPr indent="-342900" lvl="2" marL="1371600" algn="l">
              <a:lnSpc>
                <a:spcPct val="100000"/>
              </a:lnSpc>
              <a:spcBef>
                <a:spcPts val="1000"/>
              </a:spcBef>
              <a:spcAft>
                <a:spcPts val="0"/>
              </a:spcAft>
              <a:buSzPts val="1800"/>
              <a:buChar char="●"/>
              <a:defRPr/>
            </a:lvl3pPr>
            <a:lvl4pPr indent="-320039" lvl="3" marL="1828800" algn="l">
              <a:lnSpc>
                <a:spcPct val="100000"/>
              </a:lnSpc>
              <a:spcBef>
                <a:spcPts val="600"/>
              </a:spcBef>
              <a:spcAft>
                <a:spcPts val="0"/>
              </a:spcAft>
              <a:buSzPts val="1440"/>
              <a:buChar char="▶"/>
              <a:defRPr/>
            </a:lvl4pPr>
            <a:lvl5pPr indent="-320039" lvl="4" marL="2286000" algn="l">
              <a:lnSpc>
                <a:spcPct val="100000"/>
              </a:lnSpc>
              <a:spcBef>
                <a:spcPts val="600"/>
              </a:spcBef>
              <a:spcAft>
                <a:spcPts val="0"/>
              </a:spcAft>
              <a:buSzPts val="1440"/>
              <a:buChar char="•"/>
              <a:defRPr/>
            </a:lvl5pPr>
            <a:lvl6pPr indent="-342900" lvl="5" marL="2743200" algn="l">
              <a:lnSpc>
                <a:spcPct val="100000"/>
              </a:lnSpc>
              <a:spcBef>
                <a:spcPts val="600"/>
              </a:spcBef>
              <a:spcAft>
                <a:spcPts val="0"/>
              </a:spcAft>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pic>
        <p:nvPicPr>
          <p:cNvPr id="74" name="Google Shape;74;p24"/>
          <p:cNvPicPr preferRelativeResize="0"/>
          <p:nvPr/>
        </p:nvPicPr>
        <p:blipFill rotWithShape="1">
          <a:blip r:embed="rId2">
            <a:alphaModFix/>
          </a:blip>
          <a:srcRect b="0" l="0" r="0" t="0"/>
          <a:stretch/>
        </p:blipFill>
        <p:spPr>
          <a:xfrm>
            <a:off x="517083" y="441436"/>
            <a:ext cx="1767600" cy="455841"/>
          </a:xfrm>
          <a:prstGeom prst="rect">
            <a:avLst/>
          </a:prstGeom>
          <a:noFill/>
          <a:ln>
            <a:noFill/>
          </a:ln>
        </p:spPr>
      </p:pic>
      <p:pic>
        <p:nvPicPr>
          <p:cNvPr id="75" name="Google Shape;75;p24"/>
          <p:cNvPicPr preferRelativeResize="0"/>
          <p:nvPr/>
        </p:nvPicPr>
        <p:blipFill rotWithShape="1">
          <a:blip r:embed="rId3">
            <a:alphaModFix/>
          </a:blip>
          <a:srcRect b="0" l="0" r="0" t="0"/>
          <a:stretch/>
        </p:blipFill>
        <p:spPr>
          <a:xfrm>
            <a:off x="5298332" y="1261359"/>
            <a:ext cx="3582440" cy="3163648"/>
          </a:xfrm>
          <a:prstGeom prst="rect">
            <a:avLst/>
          </a:prstGeom>
          <a:noFill/>
          <a:ln>
            <a:noFill/>
          </a:ln>
        </p:spPr>
      </p:pic>
      <p:pic>
        <p:nvPicPr>
          <p:cNvPr id="76" name="Google Shape;76;p24"/>
          <p:cNvPicPr preferRelativeResize="0"/>
          <p:nvPr/>
        </p:nvPicPr>
        <p:blipFill rotWithShape="1">
          <a:blip r:embed="rId4">
            <a:alphaModFix/>
          </a:blip>
          <a:srcRect b="0" l="0" r="0" t="0"/>
          <a:stretch/>
        </p:blipFill>
        <p:spPr>
          <a:xfrm>
            <a:off x="517083" y="4730683"/>
            <a:ext cx="1058400" cy="151948"/>
          </a:xfrm>
          <a:prstGeom prst="rect">
            <a:avLst/>
          </a:prstGeom>
          <a:noFill/>
          <a:ln>
            <a:noFill/>
          </a:ln>
        </p:spPr>
      </p:pic>
    </p:spTree>
  </p:cSld>
  <p:clrMapOvr>
    <a:masterClrMapping/>
  </p:clrMapOvr>
  <p:extLst>
    <p:ext uri="{DCECCB84-F9BA-43D5-87BE-67443E8EF086}">
      <p15:sldGuideLst>
        <p15:guide id="1" orient="horz" pos="952">
          <p15:clr>
            <a:srgbClr val="FBAE40"/>
          </p15:clr>
        </p15:guide>
        <p15:guide id="2" pos="288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 1">
  <p:cSld name="Intro 1">
    <p:spTree>
      <p:nvGrpSpPr>
        <p:cNvPr id="77" name="Shape 77"/>
        <p:cNvGrpSpPr/>
        <p:nvPr/>
      </p:nvGrpSpPr>
      <p:grpSpPr>
        <a:xfrm>
          <a:off x="0" y="0"/>
          <a:ext cx="0" cy="0"/>
          <a:chOff x="0" y="0"/>
          <a:chExt cx="0" cy="0"/>
        </a:xfrm>
      </p:grpSpPr>
      <p:sp>
        <p:nvSpPr>
          <p:cNvPr id="78" name="Google Shape;78;p25"/>
          <p:cNvSpPr/>
          <p:nvPr/>
        </p:nvSpPr>
        <p:spPr>
          <a:xfrm>
            <a:off x="287338" y="329803"/>
            <a:ext cx="8578849" cy="4465391"/>
          </a:xfrm>
          <a:custGeom>
            <a:rect b="b" l="l" r="r" t="t"/>
            <a:pathLst>
              <a:path extrusionOk="0" h="5781675" w="8571865">
                <a:moveTo>
                  <a:pt x="0" y="5781598"/>
                </a:moveTo>
                <a:lnTo>
                  <a:pt x="8571598" y="5781598"/>
                </a:lnTo>
                <a:lnTo>
                  <a:pt x="8571598" y="0"/>
                </a:lnTo>
                <a:lnTo>
                  <a:pt x="0" y="0"/>
                </a:lnTo>
                <a:lnTo>
                  <a:pt x="0" y="5781598"/>
                </a:lnTo>
                <a:close/>
              </a:path>
            </a:pathLst>
          </a:custGeom>
          <a:solidFill>
            <a:srgbClr val="EAEAE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9" name="Google Shape;79;p25"/>
          <p:cNvSpPr txBox="1"/>
          <p:nvPr>
            <p:ph idx="11" type="ftr"/>
          </p:nvPr>
        </p:nvSpPr>
        <p:spPr>
          <a:xfrm>
            <a:off x="2448000" y="4893579"/>
            <a:ext cx="5016166" cy="123111"/>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5"/>
          <p:cNvSpPr txBox="1"/>
          <p:nvPr>
            <p:ph idx="12" type="sldNum"/>
          </p:nvPr>
        </p:nvSpPr>
        <p:spPr>
          <a:xfrm>
            <a:off x="1080000" y="4893579"/>
            <a:ext cx="190800" cy="123111"/>
          </a:xfrm>
          <a:prstGeom prst="rect">
            <a:avLst/>
          </a:prstGeom>
          <a:noFill/>
          <a:ln>
            <a:noFill/>
          </a:ln>
        </p:spPr>
        <p:txBody>
          <a:bodyPr anchorCtr="0" anchor="t" bIns="0" lIns="0" spcFirstLastPara="1" rIns="0" wrap="square" tIns="0">
            <a:sp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fr-FR"/>
              <a:t>‹#›</a:t>
            </a:fld>
            <a:endParaRPr/>
          </a:p>
        </p:txBody>
      </p:sp>
      <p:sp>
        <p:nvSpPr>
          <p:cNvPr id="81" name="Google Shape;81;p25"/>
          <p:cNvSpPr txBox="1"/>
          <p:nvPr>
            <p:ph idx="1" type="body"/>
          </p:nvPr>
        </p:nvSpPr>
        <p:spPr>
          <a:xfrm>
            <a:off x="2970000" y="563880"/>
            <a:ext cx="5534025" cy="3947611"/>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200"/>
              </a:spcBef>
              <a:spcAft>
                <a:spcPts val="0"/>
              </a:spcAft>
              <a:buClr>
                <a:schemeClr val="dk2"/>
              </a:buClr>
              <a:buSzPts val="1700"/>
              <a:buNone/>
              <a:defRPr b="1" sz="1700" cap="none">
                <a:solidFill>
                  <a:schemeClr val="dk2"/>
                </a:solidFill>
              </a:defRPr>
            </a:lvl1pPr>
            <a:lvl2pPr indent="-228600" lvl="1" marL="914400" algn="l">
              <a:lnSpc>
                <a:spcPct val="120000"/>
              </a:lnSpc>
              <a:spcBef>
                <a:spcPts val="1000"/>
              </a:spcBef>
              <a:spcAft>
                <a:spcPts val="0"/>
              </a:spcAft>
              <a:buSzPts val="1300"/>
              <a:buNone/>
              <a:defRPr b="0" sz="1300">
                <a:solidFill>
                  <a:schemeClr val="dk1"/>
                </a:solidFill>
              </a:defRPr>
            </a:lvl2pPr>
            <a:lvl3pPr indent="-342900" lvl="2" marL="1371600" algn="l">
              <a:lnSpc>
                <a:spcPct val="100000"/>
              </a:lnSpc>
              <a:spcBef>
                <a:spcPts val="1000"/>
              </a:spcBef>
              <a:spcAft>
                <a:spcPts val="0"/>
              </a:spcAft>
              <a:buSzPts val="1800"/>
              <a:buChar char="●"/>
              <a:defRPr/>
            </a:lvl3pPr>
            <a:lvl4pPr indent="-320039" lvl="3" marL="1828800" algn="l">
              <a:lnSpc>
                <a:spcPct val="100000"/>
              </a:lnSpc>
              <a:spcBef>
                <a:spcPts val="600"/>
              </a:spcBef>
              <a:spcAft>
                <a:spcPts val="0"/>
              </a:spcAft>
              <a:buSzPts val="1440"/>
              <a:buChar char="▶"/>
              <a:defRPr/>
            </a:lvl4pPr>
            <a:lvl5pPr indent="-320039" lvl="4" marL="2286000" algn="l">
              <a:lnSpc>
                <a:spcPct val="100000"/>
              </a:lnSpc>
              <a:spcBef>
                <a:spcPts val="600"/>
              </a:spcBef>
              <a:spcAft>
                <a:spcPts val="0"/>
              </a:spcAft>
              <a:buSzPts val="1440"/>
              <a:buChar char="•"/>
              <a:defRPr/>
            </a:lvl5pPr>
            <a:lvl6pPr indent="-342900" lvl="5" marL="2743200" algn="l">
              <a:lnSpc>
                <a:spcPct val="100000"/>
              </a:lnSpc>
              <a:spcBef>
                <a:spcPts val="600"/>
              </a:spcBef>
              <a:spcAft>
                <a:spcPts val="0"/>
              </a:spcAft>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2" name="Google Shape;82;p25"/>
          <p:cNvSpPr/>
          <p:nvPr/>
        </p:nvSpPr>
        <p:spPr>
          <a:xfrm>
            <a:off x="1" y="329803"/>
            <a:ext cx="2962274" cy="1804750"/>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3" name="Google Shape;83;p25"/>
          <p:cNvSpPr txBox="1"/>
          <p:nvPr>
            <p:ph idx="10" type="dt"/>
          </p:nvPr>
        </p:nvSpPr>
        <p:spPr>
          <a:xfrm>
            <a:off x="1381494" y="4893579"/>
            <a:ext cx="1008000" cy="123111"/>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29" Type="http://schemas.openxmlformats.org/officeDocument/2006/relationships/theme" Target="../theme/theme2.xml"/><Relationship Id="rId7" Type="http://schemas.openxmlformats.org/officeDocument/2006/relationships/slideLayout" Target="../slideLayouts/slideLayout6.xml"/><Relationship Id="rId8" Type="http://schemas.openxmlformats.org/officeDocument/2006/relationships/slideLayout" Target="../slideLayouts/slideLayout7.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6"/>
          <p:cNvSpPr txBox="1"/>
          <p:nvPr>
            <p:ph type="title"/>
          </p:nvPr>
        </p:nvSpPr>
        <p:spPr>
          <a:xfrm>
            <a:off x="1080005" y="294625"/>
            <a:ext cx="7780043" cy="456300"/>
          </a:xfrm>
          <a:prstGeom prst="rect">
            <a:avLst/>
          </a:prstGeom>
          <a:noFill/>
          <a:ln>
            <a:noFill/>
          </a:ln>
        </p:spPr>
        <p:txBody>
          <a:bodyPr anchorCtr="0" anchor="t" bIns="0" lIns="0" spcFirstLastPara="1" rIns="0" wrap="square" tIns="0">
            <a:noAutofit/>
          </a:bodyPr>
          <a:lstStyle>
            <a:lvl1pPr lvl="0" marR="0" rtl="0" algn="l">
              <a:lnSpc>
                <a:spcPct val="90000"/>
              </a:lnSpc>
              <a:spcBef>
                <a:spcPts val="0"/>
              </a:spcBef>
              <a:spcAft>
                <a:spcPts val="0"/>
              </a:spcAft>
              <a:buClr>
                <a:schemeClr val="dk2"/>
              </a:buClr>
              <a:buSzPts val="2000"/>
              <a:buFont typeface="Arial"/>
              <a:buNone/>
              <a:defRPr b="1" i="0" sz="2000" u="none" cap="none" strike="noStrik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6"/>
          <p:cNvSpPr txBox="1"/>
          <p:nvPr>
            <p:ph idx="1" type="body"/>
          </p:nvPr>
        </p:nvSpPr>
        <p:spPr>
          <a:xfrm>
            <a:off x="1080005" y="975600"/>
            <a:ext cx="7780043" cy="3263504"/>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1200"/>
              </a:spcBef>
              <a:spcAft>
                <a:spcPts val="0"/>
              </a:spcAft>
              <a:buClr>
                <a:schemeClr val="accent1"/>
              </a:buClr>
              <a:buSzPts val="1700"/>
              <a:buFont typeface="Arial"/>
              <a:buNone/>
              <a:defRPr b="1" i="0" sz="1700" u="none" cap="none" strike="noStrike">
                <a:solidFill>
                  <a:schemeClr val="accent1"/>
                </a:solidFill>
                <a:latin typeface="Arial"/>
                <a:ea typeface="Arial"/>
                <a:cs typeface="Arial"/>
                <a:sym typeface="Arial"/>
              </a:defRPr>
            </a:lvl1pPr>
            <a:lvl2pPr indent="-317500" lvl="1" marL="914400" marR="0" rtl="0" algn="l">
              <a:lnSpc>
                <a:spcPct val="100000"/>
              </a:lnSpc>
              <a:spcBef>
                <a:spcPts val="1000"/>
              </a:spcBef>
              <a:spcAft>
                <a:spcPts val="0"/>
              </a:spcAft>
              <a:buClr>
                <a:schemeClr val="accent1"/>
              </a:buClr>
              <a:buSzPts val="1400"/>
              <a:buFont typeface="Noto Sans Symbols"/>
              <a:buChar char="▶"/>
              <a:defRPr b="1" i="0" sz="1400" u="none" cap="none" strike="noStrike">
                <a:solidFill>
                  <a:schemeClr val="dk1"/>
                </a:solidFill>
                <a:latin typeface="Arial"/>
                <a:ea typeface="Arial"/>
                <a:cs typeface="Arial"/>
                <a:sym typeface="Arial"/>
              </a:defRPr>
            </a:lvl2pPr>
            <a:lvl3pPr indent="-311150" lvl="2" marL="1371600" marR="0" rtl="0" algn="l">
              <a:lnSpc>
                <a:spcPct val="100000"/>
              </a:lnSpc>
              <a:spcBef>
                <a:spcPts val="1000"/>
              </a:spcBef>
              <a:spcAft>
                <a:spcPts val="0"/>
              </a:spcAft>
              <a:buClr>
                <a:schemeClr val="accent1"/>
              </a:buClr>
              <a:buSzPts val="1300"/>
              <a:buFont typeface="Noto Sans Symbols"/>
              <a:buChar char="●"/>
              <a:defRPr b="0" i="0" sz="1300" u="none" cap="none" strike="noStrike">
                <a:solidFill>
                  <a:schemeClr val="dk1"/>
                </a:solidFill>
                <a:latin typeface="Arial"/>
                <a:ea typeface="Arial"/>
                <a:cs typeface="Arial"/>
                <a:sym typeface="Arial"/>
              </a:defRPr>
            </a:lvl3pPr>
            <a:lvl4pPr indent="-294639" lvl="3" marL="1828800" marR="0" rtl="0" algn="l">
              <a:lnSpc>
                <a:spcPct val="100000"/>
              </a:lnSpc>
              <a:spcBef>
                <a:spcPts val="600"/>
              </a:spcBef>
              <a:spcAft>
                <a:spcPts val="0"/>
              </a:spcAft>
              <a:buClr>
                <a:schemeClr val="accent1"/>
              </a:buClr>
              <a:buSzPts val="1040"/>
              <a:buFont typeface="Noto Sans Symbols"/>
              <a:buChar char="▶"/>
              <a:defRPr b="0" i="0" sz="1300" u="none" cap="none" strike="noStrike">
                <a:solidFill>
                  <a:schemeClr val="dk1"/>
                </a:solidFill>
                <a:latin typeface="Arial"/>
                <a:ea typeface="Arial"/>
                <a:cs typeface="Arial"/>
                <a:sym typeface="Arial"/>
              </a:defRPr>
            </a:lvl4pPr>
            <a:lvl5pPr indent="-284479" lvl="4" marL="2286000" marR="0" rtl="0" algn="l">
              <a:lnSpc>
                <a:spcPct val="100000"/>
              </a:lnSpc>
              <a:spcBef>
                <a:spcPts val="600"/>
              </a:spcBef>
              <a:spcAft>
                <a:spcPts val="0"/>
              </a:spcAft>
              <a:buClr>
                <a:schemeClr val="accent1"/>
              </a:buClr>
              <a:buSzPts val="880"/>
              <a:buFont typeface="Arial"/>
              <a:buChar char="•"/>
              <a:defRPr b="0" i="0" sz="1100" u="none" cap="none" strike="noStrike">
                <a:solidFill>
                  <a:schemeClr val="dk1"/>
                </a:solidFill>
                <a:latin typeface="Arial"/>
                <a:ea typeface="Arial"/>
                <a:cs typeface="Arial"/>
                <a:sym typeface="Arial"/>
              </a:defRPr>
            </a:lvl5pPr>
            <a:lvl6pPr indent="-298450" lvl="5" marL="2743200" marR="0" rtl="0" algn="l">
              <a:lnSpc>
                <a:spcPct val="100000"/>
              </a:lnSpc>
              <a:spcBef>
                <a:spcPts val="600"/>
              </a:spcBef>
              <a:spcAft>
                <a:spcPts val="0"/>
              </a:spcAft>
              <a:buClr>
                <a:schemeClr val="accent1"/>
              </a:buClr>
              <a:buSzPts val="1100"/>
              <a:buFont typeface="Arial"/>
              <a:buChar char="•"/>
              <a:defRPr b="0" i="0" sz="1100" u="none" cap="none" strike="noStrike">
                <a:solidFill>
                  <a:schemeClr val="dk1"/>
                </a:solidFill>
                <a:latin typeface="Arial"/>
                <a:ea typeface="Arial"/>
                <a:cs typeface="Arial"/>
                <a:sym typeface="Arial"/>
              </a:defRPr>
            </a:lvl6pPr>
            <a:lvl7pPr indent="-314388" lvl="6" marL="3200400" marR="0" rtl="0" algn="l">
              <a:lnSpc>
                <a:spcPct val="90000"/>
              </a:lnSpc>
              <a:spcBef>
                <a:spcPts val="375"/>
              </a:spcBef>
              <a:spcAft>
                <a:spcPts val="0"/>
              </a:spcAft>
              <a:buClr>
                <a:schemeClr val="dk1"/>
              </a:buClr>
              <a:buSzPts val="1351"/>
              <a:buFont typeface="Arial"/>
              <a:buChar char="•"/>
              <a:defRPr b="0" i="0" sz="1351" u="none" cap="none" strike="noStrike">
                <a:solidFill>
                  <a:schemeClr val="dk1"/>
                </a:solidFill>
                <a:latin typeface="Arial"/>
                <a:ea typeface="Arial"/>
                <a:cs typeface="Arial"/>
                <a:sym typeface="Arial"/>
              </a:defRPr>
            </a:lvl7pPr>
            <a:lvl8pPr indent="-314388" lvl="7" marL="3657600" marR="0" rtl="0" algn="l">
              <a:lnSpc>
                <a:spcPct val="90000"/>
              </a:lnSpc>
              <a:spcBef>
                <a:spcPts val="375"/>
              </a:spcBef>
              <a:spcAft>
                <a:spcPts val="0"/>
              </a:spcAft>
              <a:buClr>
                <a:schemeClr val="dk1"/>
              </a:buClr>
              <a:buSzPts val="1351"/>
              <a:buFont typeface="Arial"/>
              <a:buChar char="•"/>
              <a:defRPr b="0" i="0" sz="1351" u="none" cap="none" strike="noStrike">
                <a:solidFill>
                  <a:schemeClr val="dk1"/>
                </a:solidFill>
                <a:latin typeface="Arial"/>
                <a:ea typeface="Arial"/>
                <a:cs typeface="Arial"/>
                <a:sym typeface="Arial"/>
              </a:defRPr>
            </a:lvl8pPr>
            <a:lvl9pPr indent="-314388" lvl="8" marL="4114800" marR="0" rtl="0" algn="l">
              <a:lnSpc>
                <a:spcPct val="90000"/>
              </a:lnSpc>
              <a:spcBef>
                <a:spcPts val="375"/>
              </a:spcBef>
              <a:spcAft>
                <a:spcPts val="0"/>
              </a:spcAft>
              <a:buClr>
                <a:schemeClr val="dk1"/>
              </a:buClr>
              <a:buSzPts val="1351"/>
              <a:buFont typeface="Arial"/>
              <a:buChar char="•"/>
              <a:defRPr b="0" i="0" sz="1351" u="none" cap="none" strike="noStrike">
                <a:solidFill>
                  <a:schemeClr val="dk1"/>
                </a:solidFill>
                <a:latin typeface="Arial"/>
                <a:ea typeface="Arial"/>
                <a:cs typeface="Arial"/>
                <a:sym typeface="Arial"/>
              </a:defRPr>
            </a:lvl9pPr>
          </a:lstStyle>
          <a:p/>
        </p:txBody>
      </p:sp>
      <p:sp>
        <p:nvSpPr>
          <p:cNvPr id="12" name="Google Shape;12;p16"/>
          <p:cNvSpPr txBox="1"/>
          <p:nvPr>
            <p:ph idx="11" type="ftr"/>
          </p:nvPr>
        </p:nvSpPr>
        <p:spPr>
          <a:xfrm>
            <a:off x="2448000" y="4893579"/>
            <a:ext cx="5016166" cy="123111"/>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800" u="none" cap="none" strike="noStrike">
                <a:solidFill>
                  <a:srgbClr val="7F7F7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6"/>
          <p:cNvSpPr txBox="1"/>
          <p:nvPr>
            <p:ph idx="12" type="sldNum"/>
          </p:nvPr>
        </p:nvSpPr>
        <p:spPr>
          <a:xfrm>
            <a:off x="1080000" y="4893579"/>
            <a:ext cx="190800" cy="123111"/>
          </a:xfrm>
          <a:prstGeom prst="rect">
            <a:avLst/>
          </a:prstGeom>
          <a:noFill/>
          <a:ln>
            <a:noFill/>
          </a:ln>
        </p:spPr>
        <p:txBody>
          <a:bodyPr anchorCtr="0" anchor="t" bIns="0" lIns="0" spcFirstLastPara="1" rIns="0" wrap="square" tIns="0">
            <a:spAutoFit/>
          </a:bodyPr>
          <a:lstStyle>
            <a:lvl1pPr indent="0" lvl="0" marL="0" marR="0" rtl="0" algn="l">
              <a:spcBef>
                <a:spcPts val="0"/>
              </a:spcBef>
              <a:buNone/>
              <a:defRPr b="1" i="0" sz="800" u="none" cap="none" strike="noStrike">
                <a:solidFill>
                  <a:schemeClr val="dk2"/>
                </a:solidFill>
                <a:latin typeface="Arial"/>
                <a:ea typeface="Arial"/>
                <a:cs typeface="Arial"/>
                <a:sym typeface="Arial"/>
              </a:defRPr>
            </a:lvl1pPr>
            <a:lvl2pPr indent="0" lvl="1" marL="0" marR="0" rtl="0" algn="l">
              <a:spcBef>
                <a:spcPts val="0"/>
              </a:spcBef>
              <a:buNone/>
              <a:defRPr b="1" i="0" sz="800" u="none" cap="none" strike="noStrike">
                <a:solidFill>
                  <a:schemeClr val="dk2"/>
                </a:solidFill>
                <a:latin typeface="Arial"/>
                <a:ea typeface="Arial"/>
                <a:cs typeface="Arial"/>
                <a:sym typeface="Arial"/>
              </a:defRPr>
            </a:lvl2pPr>
            <a:lvl3pPr indent="0" lvl="2" marL="0" marR="0" rtl="0" algn="l">
              <a:spcBef>
                <a:spcPts val="0"/>
              </a:spcBef>
              <a:buNone/>
              <a:defRPr b="1" i="0" sz="800" u="none" cap="none" strike="noStrike">
                <a:solidFill>
                  <a:schemeClr val="dk2"/>
                </a:solidFill>
                <a:latin typeface="Arial"/>
                <a:ea typeface="Arial"/>
                <a:cs typeface="Arial"/>
                <a:sym typeface="Arial"/>
              </a:defRPr>
            </a:lvl3pPr>
            <a:lvl4pPr indent="0" lvl="3" marL="0" marR="0" rtl="0" algn="l">
              <a:spcBef>
                <a:spcPts val="0"/>
              </a:spcBef>
              <a:buNone/>
              <a:defRPr b="1" i="0" sz="800" u="none" cap="none" strike="noStrike">
                <a:solidFill>
                  <a:schemeClr val="dk2"/>
                </a:solidFill>
                <a:latin typeface="Arial"/>
                <a:ea typeface="Arial"/>
                <a:cs typeface="Arial"/>
                <a:sym typeface="Arial"/>
              </a:defRPr>
            </a:lvl4pPr>
            <a:lvl5pPr indent="0" lvl="4" marL="0" marR="0" rtl="0" algn="l">
              <a:spcBef>
                <a:spcPts val="0"/>
              </a:spcBef>
              <a:buNone/>
              <a:defRPr b="1" i="0" sz="800" u="none" cap="none" strike="noStrike">
                <a:solidFill>
                  <a:schemeClr val="dk2"/>
                </a:solidFill>
                <a:latin typeface="Arial"/>
                <a:ea typeface="Arial"/>
                <a:cs typeface="Arial"/>
                <a:sym typeface="Arial"/>
              </a:defRPr>
            </a:lvl5pPr>
            <a:lvl6pPr indent="0" lvl="5" marL="0" marR="0" rtl="0" algn="l">
              <a:spcBef>
                <a:spcPts val="0"/>
              </a:spcBef>
              <a:buNone/>
              <a:defRPr b="1" i="0" sz="800" u="none" cap="none" strike="noStrike">
                <a:solidFill>
                  <a:schemeClr val="dk2"/>
                </a:solidFill>
                <a:latin typeface="Arial"/>
                <a:ea typeface="Arial"/>
                <a:cs typeface="Arial"/>
                <a:sym typeface="Arial"/>
              </a:defRPr>
            </a:lvl6pPr>
            <a:lvl7pPr indent="0" lvl="6" marL="0" marR="0" rtl="0" algn="l">
              <a:spcBef>
                <a:spcPts val="0"/>
              </a:spcBef>
              <a:buNone/>
              <a:defRPr b="1" i="0" sz="800" u="none" cap="none" strike="noStrike">
                <a:solidFill>
                  <a:schemeClr val="dk2"/>
                </a:solidFill>
                <a:latin typeface="Arial"/>
                <a:ea typeface="Arial"/>
                <a:cs typeface="Arial"/>
                <a:sym typeface="Arial"/>
              </a:defRPr>
            </a:lvl7pPr>
            <a:lvl8pPr indent="0" lvl="7" marL="0" marR="0" rtl="0" algn="l">
              <a:spcBef>
                <a:spcPts val="0"/>
              </a:spcBef>
              <a:buNone/>
              <a:defRPr b="1" i="0" sz="800" u="none" cap="none" strike="noStrike">
                <a:solidFill>
                  <a:schemeClr val="dk2"/>
                </a:solidFill>
                <a:latin typeface="Arial"/>
                <a:ea typeface="Arial"/>
                <a:cs typeface="Arial"/>
                <a:sym typeface="Arial"/>
              </a:defRPr>
            </a:lvl8pPr>
            <a:lvl9pPr indent="0" lvl="8" marL="0" marR="0" rtl="0" algn="l">
              <a:spcBef>
                <a:spcPts val="0"/>
              </a:spcBef>
              <a:buNone/>
              <a:defRPr b="1" i="0" sz="800" u="none" cap="none" strike="noStrike">
                <a:solidFill>
                  <a:schemeClr val="dk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fr-FR"/>
              <a:t>‹#›</a:t>
            </a:fld>
            <a:endParaRPr/>
          </a:p>
        </p:txBody>
      </p:sp>
      <p:sp>
        <p:nvSpPr>
          <p:cNvPr id="14" name="Google Shape;14;p16"/>
          <p:cNvSpPr/>
          <p:nvPr/>
        </p:nvSpPr>
        <p:spPr>
          <a:xfrm rot="-5400000">
            <a:off x="848592" y="424680"/>
            <a:ext cx="462823" cy="262621"/>
          </a:xfrm>
          <a:custGeom>
            <a:rect b="b" l="l" r="r" t="t"/>
            <a:pathLst>
              <a:path extrusionOk="0" h="120000" w="8067675">
                <a:moveTo>
                  <a:pt x="0" y="0"/>
                </a:moveTo>
                <a:lnTo>
                  <a:pt x="8067593" y="0"/>
                </a:lnTo>
              </a:path>
            </a:pathLst>
          </a:custGeom>
          <a:noFill/>
          <a:ln cap="flat" cmpd="sng" w="9525">
            <a:solidFill>
              <a:srgbClr val="7F7F7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15" name="Google Shape;15;p16"/>
          <p:cNvPicPr preferRelativeResize="0"/>
          <p:nvPr/>
        </p:nvPicPr>
        <p:blipFill rotWithShape="1">
          <a:blip r:embed="rId1">
            <a:alphaModFix/>
          </a:blip>
          <a:srcRect b="0" l="0" r="0" t="0"/>
          <a:stretch/>
        </p:blipFill>
        <p:spPr>
          <a:xfrm>
            <a:off x="8179562" y="4850742"/>
            <a:ext cx="690372" cy="178038"/>
          </a:xfrm>
          <a:prstGeom prst="rect">
            <a:avLst/>
          </a:prstGeom>
          <a:noFill/>
          <a:ln>
            <a:noFill/>
          </a:ln>
        </p:spPr>
      </p:pic>
      <p:sp>
        <p:nvSpPr>
          <p:cNvPr id="16" name="Google Shape;16;p16"/>
          <p:cNvSpPr txBox="1"/>
          <p:nvPr>
            <p:ph idx="10" type="dt"/>
          </p:nvPr>
        </p:nvSpPr>
        <p:spPr>
          <a:xfrm>
            <a:off x="1381494" y="4893579"/>
            <a:ext cx="1008000" cy="123111"/>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sz="800" cap="none">
                <a:solidFill>
                  <a:srgbClr val="7F7F7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643">
          <p15:clr>
            <a:srgbClr val="F26B43"/>
          </p15:clr>
        </p15:guide>
        <p15:guide id="2" pos="678">
          <p15:clr>
            <a:srgbClr val="F26B43"/>
          </p15:clr>
        </p15:guide>
        <p15:guide id="3" pos="5585">
          <p15:clr>
            <a:srgbClr val="F26B43"/>
          </p15:clr>
        </p15:guide>
        <p15:guide id="4" orient="horz" pos="204">
          <p15:clr>
            <a:srgbClr val="F26B43"/>
          </p15:clr>
        </p15:guide>
        <p15:guide id="5" pos="1872">
          <p15:clr>
            <a:srgbClr val="F26B43"/>
          </p15:clr>
        </p15:guide>
        <p15:guide id="6" orient="horz" pos="38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mailto:jeandupont@s-money.f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rest-pp.s-money.fr/api/bib/sandbox/sandboxsimulator/api"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rest.s-money.fr/api/users/%7bidentifier%7d/cards" TargetMode="External"/><Relationship Id="rId4" Type="http://schemas.openxmlformats.org/officeDocument/2006/relationships/hyperlink" Target="https://rest.s-money.fr/api/users/%7bidentifier%7d/card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rest.s-money.fr/api/users/%7bidentifier%7d/cards" TargetMode="External"/><Relationship Id="rId4" Type="http://schemas.openxmlformats.org/officeDocument/2006/relationships/hyperlink" Target="https://rest.s-money.fr/api/users/%7bidentifier%7d/card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1"/>
          <p:cNvSpPr txBox="1"/>
          <p:nvPr>
            <p:ph type="ctrTitle"/>
          </p:nvPr>
        </p:nvSpPr>
        <p:spPr>
          <a:xfrm>
            <a:off x="2970001" y="1625401"/>
            <a:ext cx="3772545" cy="818686"/>
          </a:xfrm>
          <a:prstGeom prst="rect">
            <a:avLst/>
          </a:prstGeom>
          <a:noFill/>
          <a:ln>
            <a:noFill/>
          </a:ln>
        </p:spPr>
        <p:txBody>
          <a:bodyPr anchorCtr="0" anchor="t" bIns="0" lIns="0" spcFirstLastPara="1" rIns="0" wrap="square" tIns="0">
            <a:spAutoFit/>
          </a:bodyPr>
          <a:lstStyle/>
          <a:p>
            <a:pPr indent="0" lvl="0" marL="0" rtl="0" algn="l">
              <a:lnSpc>
                <a:spcPct val="95000"/>
              </a:lnSpc>
              <a:spcBef>
                <a:spcPts val="0"/>
              </a:spcBef>
              <a:spcAft>
                <a:spcPts val="0"/>
              </a:spcAft>
              <a:buClr>
                <a:schemeClr val="dk2"/>
              </a:buClr>
              <a:buSzPts val="2800"/>
              <a:buFont typeface="Arial"/>
              <a:buNone/>
            </a:pPr>
            <a:r>
              <a:rPr lang="fr-FR"/>
              <a:t>Atelier introductif aux  API Xpollens</a:t>
            </a:r>
            <a:endParaRPr/>
          </a:p>
        </p:txBody>
      </p:sp>
      <p:sp>
        <p:nvSpPr>
          <p:cNvPr id="264" name="Google Shape;264;p1"/>
          <p:cNvSpPr txBox="1"/>
          <p:nvPr>
            <p:ph idx="1" type="subTitle"/>
          </p:nvPr>
        </p:nvSpPr>
        <p:spPr>
          <a:xfrm>
            <a:off x="2970001" y="3564305"/>
            <a:ext cx="3083858" cy="200055"/>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lt2"/>
              </a:buClr>
              <a:buSzPts val="1300"/>
              <a:buNone/>
            </a:pPr>
            <a:r>
              <a:rPr lang="fr-FR"/>
              <a:t>15/05/2020</a:t>
            </a:r>
            <a:endParaRPr/>
          </a:p>
        </p:txBody>
      </p:sp>
      <p:sp>
        <p:nvSpPr>
          <p:cNvPr id="265" name="Google Shape;265;p1"/>
          <p:cNvSpPr/>
          <p:nvPr/>
        </p:nvSpPr>
        <p:spPr>
          <a:xfrm>
            <a:off x="5321193" y="2317810"/>
            <a:ext cx="4572000"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graphicFrame>
        <p:nvGraphicFramePr>
          <p:cNvPr id="343" name="Google Shape;343;p10"/>
          <p:cNvGraphicFramePr/>
          <p:nvPr/>
        </p:nvGraphicFramePr>
        <p:xfrm>
          <a:off x="0" y="973610"/>
          <a:ext cx="3000000" cy="3000000"/>
        </p:xfrm>
        <a:graphic>
          <a:graphicData uri="http://schemas.openxmlformats.org/drawingml/2006/table">
            <a:tbl>
              <a:tblPr bandRow="1" firstCol="1" firstRow="1">
                <a:noFill/>
                <a:tableStyleId>{FE69AE70-C98F-4571-BD42-4A805139FF3C}</a:tableStyleId>
              </a:tblPr>
              <a:tblGrid>
                <a:gridCol w="484000"/>
                <a:gridCol w="666800"/>
                <a:gridCol w="760300"/>
                <a:gridCol w="3524925"/>
                <a:gridCol w="1292250"/>
                <a:gridCol w="686850"/>
                <a:gridCol w="1701425"/>
              </a:tblGrid>
              <a:tr h="260625">
                <a:tc>
                  <a:txBody>
                    <a:bodyPr/>
                    <a:lstStyle/>
                    <a:p>
                      <a:pPr indent="0" lvl="0" marL="0" marR="0" rtl="0" algn="l">
                        <a:spcBef>
                          <a:spcPts val="0"/>
                        </a:spcBef>
                        <a:spcAft>
                          <a:spcPts val="0"/>
                        </a:spcAft>
                        <a:buNone/>
                      </a:pPr>
                      <a:r>
                        <a:rPr lang="fr-FR" sz="800" u="none" cap="none" strike="noStrike"/>
                        <a:t>Order</a:t>
                      </a:r>
                      <a:endParaRPr sz="800" u="none" cap="none" strike="noStrike">
                        <a:latin typeface="Calibri"/>
                        <a:ea typeface="Calibri"/>
                        <a:cs typeface="Calibri"/>
                        <a:sym typeface="Calibri"/>
                      </a:endParaRPr>
                    </a:p>
                  </a:txBody>
                  <a:tcPr marT="0" marB="0" marR="8175" marL="8175"/>
                </a:tc>
                <a:tc>
                  <a:txBody>
                    <a:bodyPr/>
                    <a:lstStyle/>
                    <a:p>
                      <a:pPr indent="0" lvl="0" marL="0" marR="0" rtl="0" algn="l">
                        <a:spcBef>
                          <a:spcPts val="0"/>
                        </a:spcBef>
                        <a:spcAft>
                          <a:spcPts val="0"/>
                        </a:spcAft>
                        <a:buNone/>
                      </a:pPr>
                      <a:r>
                        <a:rPr lang="fr-FR" sz="800" u="none" cap="none" strike="noStrike"/>
                        <a:t>Action</a:t>
                      </a:r>
                      <a:endParaRPr sz="800" u="none" cap="none" strike="noStrike">
                        <a:latin typeface="Calibri"/>
                        <a:ea typeface="Calibri"/>
                        <a:cs typeface="Calibri"/>
                        <a:sym typeface="Calibri"/>
                      </a:endParaRPr>
                    </a:p>
                  </a:txBody>
                  <a:tcPr marT="0" marB="0" marR="8175" marL="8175"/>
                </a:tc>
                <a:tc>
                  <a:txBody>
                    <a:bodyPr/>
                    <a:lstStyle/>
                    <a:p>
                      <a:pPr indent="-179705" lvl="0" marL="179705" marR="0" rtl="0" algn="l">
                        <a:spcBef>
                          <a:spcPts val="0"/>
                        </a:spcBef>
                        <a:spcAft>
                          <a:spcPts val="0"/>
                        </a:spcAft>
                        <a:buNone/>
                      </a:pPr>
                      <a:r>
                        <a:rPr lang="fr-FR" sz="800" u="none" cap="none" strike="noStrike"/>
                        <a:t>API</a:t>
                      </a:r>
                      <a:endParaRPr sz="800" u="none" cap="none" strike="noStrike">
                        <a:latin typeface="Calibri"/>
                        <a:ea typeface="Calibri"/>
                        <a:cs typeface="Calibri"/>
                        <a:sym typeface="Calibri"/>
                      </a:endParaRPr>
                    </a:p>
                  </a:txBody>
                  <a:tcPr marT="0" marB="0" marR="8175" marL="8175"/>
                </a:tc>
                <a:tc>
                  <a:txBody>
                    <a:bodyPr/>
                    <a:lstStyle/>
                    <a:p>
                      <a:pPr indent="-179705" lvl="0" marL="179705" marR="0" rtl="0" algn="l">
                        <a:spcBef>
                          <a:spcPts val="0"/>
                        </a:spcBef>
                        <a:spcAft>
                          <a:spcPts val="0"/>
                        </a:spcAft>
                        <a:buNone/>
                      </a:pPr>
                      <a:r>
                        <a:rPr lang="fr-FR" sz="800" u="none" cap="none" strike="noStrike"/>
                        <a:t>Exemple</a:t>
                      </a:r>
                      <a:endParaRPr sz="800" u="none" cap="none" strike="noStrike">
                        <a:latin typeface="Calibri"/>
                        <a:ea typeface="Calibri"/>
                        <a:cs typeface="Calibri"/>
                        <a:sym typeface="Calibri"/>
                      </a:endParaRPr>
                    </a:p>
                  </a:txBody>
                  <a:tcPr marT="0" marB="0" marR="8175" marL="8175"/>
                </a:tc>
                <a:tc>
                  <a:txBody>
                    <a:bodyPr/>
                    <a:lstStyle/>
                    <a:p>
                      <a:pPr indent="0" lvl="0" marL="0" marR="0" rtl="0" algn="l">
                        <a:spcBef>
                          <a:spcPts val="0"/>
                        </a:spcBef>
                        <a:spcAft>
                          <a:spcPts val="0"/>
                        </a:spcAft>
                        <a:buNone/>
                      </a:pPr>
                      <a:r>
                        <a:rPr lang="fr-FR" sz="800" u="none" cap="none" strike="noStrike"/>
                        <a:t>Objectif &amp; Critères de vérification </a:t>
                      </a:r>
                      <a:endParaRPr sz="800" u="none" cap="none" strike="noStrike">
                        <a:latin typeface="Calibri"/>
                        <a:ea typeface="Calibri"/>
                        <a:cs typeface="Calibri"/>
                        <a:sym typeface="Calibri"/>
                      </a:endParaRPr>
                    </a:p>
                  </a:txBody>
                  <a:tcPr marT="0" marB="0" marR="8175" marL="8175"/>
                </a:tc>
                <a:tc>
                  <a:txBody>
                    <a:bodyPr/>
                    <a:lstStyle/>
                    <a:p>
                      <a:pPr indent="0" lvl="0" marL="0" marR="0" rtl="0" algn="l">
                        <a:spcBef>
                          <a:spcPts val="0"/>
                        </a:spcBef>
                        <a:spcAft>
                          <a:spcPts val="0"/>
                        </a:spcAft>
                        <a:buNone/>
                      </a:pPr>
                      <a:r>
                        <a:rPr lang="fr-FR" sz="800" u="none" cap="none" strike="noStrike"/>
                        <a:t>API pour vérifier</a:t>
                      </a:r>
                      <a:endParaRPr sz="800" u="none" cap="none" strike="noStrike">
                        <a:latin typeface="Calibri"/>
                        <a:ea typeface="Calibri"/>
                        <a:cs typeface="Calibri"/>
                        <a:sym typeface="Calibri"/>
                      </a:endParaRPr>
                    </a:p>
                  </a:txBody>
                  <a:tcPr marT="0" marB="0" marR="8175" marL="8175"/>
                </a:tc>
                <a:tc>
                  <a:txBody>
                    <a:bodyPr/>
                    <a:lstStyle/>
                    <a:p>
                      <a:pPr indent="0" lvl="0" marL="0" marR="0" rtl="0" algn="l">
                        <a:spcBef>
                          <a:spcPts val="0"/>
                        </a:spcBef>
                        <a:spcAft>
                          <a:spcPts val="0"/>
                        </a:spcAft>
                        <a:buNone/>
                      </a:pPr>
                      <a:r>
                        <a:rPr lang="fr-FR" sz="800" u="none" cap="none" strike="noStrike"/>
                        <a:t>Commentaire / Règles de gestion</a:t>
                      </a:r>
                      <a:endParaRPr sz="800" u="none" cap="none" strike="noStrike">
                        <a:latin typeface="Calibri"/>
                        <a:ea typeface="Calibri"/>
                        <a:cs typeface="Calibri"/>
                        <a:sym typeface="Calibri"/>
                      </a:endParaRPr>
                    </a:p>
                  </a:txBody>
                  <a:tcPr marT="0" marB="0" marR="8175" marL="8175"/>
                </a:tc>
              </a:tr>
              <a:tr h="130300">
                <a:tc gridSpan="7">
                  <a:txBody>
                    <a:bodyPr/>
                    <a:lstStyle/>
                    <a:p>
                      <a:pPr indent="0" lvl="0" marL="0" marR="0" rtl="0" algn="ctr">
                        <a:spcBef>
                          <a:spcPts val="0"/>
                        </a:spcBef>
                        <a:spcAft>
                          <a:spcPts val="0"/>
                        </a:spcAft>
                        <a:buNone/>
                      </a:pPr>
                      <a:r>
                        <a:rPr lang="fr-FR" sz="800" u="none" cap="none" strike="noStrike"/>
                        <a:t>LE KYC</a:t>
                      </a:r>
                      <a:endParaRPr sz="800" u="none" cap="none" strike="noStrike">
                        <a:latin typeface="Calibri"/>
                        <a:ea typeface="Calibri"/>
                        <a:cs typeface="Calibri"/>
                        <a:sym typeface="Calibri"/>
                      </a:endParaRPr>
                    </a:p>
                  </a:txBody>
                  <a:tcPr marT="0" marB="0" marR="8175" marL="8175"/>
                </a:tc>
                <a:tc hMerge="1"/>
                <a:tc hMerge="1"/>
                <a:tc hMerge="1"/>
                <a:tc hMerge="1"/>
                <a:tc hMerge="1"/>
                <a:tc hMerge="1"/>
              </a:tr>
              <a:tr h="3778950">
                <a:tc>
                  <a:txBody>
                    <a:bodyPr/>
                    <a:lstStyle/>
                    <a:p>
                      <a:pPr indent="0" lvl="0" marL="0" marR="0" rtl="0" algn="l">
                        <a:spcBef>
                          <a:spcPts val="0"/>
                        </a:spcBef>
                        <a:spcAft>
                          <a:spcPts val="0"/>
                        </a:spcAft>
                        <a:buNone/>
                      </a:pPr>
                      <a:r>
                        <a:rPr lang="fr-FR" sz="800" u="none" cap="none" strike="noStrike"/>
                        <a:t>4.e</a:t>
                      </a:r>
                      <a:endParaRPr sz="800" u="none" cap="none" strike="noStrike">
                        <a:latin typeface="Calibri"/>
                        <a:ea typeface="Calibri"/>
                        <a:cs typeface="Calibri"/>
                        <a:sym typeface="Calibri"/>
                      </a:endParaRPr>
                    </a:p>
                  </a:txBody>
                  <a:tcPr marT="0" marB="0" marR="8175" marL="8175"/>
                </a:tc>
                <a:tc>
                  <a:txBody>
                    <a:bodyPr/>
                    <a:lstStyle/>
                    <a:p>
                      <a:pPr indent="0" lvl="0" marL="0" marR="0" rtl="0" algn="l">
                        <a:spcBef>
                          <a:spcPts val="0"/>
                        </a:spcBef>
                        <a:spcAft>
                          <a:spcPts val="0"/>
                        </a:spcAft>
                        <a:buNone/>
                      </a:pPr>
                      <a:r>
                        <a:rPr lang="fr-FR" sz="800" u="none" cap="none" strike="noStrike"/>
                        <a:t>Simuler un Virement entrant SCT_IN envoyé depuis un compte tiers</a:t>
                      </a:r>
                      <a:endParaRPr sz="800" u="none" cap="none" strike="noStrike">
                        <a:latin typeface="Calibri"/>
                        <a:ea typeface="Calibri"/>
                        <a:cs typeface="Calibri"/>
                        <a:sym typeface="Calibri"/>
                      </a:endParaRPr>
                    </a:p>
                  </a:txBody>
                  <a:tcPr marT="0" marB="0" marR="8175" marL="8175"/>
                </a:tc>
                <a:tc>
                  <a:txBody>
                    <a:bodyPr/>
                    <a:lstStyle/>
                    <a:p>
                      <a:pPr indent="0" lvl="0" marL="0" marR="0" rtl="0" algn="l">
                        <a:spcBef>
                          <a:spcPts val="0"/>
                        </a:spcBef>
                        <a:spcAft>
                          <a:spcPts val="0"/>
                        </a:spcAft>
                        <a:buNone/>
                      </a:pPr>
                      <a:r>
                        <a:rPr lang="fr-FR" sz="800" u="none" cap="none" strike="noStrike">
                          <a:solidFill>
                            <a:schemeClr val="dk1"/>
                          </a:solidFill>
                          <a:latin typeface="Arial"/>
                          <a:ea typeface="Arial"/>
                          <a:cs typeface="Arial"/>
                          <a:sym typeface="Arial"/>
                        </a:rPr>
                        <a:t>POST/api/sct/in/registration</a:t>
                      </a:r>
                      <a:endParaRPr/>
                    </a:p>
                    <a:p>
                      <a:pPr indent="0" lvl="0" marL="0" marR="0" rtl="0" algn="l">
                        <a:spcBef>
                          <a:spcPts val="0"/>
                        </a:spcBef>
                        <a:spcAft>
                          <a:spcPts val="0"/>
                        </a:spcAft>
                        <a:buNone/>
                      </a:pPr>
                      <a:r>
                        <a:t/>
                      </a:r>
                      <a:endParaRPr b="1" sz="1351">
                        <a:solidFill>
                          <a:schemeClr val="dk1"/>
                        </a:solidFill>
                        <a:latin typeface="Arial"/>
                        <a:ea typeface="Arial"/>
                        <a:cs typeface="Arial"/>
                        <a:sym typeface="Arial"/>
                      </a:endParaRPr>
                    </a:p>
                    <a:p>
                      <a:pPr indent="0" lvl="0" marL="0" marR="0" rtl="0" algn="l">
                        <a:spcBef>
                          <a:spcPts val="0"/>
                        </a:spcBef>
                        <a:spcAft>
                          <a:spcPts val="0"/>
                        </a:spcAft>
                        <a:buNone/>
                      </a:pPr>
                      <a:r>
                        <a:rPr lang="fr-FR" sz="800"/>
                        <a:t> </a:t>
                      </a:r>
                      <a:endParaRPr/>
                    </a:p>
                    <a:p>
                      <a:pPr indent="0" lvl="0" marL="0" marR="0" rtl="0" algn="l">
                        <a:spcBef>
                          <a:spcPts val="0"/>
                        </a:spcBef>
                        <a:spcAft>
                          <a:spcPts val="0"/>
                        </a:spcAft>
                        <a:buNone/>
                      </a:pPr>
                      <a:r>
                        <a:rPr lang="fr-FR" sz="800"/>
                        <a:t>(API Sandbox Simulator cf slide 6)</a:t>
                      </a:r>
                      <a:endParaRPr sz="800">
                        <a:latin typeface="Calibri"/>
                        <a:ea typeface="Calibri"/>
                        <a:cs typeface="Calibri"/>
                        <a:sym typeface="Calibri"/>
                      </a:endParaRPr>
                    </a:p>
                  </a:txBody>
                  <a:tcPr marT="0" marB="0" marR="8175" marL="8175"/>
                </a:tc>
                <a:tc>
                  <a:txBody>
                    <a:bodyPr/>
                    <a:lstStyle/>
                    <a:p>
                      <a:pPr indent="0" lvl="0" marL="0" marR="0" rtl="0" algn="l">
                        <a:spcBef>
                          <a:spcPts val="0"/>
                        </a:spcBef>
                        <a:spcAft>
                          <a:spcPts val="0"/>
                        </a:spcAft>
                        <a:buNone/>
                      </a:pPr>
                      <a:r>
                        <a:rPr lang="fr-FR" sz="800"/>
                        <a:t>{</a:t>
                      </a:r>
                      <a:endParaRPr sz="800"/>
                    </a:p>
                    <a:p>
                      <a:pPr indent="0" lvl="0" marL="0" marR="0" rtl="0" algn="l">
                        <a:spcBef>
                          <a:spcPts val="0"/>
                        </a:spcBef>
                        <a:spcAft>
                          <a:spcPts val="0"/>
                        </a:spcAft>
                        <a:buNone/>
                      </a:pPr>
                      <a:r>
                        <a:rPr lang="fr-FR" sz="800"/>
                        <a:t>"Amount": 1000,</a:t>
                      </a:r>
                      <a:endParaRPr sz="800"/>
                    </a:p>
                    <a:p>
                      <a:pPr indent="0" lvl="0" marL="0" marR="0" rtl="0" algn="l">
                        <a:spcBef>
                          <a:spcPts val="0"/>
                        </a:spcBef>
                        <a:spcAft>
                          <a:spcPts val="0"/>
                        </a:spcAft>
                        <a:buNone/>
                      </a:pPr>
                      <a:r>
                        <a:rPr lang="fr-FR" sz="800"/>
                        <a:t>"ExecutionDate": "2019-09-30T22:00:00.000Z",</a:t>
                      </a:r>
                      <a:endParaRPr sz="800"/>
                    </a:p>
                    <a:p>
                      <a:pPr indent="0" lvl="0" marL="0" marR="0" rtl="0" algn="l">
                        <a:spcBef>
                          <a:spcPts val="0"/>
                        </a:spcBef>
                        <a:spcAft>
                          <a:spcPts val="0"/>
                        </a:spcAft>
                        <a:buNone/>
                      </a:pPr>
                      <a:r>
                        <a:rPr lang="fr-FR" sz="800"/>
                        <a:t>"UserId": 123,</a:t>
                      </a:r>
                      <a:endParaRPr sz="800"/>
                    </a:p>
                    <a:p>
                      <a:pPr indent="0" lvl="0" marL="0" marR="0" rtl="0" algn="l">
                        <a:spcBef>
                          <a:spcPts val="0"/>
                        </a:spcBef>
                        <a:spcAft>
                          <a:spcPts val="0"/>
                        </a:spcAft>
                        <a:buNone/>
                      </a:pPr>
                      <a:r>
                        <a:rPr lang="fr-FR" sz="800"/>
                        <a:t>"ThirdPartyBIC": "LCLFRXX",</a:t>
                      </a:r>
                      <a:endParaRPr sz="800"/>
                    </a:p>
                    <a:p>
                      <a:pPr indent="0" lvl="0" marL="0" marR="0" rtl="0" algn="l">
                        <a:spcBef>
                          <a:spcPts val="0"/>
                        </a:spcBef>
                        <a:spcAft>
                          <a:spcPts val="0"/>
                        </a:spcAft>
                        <a:buNone/>
                      </a:pPr>
                      <a:r>
                        <a:rPr lang="fr-FR" sz="800"/>
                        <a:t>"ThirdPartyIban": "FR871660000010930000001S61",</a:t>
                      </a:r>
                      <a:endParaRPr sz="800"/>
                    </a:p>
                    <a:p>
                      <a:pPr indent="0" lvl="0" marL="0" marR="0" rtl="0" algn="l">
                        <a:spcBef>
                          <a:spcPts val="0"/>
                        </a:spcBef>
                        <a:spcAft>
                          <a:spcPts val="0"/>
                        </a:spcAft>
                        <a:buNone/>
                      </a:pPr>
                      <a:r>
                        <a:rPr lang="fr-FR" sz="800"/>
                        <a:t>"ThirdPartyFullName": "Jean Dupont",</a:t>
                      </a:r>
                      <a:endParaRPr sz="800"/>
                    </a:p>
                    <a:p>
                      <a:pPr indent="0" lvl="0" marL="0" marR="0" rtl="0" algn="l">
                        <a:spcBef>
                          <a:spcPts val="0"/>
                        </a:spcBef>
                        <a:spcAft>
                          <a:spcPts val="0"/>
                        </a:spcAft>
                        <a:buNone/>
                      </a:pPr>
                      <a:r>
                        <a:rPr lang="fr-FR" sz="800"/>
                        <a:t>"Type": 506,</a:t>
                      </a:r>
                      <a:endParaRPr sz="800"/>
                    </a:p>
                    <a:p>
                      <a:pPr indent="0" lvl="0" marL="0" marR="0" rtl="0" algn="l">
                        <a:spcBef>
                          <a:spcPts val="0"/>
                        </a:spcBef>
                        <a:spcAft>
                          <a:spcPts val="0"/>
                        </a:spcAft>
                        <a:buNone/>
                      </a:pPr>
                      <a:r>
                        <a:rPr lang="fr-FR" sz="800"/>
                        <a:t>"OrderId":"moneyout-1",</a:t>
                      </a:r>
                      <a:endParaRPr sz="800"/>
                    </a:p>
                    <a:p>
                      <a:pPr indent="0" lvl="0" marL="0" marR="0" rtl="0" algn="l">
                        <a:spcBef>
                          <a:spcPts val="0"/>
                        </a:spcBef>
                        <a:spcAft>
                          <a:spcPts val="0"/>
                        </a:spcAft>
                        <a:buNone/>
                      </a:pPr>
                      <a:r>
                        <a:rPr lang="fr-FR" sz="800"/>
                        <a:t>"Message": "transfer S-money of 09/07/2019",</a:t>
                      </a:r>
                      <a:endParaRPr sz="800"/>
                    </a:p>
                    <a:p>
                      <a:pPr indent="0" lvl="0" marL="0" marR="0" rtl="0" algn="l">
                        <a:spcBef>
                          <a:spcPts val="0"/>
                        </a:spcBef>
                        <a:spcAft>
                          <a:spcPts val="0"/>
                        </a:spcAft>
                        <a:buNone/>
                      </a:pPr>
                      <a:r>
                        <a:rPr lang="fr-FR" sz="800"/>
                        <a:t>"Reference": "ref123456",</a:t>
                      </a:r>
                      <a:endParaRPr sz="800"/>
                    </a:p>
                    <a:p>
                      <a:pPr indent="0" lvl="0" marL="0" marR="0" rtl="0" algn="l">
                        <a:spcBef>
                          <a:spcPts val="0"/>
                        </a:spcBef>
                        <a:spcAft>
                          <a:spcPts val="0"/>
                        </a:spcAft>
                        <a:buNone/>
                      </a:pPr>
                      <a:r>
                        <a:rPr lang="fr-FR" sz="800"/>
                        <a:t>"UniqueIdentification": "string",</a:t>
                      </a:r>
                      <a:endParaRPr sz="800"/>
                    </a:p>
                    <a:p>
                      <a:pPr indent="0" lvl="0" marL="0" marR="0" rtl="0" algn="l">
                        <a:spcBef>
                          <a:spcPts val="0"/>
                        </a:spcBef>
                        <a:spcAft>
                          <a:spcPts val="0"/>
                        </a:spcAft>
                        <a:buNone/>
                      </a:pPr>
                      <a:r>
                        <a:rPr lang="fr-FR" sz="800"/>
                        <a:t>"Motif": " remboursement ",</a:t>
                      </a:r>
                      <a:endParaRPr sz="800"/>
                    </a:p>
                    <a:p>
                      <a:pPr indent="0" lvl="0" marL="0" marR="0" rtl="0" algn="l">
                        <a:spcBef>
                          <a:spcPts val="0"/>
                        </a:spcBef>
                        <a:spcAft>
                          <a:spcPts val="0"/>
                        </a:spcAft>
                        <a:buNone/>
                      </a:pPr>
                      <a:r>
                        <a:rPr lang="fr-FR" sz="800"/>
                        <a:t>"FeeAmountTTC": 180,</a:t>
                      </a:r>
                      <a:endParaRPr sz="800"/>
                    </a:p>
                    <a:p>
                      <a:pPr indent="0" lvl="0" marL="0" marR="0" rtl="0" algn="l">
                        <a:spcBef>
                          <a:spcPts val="0"/>
                        </a:spcBef>
                        <a:spcAft>
                          <a:spcPts val="0"/>
                        </a:spcAft>
                        <a:buNone/>
                      </a:pPr>
                      <a:r>
                        <a:rPr lang="fr-FR" sz="800"/>
                        <a:t>"FeeVAT": 20,</a:t>
                      </a:r>
                      <a:endParaRPr sz="800"/>
                    </a:p>
                    <a:p>
                      <a:pPr indent="0" lvl="0" marL="0" marR="0" rtl="0" algn="l">
                        <a:spcBef>
                          <a:spcPts val="0"/>
                        </a:spcBef>
                        <a:spcAft>
                          <a:spcPts val="0"/>
                        </a:spcAft>
                        <a:buNone/>
                      </a:pPr>
                      <a:r>
                        <a:rPr lang="fr-FR" sz="800"/>
                        <a:t>"FeeRecipientId": 0</a:t>
                      </a:r>
                      <a:endParaRPr sz="800"/>
                    </a:p>
                    <a:p>
                      <a:pPr indent="0" lvl="0" marL="0" marR="0" rtl="0" algn="l">
                        <a:spcBef>
                          <a:spcPts val="0"/>
                        </a:spcBef>
                        <a:spcAft>
                          <a:spcPts val="0"/>
                        </a:spcAft>
                        <a:buNone/>
                      </a:pPr>
                      <a:r>
                        <a:rPr lang="fr-FR" sz="800"/>
                        <a:t>}</a:t>
                      </a:r>
                      <a:endParaRPr sz="800">
                        <a:latin typeface="Calibri"/>
                        <a:ea typeface="Calibri"/>
                        <a:cs typeface="Calibri"/>
                        <a:sym typeface="Calibri"/>
                      </a:endParaRPr>
                    </a:p>
                  </a:txBody>
                  <a:tcPr marT="0" marB="0" marR="8175" marL="8175"/>
                </a:tc>
                <a:tc>
                  <a:txBody>
                    <a:bodyPr/>
                    <a:lstStyle/>
                    <a:p>
                      <a:pPr indent="0" lvl="0" marL="0" marR="0" rtl="0" algn="l">
                        <a:spcBef>
                          <a:spcPts val="0"/>
                        </a:spcBef>
                        <a:spcAft>
                          <a:spcPts val="0"/>
                        </a:spcAft>
                        <a:buNone/>
                      </a:pPr>
                      <a:r>
                        <a:rPr lang="fr-FR" sz="800"/>
                        <a:t>SCT_IN reçu, au statut = 1</a:t>
                      </a:r>
                      <a:endParaRPr/>
                    </a:p>
                    <a:p>
                      <a:pPr indent="0" lvl="0" marL="0" marR="0" rtl="0" algn="l">
                        <a:spcBef>
                          <a:spcPts val="0"/>
                        </a:spcBef>
                        <a:spcAft>
                          <a:spcPts val="0"/>
                        </a:spcAft>
                        <a:buNone/>
                      </a:pPr>
                      <a:r>
                        <a:rPr lang="fr-FR" sz="800"/>
                        <a:t>Compte User passe au Statut "Activé" (car tous les KYC ok)</a:t>
                      </a:r>
                      <a:endParaRPr/>
                    </a:p>
                    <a:p>
                      <a:pPr indent="0" lvl="0" marL="0" marR="0" rtl="0" algn="l">
                        <a:spcBef>
                          <a:spcPts val="0"/>
                        </a:spcBef>
                        <a:spcAft>
                          <a:spcPts val="0"/>
                        </a:spcAft>
                        <a:buNone/>
                      </a:pPr>
                      <a:r>
                        <a:rPr lang="fr-FR" sz="800"/>
                        <a:t>Solde User = Montant SCT_IN</a:t>
                      </a:r>
                      <a:endParaRPr sz="800">
                        <a:latin typeface="Calibri"/>
                        <a:ea typeface="Calibri"/>
                        <a:cs typeface="Calibri"/>
                        <a:sym typeface="Calibri"/>
                      </a:endParaRPr>
                    </a:p>
                  </a:txBody>
                  <a:tcPr marT="0" marB="0" marR="8175" marL="8175"/>
                </a:tc>
                <a:tc>
                  <a:txBody>
                    <a:bodyPr/>
                    <a:lstStyle/>
                    <a:p>
                      <a:pPr indent="0" lvl="0" marL="0" marR="0" rtl="0" algn="l">
                        <a:spcBef>
                          <a:spcPts val="0"/>
                        </a:spcBef>
                        <a:spcAft>
                          <a:spcPts val="0"/>
                        </a:spcAft>
                        <a:buNone/>
                      </a:pPr>
                      <a:r>
                        <a:rPr lang="fr-FR" sz="800"/>
                        <a:t>GET/sct/in</a:t>
                      </a:r>
                      <a:endParaRPr/>
                    </a:p>
                    <a:p>
                      <a:pPr indent="0" lvl="0" marL="0" marR="0" rtl="0" algn="l">
                        <a:spcBef>
                          <a:spcPts val="0"/>
                        </a:spcBef>
                        <a:spcAft>
                          <a:spcPts val="0"/>
                        </a:spcAft>
                        <a:buNone/>
                      </a:pPr>
                      <a:r>
                        <a:rPr lang="fr-FR" sz="800"/>
                        <a:t>statut SCT = 1</a:t>
                      </a:r>
                      <a:endParaRPr/>
                    </a:p>
                    <a:p>
                      <a:pPr indent="0" lvl="0" marL="0" marR="0" rtl="0" algn="l">
                        <a:spcBef>
                          <a:spcPts val="0"/>
                        </a:spcBef>
                        <a:spcAft>
                          <a:spcPts val="0"/>
                        </a:spcAft>
                        <a:buNone/>
                      </a:pPr>
                      <a:r>
                        <a:rPr lang="fr-FR" sz="800"/>
                        <a:t> </a:t>
                      </a:r>
                      <a:endParaRPr/>
                    </a:p>
                    <a:p>
                      <a:pPr indent="0" lvl="0" marL="0" marR="0" rtl="0" algn="l">
                        <a:spcBef>
                          <a:spcPts val="0"/>
                        </a:spcBef>
                        <a:spcAft>
                          <a:spcPts val="0"/>
                        </a:spcAft>
                        <a:buNone/>
                      </a:pPr>
                      <a:r>
                        <a:rPr lang="fr-FR" sz="800"/>
                        <a:t>GET/KYC</a:t>
                      </a:r>
                      <a:endParaRPr/>
                    </a:p>
                    <a:p>
                      <a:pPr indent="0" lvl="0" marL="0" marR="0" rtl="0" algn="l">
                        <a:spcBef>
                          <a:spcPts val="0"/>
                        </a:spcBef>
                        <a:spcAft>
                          <a:spcPts val="0"/>
                        </a:spcAft>
                        <a:buNone/>
                      </a:pPr>
                      <a:r>
                        <a:rPr lang="fr-FR" sz="800"/>
                        <a:t>statut demande = 1</a:t>
                      </a:r>
                      <a:endParaRPr/>
                    </a:p>
                    <a:p>
                      <a:pPr indent="0" lvl="0" marL="0" marR="0" rtl="0" algn="l">
                        <a:spcBef>
                          <a:spcPts val="0"/>
                        </a:spcBef>
                        <a:spcAft>
                          <a:spcPts val="0"/>
                        </a:spcAft>
                        <a:buNone/>
                      </a:pPr>
                      <a:r>
                        <a:rPr lang="fr-FR" sz="800"/>
                        <a:t> </a:t>
                      </a:r>
                      <a:endParaRPr/>
                    </a:p>
                    <a:p>
                      <a:pPr indent="0" lvl="0" marL="0" marR="0" rtl="0" algn="l">
                        <a:spcBef>
                          <a:spcPts val="0"/>
                        </a:spcBef>
                        <a:spcAft>
                          <a:spcPts val="0"/>
                        </a:spcAft>
                        <a:buNone/>
                      </a:pPr>
                      <a:r>
                        <a:rPr lang="fr-FR" sz="800"/>
                        <a:t>GET/users</a:t>
                      </a:r>
                      <a:endParaRPr/>
                    </a:p>
                    <a:p>
                      <a:pPr indent="0" lvl="0" marL="0" marR="0" rtl="0" algn="l">
                        <a:spcBef>
                          <a:spcPts val="0"/>
                        </a:spcBef>
                        <a:spcAft>
                          <a:spcPts val="0"/>
                        </a:spcAft>
                        <a:buNone/>
                      </a:pPr>
                      <a:r>
                        <a:rPr lang="fr-FR" sz="800"/>
                        <a:t>statut = 1</a:t>
                      </a:r>
                      <a:endParaRPr/>
                    </a:p>
                    <a:p>
                      <a:pPr indent="0" lvl="0" marL="0" marR="0" rtl="0" algn="l">
                        <a:spcBef>
                          <a:spcPts val="0"/>
                        </a:spcBef>
                        <a:spcAft>
                          <a:spcPts val="0"/>
                        </a:spcAft>
                        <a:buNone/>
                      </a:pPr>
                      <a:r>
                        <a:rPr lang="fr-FR" sz="800"/>
                        <a:t> </a:t>
                      </a:r>
                      <a:endParaRPr/>
                    </a:p>
                    <a:p>
                      <a:pPr indent="0" lvl="0" marL="0" marR="0" rtl="0" algn="l">
                        <a:spcBef>
                          <a:spcPts val="0"/>
                        </a:spcBef>
                        <a:spcAft>
                          <a:spcPts val="0"/>
                        </a:spcAft>
                        <a:buNone/>
                      </a:pPr>
                      <a:r>
                        <a:rPr lang="fr-FR" sz="800"/>
                        <a:t> </a:t>
                      </a:r>
                      <a:endParaRPr/>
                    </a:p>
                    <a:p>
                      <a:pPr indent="0" lvl="0" marL="0" marR="0" rtl="0" algn="l">
                        <a:spcBef>
                          <a:spcPts val="0"/>
                        </a:spcBef>
                        <a:spcAft>
                          <a:spcPts val="0"/>
                        </a:spcAft>
                        <a:buNone/>
                      </a:pPr>
                      <a:r>
                        <a:rPr lang="fr-FR" sz="800"/>
                        <a:t>Excepté par le premier SCT in le statut KYC d’un user ne sera pas impacté.</a:t>
                      </a:r>
                      <a:endParaRPr/>
                    </a:p>
                    <a:p>
                      <a:pPr indent="0" lvl="0" marL="0" marR="0" rtl="0" algn="l">
                        <a:spcBef>
                          <a:spcPts val="0"/>
                        </a:spcBef>
                        <a:spcAft>
                          <a:spcPts val="0"/>
                        </a:spcAft>
                        <a:buNone/>
                      </a:pPr>
                      <a:r>
                        <a:rPr lang="fr-FR" sz="800"/>
                        <a:t> </a:t>
                      </a:r>
                      <a:endParaRPr/>
                    </a:p>
                    <a:p>
                      <a:pPr indent="0" lvl="0" marL="0" marR="0" rtl="0" algn="l">
                        <a:spcBef>
                          <a:spcPts val="0"/>
                        </a:spcBef>
                        <a:spcAft>
                          <a:spcPts val="0"/>
                        </a:spcAft>
                        <a:buNone/>
                      </a:pPr>
                      <a:r>
                        <a:rPr lang="fr-FR" sz="800"/>
                        <a:t>Également possible de récupérer un ensemble de virement entrant pour un user et pour tous les users d’un partenaire</a:t>
                      </a:r>
                      <a:endParaRPr/>
                    </a:p>
                    <a:p>
                      <a:pPr indent="0" lvl="0" marL="0" marR="0" rtl="0" algn="l">
                        <a:spcBef>
                          <a:spcPts val="0"/>
                        </a:spcBef>
                        <a:spcAft>
                          <a:spcPts val="0"/>
                        </a:spcAft>
                        <a:buNone/>
                      </a:pPr>
                      <a:r>
                        <a:rPr lang="fr-FR" sz="800"/>
                        <a:t> </a:t>
                      </a:r>
                      <a:endParaRPr sz="800">
                        <a:latin typeface="Calibri"/>
                        <a:ea typeface="Calibri"/>
                        <a:cs typeface="Calibri"/>
                        <a:sym typeface="Calibri"/>
                      </a:endParaRPr>
                    </a:p>
                  </a:txBody>
                  <a:tcPr marT="0" marB="0" marR="8175" marL="8175"/>
                </a:tc>
                <a:tc>
                  <a:txBody>
                    <a:bodyPr/>
                    <a:lstStyle/>
                    <a:p>
                      <a:pPr indent="0" lvl="0" marL="0" marR="0" rtl="0" algn="l">
                        <a:spcBef>
                          <a:spcPts val="0"/>
                        </a:spcBef>
                        <a:spcAft>
                          <a:spcPts val="0"/>
                        </a:spcAft>
                        <a:buNone/>
                      </a:pPr>
                      <a:r>
                        <a:rPr lang="fr-FR" sz="800"/>
                        <a:t>Si un virement est effectué avant le dépôt et la validation des pièces KYC alors le virement sera laissé en attente jusqu’à validation des autres pièces. </a:t>
                      </a:r>
                      <a:endParaRPr/>
                    </a:p>
                    <a:p>
                      <a:pPr indent="0" lvl="0" marL="0" marR="0" rtl="0" algn="l">
                        <a:spcBef>
                          <a:spcPts val="0"/>
                        </a:spcBef>
                        <a:spcAft>
                          <a:spcPts val="0"/>
                        </a:spcAft>
                        <a:buNone/>
                      </a:pPr>
                      <a:r>
                        <a:rPr lang="fr-FR" sz="800"/>
                        <a:t>Ceci est le comportement sandbox, en production le virement sera rejeté sans mise en attente si les pièces KYC ne sont pas validées.</a:t>
                      </a:r>
                      <a:endParaRPr/>
                    </a:p>
                    <a:p>
                      <a:pPr indent="0" lvl="0" marL="0" marR="0" rtl="0" algn="l">
                        <a:spcBef>
                          <a:spcPts val="0"/>
                        </a:spcBef>
                        <a:spcAft>
                          <a:spcPts val="0"/>
                        </a:spcAft>
                        <a:buNone/>
                      </a:pPr>
                      <a:r>
                        <a:rPr lang="fr-FR" sz="800"/>
                        <a:t>Désormais le compte est capable de réaliser des paiements sortants (carte, P2P, SCT_OUT) / entrants</a:t>
                      </a:r>
                      <a:endParaRPr/>
                    </a:p>
                    <a:p>
                      <a:pPr indent="0" lvl="0" marL="0" marR="0" rtl="0" algn="l">
                        <a:spcBef>
                          <a:spcPts val="0"/>
                        </a:spcBef>
                        <a:spcAft>
                          <a:spcPts val="0"/>
                        </a:spcAft>
                        <a:buNone/>
                      </a:pPr>
                      <a:r>
                        <a:rPr lang="fr-FR" sz="800"/>
                        <a:t> </a:t>
                      </a:r>
                      <a:endParaRPr/>
                    </a:p>
                    <a:p>
                      <a:pPr indent="0" lvl="0" marL="0" marR="0" rtl="0" algn="l">
                        <a:spcBef>
                          <a:spcPts val="0"/>
                        </a:spcBef>
                        <a:spcAft>
                          <a:spcPts val="0"/>
                        </a:spcAft>
                        <a:buNone/>
                      </a:pPr>
                      <a:r>
                        <a:rPr lang="fr-FR" sz="800">
                          <a:highlight>
                            <a:srgbClr val="FF0000"/>
                          </a:highlight>
                        </a:rPr>
                        <a:t>/!\</a:t>
                      </a:r>
                      <a:r>
                        <a:rPr lang="fr-FR" sz="800"/>
                        <a:t> le champs Third Party Full Name du virement doit contenir le même nom prénom que le user que vous cherchez à créditer.</a:t>
                      </a:r>
                      <a:endParaRPr/>
                    </a:p>
                    <a:p>
                      <a:pPr indent="0" lvl="0" marL="0" marR="0" rtl="0" algn="l">
                        <a:spcBef>
                          <a:spcPts val="0"/>
                        </a:spcBef>
                        <a:spcAft>
                          <a:spcPts val="0"/>
                        </a:spcAft>
                        <a:buNone/>
                      </a:pPr>
                      <a:r>
                        <a:rPr lang="fr-FR" sz="800"/>
                        <a:t> </a:t>
                      </a:r>
                      <a:endParaRPr sz="800">
                        <a:latin typeface="Calibri"/>
                        <a:ea typeface="Calibri"/>
                        <a:cs typeface="Calibri"/>
                        <a:sym typeface="Calibri"/>
                      </a:endParaRPr>
                    </a:p>
                  </a:txBody>
                  <a:tcPr marT="0" marB="0" marR="8175" marL="8175"/>
                </a:tc>
              </a:tr>
            </a:tbl>
          </a:graphicData>
        </a:graphic>
      </p:graphicFrame>
      <p:sp>
        <p:nvSpPr>
          <p:cNvPr id="344" name="Google Shape;344;p10"/>
          <p:cNvSpPr/>
          <p:nvPr/>
        </p:nvSpPr>
        <p:spPr>
          <a:xfrm>
            <a:off x="-21173720" y="657667"/>
            <a:ext cx="34897659" cy="63094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100"/>
              <a:buFont typeface="Arial"/>
              <a:buNone/>
            </a:pPr>
            <a:br>
              <a:rPr b="0" i="0" lang="fr-FR" sz="1100" u="none" cap="none" strike="noStrike">
                <a:solidFill>
                  <a:schemeClr val="dk1"/>
                </a:solidFill>
                <a:latin typeface="Arial"/>
                <a:ea typeface="Arial"/>
                <a:cs typeface="Arial"/>
                <a:sym typeface="Arial"/>
              </a:rPr>
            </a:br>
            <a:endParaRPr b="0" i="0" sz="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5" name="Google Shape;345;p10"/>
          <p:cNvSpPr txBox="1"/>
          <p:nvPr/>
        </p:nvSpPr>
        <p:spPr>
          <a:xfrm>
            <a:off x="144007" y="-13636"/>
            <a:ext cx="599009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a:solidFill>
                  <a:srgbClr val="002060"/>
                </a:solidFill>
                <a:latin typeface="Arial"/>
                <a:ea typeface="Arial"/>
                <a:cs typeface="Arial"/>
                <a:sym typeface="Arial"/>
              </a:rPr>
              <a:t>Les fonctionnalités API de base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0" name="Shape 350"/>
        <p:cNvGrpSpPr/>
        <p:nvPr/>
      </p:nvGrpSpPr>
      <p:grpSpPr>
        <a:xfrm>
          <a:off x="0" y="0"/>
          <a:ext cx="0" cy="0"/>
          <a:chOff x="0" y="0"/>
          <a:chExt cx="0" cy="0"/>
        </a:xfrm>
      </p:grpSpPr>
      <p:sp>
        <p:nvSpPr>
          <p:cNvPr id="351" name="Google Shape;351;p11"/>
          <p:cNvSpPr txBox="1"/>
          <p:nvPr>
            <p:ph idx="1" type="body"/>
          </p:nvPr>
        </p:nvSpPr>
        <p:spPr>
          <a:xfrm>
            <a:off x="628649" y="1001794"/>
            <a:ext cx="7886699" cy="315468"/>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1500"/>
              <a:buNone/>
            </a:pPr>
            <a:r>
              <a:rPr lang="fr-FR" sz="1500">
                <a:solidFill>
                  <a:schemeClr val="dk1"/>
                </a:solidFill>
                <a:latin typeface="Arial"/>
                <a:ea typeface="Arial"/>
                <a:cs typeface="Arial"/>
                <a:sym typeface="Arial"/>
              </a:rPr>
              <a:t>1</a:t>
            </a:r>
            <a:endParaRPr/>
          </a:p>
        </p:txBody>
      </p:sp>
      <p:sp>
        <p:nvSpPr>
          <p:cNvPr id="352" name="Google Shape;352;p11"/>
          <p:cNvSpPr txBox="1"/>
          <p:nvPr>
            <p:ph idx="10" type="dt"/>
          </p:nvPr>
        </p:nvSpPr>
        <p:spPr>
          <a:xfrm>
            <a:off x="628650" y="4767262"/>
            <a:ext cx="2057400" cy="2738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fr-FR" sz="1200">
                <a:solidFill>
                  <a:srgbClr val="888888"/>
                </a:solidFill>
              </a:rPr>
              <a:t>JJ MMMM AAAA</a:t>
            </a:r>
            <a:endParaRPr/>
          </a:p>
        </p:txBody>
      </p:sp>
      <p:sp>
        <p:nvSpPr>
          <p:cNvPr id="353" name="Google Shape;353;p11"/>
          <p:cNvSpPr txBox="1"/>
          <p:nvPr>
            <p:ph idx="11" type="ftr"/>
          </p:nvPr>
        </p:nvSpPr>
        <p:spPr>
          <a:xfrm>
            <a:off x="3028950" y="4767262"/>
            <a:ext cx="3086100" cy="27384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None/>
            </a:pPr>
            <a:r>
              <a:rPr lang="fr-FR" sz="1200">
                <a:solidFill>
                  <a:srgbClr val="888888"/>
                </a:solidFill>
                <a:latin typeface="Arial"/>
                <a:ea typeface="Arial"/>
                <a:cs typeface="Arial"/>
                <a:sym typeface="Arial"/>
              </a:rPr>
              <a:t>TITRE DE LA PRÉSENTATION</a:t>
            </a:r>
            <a:endParaRPr/>
          </a:p>
        </p:txBody>
      </p:sp>
      <p:sp>
        <p:nvSpPr>
          <p:cNvPr id="354" name="Google Shape;354;p11"/>
          <p:cNvSpPr txBox="1"/>
          <p:nvPr>
            <p:ph idx="12" type="sldNum"/>
          </p:nvPr>
        </p:nvSpPr>
        <p:spPr>
          <a:xfrm>
            <a:off x="6457950" y="4767262"/>
            <a:ext cx="2057400" cy="273844"/>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None/>
            </a:pPr>
            <a:fld id="{00000000-1234-1234-1234-123412341234}" type="slidenum">
              <a:rPr lang="fr-FR" sz="1200">
                <a:solidFill>
                  <a:srgbClr val="888888"/>
                </a:solidFill>
              </a:rPr>
              <a:t>‹#›</a:t>
            </a:fld>
            <a:endParaRPr sz="1200">
              <a:solidFill>
                <a:srgbClr val="888888"/>
              </a:solidFill>
            </a:endParaRPr>
          </a:p>
        </p:txBody>
      </p:sp>
      <p:sp>
        <p:nvSpPr>
          <p:cNvPr id="355" name="Google Shape;355;p11"/>
          <p:cNvSpPr/>
          <p:nvPr/>
        </p:nvSpPr>
        <p:spPr>
          <a:xfrm>
            <a:off x="-21173720" y="619195"/>
            <a:ext cx="34897659" cy="707886"/>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Clr>
                <a:schemeClr val="dk1"/>
              </a:buClr>
              <a:buSzPts val="1100"/>
              <a:buFont typeface="Arial"/>
              <a:buNone/>
            </a:pPr>
            <a:br>
              <a:rPr b="0" i="0" lang="fr-FR" sz="1100" u="none" cap="none" strike="noStrike">
                <a:solidFill>
                  <a:schemeClr val="dk1"/>
                </a:solidFill>
                <a:latin typeface="Arial"/>
                <a:ea typeface="Arial"/>
                <a:cs typeface="Arial"/>
                <a:sym typeface="Arial"/>
              </a:rPr>
            </a:br>
            <a:endParaRPr b="0" i="0" sz="600" u="none" cap="none" strike="noStrike">
              <a:solidFill>
                <a:schemeClr val="dk1"/>
              </a:solidFill>
              <a:latin typeface="Arial"/>
              <a:ea typeface="Arial"/>
              <a:cs typeface="Arial"/>
              <a:sym typeface="Arial"/>
            </a:endParaRPr>
          </a:p>
          <a:p>
            <a:pPr indent="0" lvl="0" marL="0" marR="0" rtl="0" algn="l">
              <a:spcBef>
                <a:spcPts val="60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aphicFrame>
        <p:nvGraphicFramePr>
          <p:cNvPr id="356" name="Google Shape;356;p11"/>
          <p:cNvGraphicFramePr/>
          <p:nvPr/>
        </p:nvGraphicFramePr>
        <p:xfrm>
          <a:off x="2" y="503447"/>
          <a:ext cx="3000000" cy="3000000"/>
        </p:xfrm>
        <a:graphic>
          <a:graphicData uri="http://schemas.openxmlformats.org/drawingml/2006/table">
            <a:tbl>
              <a:tblPr bandRow="1" firstCol="1" firstRow="1">
                <a:noFill/>
                <a:tableStyleId>{FE69AE70-C98F-4571-BD42-4A805139FF3C}</a:tableStyleId>
              </a:tblPr>
              <a:tblGrid>
                <a:gridCol w="341800"/>
                <a:gridCol w="942875"/>
                <a:gridCol w="1075725"/>
                <a:gridCol w="1072400"/>
                <a:gridCol w="1522925"/>
                <a:gridCol w="1578275"/>
                <a:gridCol w="2609975"/>
              </a:tblGrid>
              <a:tr h="218900">
                <a:tc>
                  <a:txBody>
                    <a:bodyPr/>
                    <a:lstStyle/>
                    <a:p>
                      <a:pPr indent="0" lvl="0" marL="0" marR="0" rtl="0" algn="l">
                        <a:spcBef>
                          <a:spcPts val="0"/>
                        </a:spcBef>
                        <a:spcAft>
                          <a:spcPts val="0"/>
                        </a:spcAft>
                        <a:buNone/>
                      </a:pPr>
                      <a:r>
                        <a:rPr lang="fr-FR" sz="800"/>
                        <a:t>Order</a:t>
                      </a:r>
                      <a:endParaRPr sz="800">
                        <a:latin typeface="Calibri"/>
                        <a:ea typeface="Calibri"/>
                        <a:cs typeface="Calibri"/>
                        <a:sym typeface="Calibri"/>
                      </a:endParaRPr>
                    </a:p>
                  </a:txBody>
                  <a:tcPr marT="0" marB="0" marR="14350" marL="14350"/>
                </a:tc>
                <a:tc>
                  <a:txBody>
                    <a:bodyPr/>
                    <a:lstStyle/>
                    <a:p>
                      <a:pPr indent="0" lvl="0" marL="0" marR="0" rtl="0" algn="l">
                        <a:spcBef>
                          <a:spcPts val="0"/>
                        </a:spcBef>
                        <a:spcAft>
                          <a:spcPts val="0"/>
                        </a:spcAft>
                        <a:buNone/>
                      </a:pPr>
                      <a:r>
                        <a:rPr lang="fr-FR" sz="800"/>
                        <a:t>Action</a:t>
                      </a:r>
                      <a:endParaRPr sz="800">
                        <a:latin typeface="Calibri"/>
                        <a:ea typeface="Calibri"/>
                        <a:cs typeface="Calibri"/>
                        <a:sym typeface="Calibri"/>
                      </a:endParaRPr>
                    </a:p>
                  </a:txBody>
                  <a:tcPr marT="0" marB="0" marR="14350" marL="14350"/>
                </a:tc>
                <a:tc>
                  <a:txBody>
                    <a:bodyPr/>
                    <a:lstStyle/>
                    <a:p>
                      <a:pPr indent="-179705" lvl="0" marL="179705" marR="0" rtl="0" algn="l">
                        <a:spcBef>
                          <a:spcPts val="0"/>
                        </a:spcBef>
                        <a:spcAft>
                          <a:spcPts val="0"/>
                        </a:spcAft>
                        <a:buNone/>
                      </a:pPr>
                      <a:r>
                        <a:rPr lang="fr-FR" sz="800"/>
                        <a:t>API</a:t>
                      </a:r>
                      <a:endParaRPr sz="800">
                        <a:latin typeface="Calibri"/>
                        <a:ea typeface="Calibri"/>
                        <a:cs typeface="Calibri"/>
                        <a:sym typeface="Calibri"/>
                      </a:endParaRPr>
                    </a:p>
                  </a:txBody>
                  <a:tcPr marT="0" marB="0" marR="14350" marL="14350"/>
                </a:tc>
                <a:tc>
                  <a:txBody>
                    <a:bodyPr/>
                    <a:lstStyle/>
                    <a:p>
                      <a:pPr indent="0" lvl="0" marL="0" marR="0" rtl="0" algn="l">
                        <a:spcBef>
                          <a:spcPts val="0"/>
                        </a:spcBef>
                        <a:spcAft>
                          <a:spcPts val="0"/>
                        </a:spcAft>
                        <a:buNone/>
                      </a:pPr>
                      <a:r>
                        <a:rPr lang="fr-FR" sz="800"/>
                        <a:t>Exemple</a:t>
                      </a:r>
                      <a:endParaRPr sz="800">
                        <a:latin typeface="Calibri"/>
                        <a:ea typeface="Calibri"/>
                        <a:cs typeface="Calibri"/>
                        <a:sym typeface="Calibri"/>
                      </a:endParaRPr>
                    </a:p>
                  </a:txBody>
                  <a:tcPr marT="0" marB="0" marR="14350" marL="14350"/>
                </a:tc>
                <a:tc>
                  <a:txBody>
                    <a:bodyPr/>
                    <a:lstStyle/>
                    <a:p>
                      <a:pPr indent="0" lvl="0" marL="0" marR="0" rtl="0" algn="l">
                        <a:spcBef>
                          <a:spcPts val="0"/>
                        </a:spcBef>
                        <a:spcAft>
                          <a:spcPts val="0"/>
                        </a:spcAft>
                        <a:buNone/>
                      </a:pPr>
                      <a:r>
                        <a:rPr lang="fr-FR" sz="800"/>
                        <a:t>Objectif &amp; Critères de vérification </a:t>
                      </a:r>
                      <a:endParaRPr sz="800">
                        <a:latin typeface="Calibri"/>
                        <a:ea typeface="Calibri"/>
                        <a:cs typeface="Calibri"/>
                        <a:sym typeface="Calibri"/>
                      </a:endParaRPr>
                    </a:p>
                  </a:txBody>
                  <a:tcPr marT="0" marB="0" marR="14350" marL="14350"/>
                </a:tc>
                <a:tc>
                  <a:txBody>
                    <a:bodyPr/>
                    <a:lstStyle/>
                    <a:p>
                      <a:pPr indent="0" lvl="0" marL="0" marR="0" rtl="0" algn="l">
                        <a:spcBef>
                          <a:spcPts val="0"/>
                        </a:spcBef>
                        <a:spcAft>
                          <a:spcPts val="0"/>
                        </a:spcAft>
                        <a:buNone/>
                      </a:pPr>
                      <a:r>
                        <a:rPr lang="fr-FR" sz="800"/>
                        <a:t>API pour vérifier</a:t>
                      </a:r>
                      <a:endParaRPr sz="800">
                        <a:latin typeface="Calibri"/>
                        <a:ea typeface="Calibri"/>
                        <a:cs typeface="Calibri"/>
                        <a:sym typeface="Calibri"/>
                      </a:endParaRPr>
                    </a:p>
                  </a:txBody>
                  <a:tcPr marT="0" marB="0" marR="14350" marL="14350"/>
                </a:tc>
                <a:tc>
                  <a:txBody>
                    <a:bodyPr/>
                    <a:lstStyle/>
                    <a:p>
                      <a:pPr indent="0" lvl="0" marL="0" marR="0" rtl="0" algn="l">
                        <a:spcBef>
                          <a:spcPts val="0"/>
                        </a:spcBef>
                        <a:spcAft>
                          <a:spcPts val="0"/>
                        </a:spcAft>
                        <a:buNone/>
                      </a:pPr>
                      <a:r>
                        <a:rPr lang="fr-FR" sz="800"/>
                        <a:t>Commentaire / Règles de gestion</a:t>
                      </a:r>
                      <a:endParaRPr sz="800">
                        <a:latin typeface="Calibri"/>
                        <a:ea typeface="Calibri"/>
                        <a:cs typeface="Calibri"/>
                        <a:sym typeface="Calibri"/>
                      </a:endParaRPr>
                    </a:p>
                  </a:txBody>
                  <a:tcPr marT="0" marB="0" marR="14350" marL="14350"/>
                </a:tc>
              </a:tr>
              <a:tr h="124700">
                <a:tc gridSpan="7">
                  <a:txBody>
                    <a:bodyPr/>
                    <a:lstStyle/>
                    <a:p>
                      <a:pPr indent="0" lvl="0" marL="0" marR="0" rtl="0" algn="ctr">
                        <a:spcBef>
                          <a:spcPts val="0"/>
                        </a:spcBef>
                        <a:spcAft>
                          <a:spcPts val="0"/>
                        </a:spcAft>
                        <a:buNone/>
                      </a:pPr>
                      <a:r>
                        <a:rPr lang="fr-FR" sz="800"/>
                        <a:t>LA COMMANDE ET ACTIVATION DES CARTES</a:t>
                      </a:r>
                      <a:endParaRPr sz="800">
                        <a:latin typeface="Calibri"/>
                        <a:ea typeface="Calibri"/>
                        <a:cs typeface="Calibri"/>
                        <a:sym typeface="Calibri"/>
                      </a:endParaRPr>
                    </a:p>
                  </a:txBody>
                  <a:tcPr marT="0" marB="0" marR="14350" marL="14350"/>
                </a:tc>
                <a:tc hMerge="1"/>
                <a:tc hMerge="1"/>
                <a:tc hMerge="1"/>
                <a:tc hMerge="1"/>
                <a:tc hMerge="1"/>
                <a:tc hMerge="1"/>
              </a:tr>
              <a:tr h="2079500">
                <a:tc>
                  <a:txBody>
                    <a:bodyPr/>
                    <a:lstStyle/>
                    <a:p>
                      <a:pPr indent="0" lvl="0" marL="0" marR="0" rtl="0" algn="l">
                        <a:spcBef>
                          <a:spcPts val="0"/>
                        </a:spcBef>
                        <a:spcAft>
                          <a:spcPts val="0"/>
                        </a:spcAft>
                        <a:buNone/>
                      </a:pPr>
                      <a:r>
                        <a:rPr lang="fr-FR" sz="800"/>
                        <a:t>5</a:t>
                      </a:r>
                      <a:endParaRPr sz="800">
                        <a:latin typeface="Calibri"/>
                        <a:ea typeface="Calibri"/>
                        <a:cs typeface="Calibri"/>
                        <a:sym typeface="Calibri"/>
                      </a:endParaRPr>
                    </a:p>
                  </a:txBody>
                  <a:tcPr marT="0" marB="0" marR="14350" marL="14350"/>
                </a:tc>
                <a:tc>
                  <a:txBody>
                    <a:bodyPr/>
                    <a:lstStyle/>
                    <a:p>
                      <a:pPr indent="0" lvl="0" marL="0" marR="0" rtl="0" algn="l">
                        <a:spcBef>
                          <a:spcPts val="0"/>
                        </a:spcBef>
                        <a:spcAft>
                          <a:spcPts val="0"/>
                        </a:spcAft>
                        <a:buNone/>
                      </a:pPr>
                      <a:r>
                        <a:rPr lang="fr-FR" sz="800"/>
                        <a:t>Créer une carte physique</a:t>
                      </a:r>
                      <a:endParaRPr sz="800">
                        <a:latin typeface="Calibri"/>
                        <a:ea typeface="Calibri"/>
                        <a:cs typeface="Calibri"/>
                        <a:sym typeface="Calibri"/>
                      </a:endParaRPr>
                    </a:p>
                  </a:txBody>
                  <a:tcPr marT="0" marB="0" marR="14350" marL="14350"/>
                </a:tc>
                <a:tc>
                  <a:txBody>
                    <a:bodyPr/>
                    <a:lstStyle/>
                    <a:p>
                      <a:pPr indent="0" lvl="0" marL="0" marR="0" rtl="0" algn="l">
                        <a:spcBef>
                          <a:spcPts val="0"/>
                        </a:spcBef>
                        <a:spcAft>
                          <a:spcPts val="0"/>
                        </a:spcAft>
                        <a:buNone/>
                      </a:pPr>
                      <a:r>
                        <a:rPr lang="fr-FR" sz="800">
                          <a:solidFill>
                            <a:schemeClr val="dk1"/>
                          </a:solidFill>
                          <a:latin typeface="Arial"/>
                          <a:ea typeface="Arial"/>
                          <a:cs typeface="Arial"/>
                          <a:sym typeface="Arial"/>
                        </a:rPr>
                        <a:t>POST /api/domainePartenaire/users/appuserid/cards/</a:t>
                      </a:r>
                      <a:endParaRPr/>
                    </a:p>
                  </a:txBody>
                  <a:tcPr marT="0" marB="0" marR="14350" marL="14350"/>
                </a:tc>
                <a:tc>
                  <a:txBody>
                    <a:bodyPr/>
                    <a:lstStyle/>
                    <a:p>
                      <a:pPr indent="0" lvl="0" marL="0" marR="0" rtl="0" algn="l">
                        <a:spcBef>
                          <a:spcPts val="0"/>
                        </a:spcBef>
                        <a:spcAft>
                          <a:spcPts val="0"/>
                        </a:spcAft>
                        <a:buNone/>
                      </a:pPr>
                      <a:r>
                        <a:rPr lang="fr-FR" sz="800"/>
                        <a:t>{</a:t>
                      </a:r>
                      <a:endParaRPr/>
                    </a:p>
                    <a:p>
                      <a:pPr indent="0" lvl="0" marL="0" marR="0" rtl="0" algn="l">
                        <a:spcBef>
                          <a:spcPts val="0"/>
                        </a:spcBef>
                        <a:spcAft>
                          <a:spcPts val="0"/>
                        </a:spcAft>
                        <a:buNone/>
                      </a:pPr>
                      <a:r>
                        <a:rPr lang="fr-FR" sz="800"/>
                        <a:t>"AppCardId":"card123",</a:t>
                      </a:r>
                      <a:endParaRPr/>
                    </a:p>
                    <a:p>
                      <a:pPr indent="0" lvl="0" marL="0" marR="0" rtl="0" algn="l">
                        <a:spcBef>
                          <a:spcPts val="0"/>
                        </a:spcBef>
                        <a:spcAft>
                          <a:spcPts val="0"/>
                        </a:spcAft>
                        <a:buNone/>
                      </a:pPr>
                      <a:r>
                        <a:rPr lang="fr-FR" sz="800"/>
                        <a:t>"Name":"carte bancaire",</a:t>
                      </a:r>
                      <a:endParaRPr/>
                    </a:p>
                    <a:p>
                      <a:pPr indent="0" lvl="0" marL="0" marR="0" rtl="0" algn="l">
                        <a:spcBef>
                          <a:spcPts val="0"/>
                        </a:spcBef>
                        <a:spcAft>
                          <a:spcPts val="0"/>
                        </a:spcAft>
                        <a:buNone/>
                      </a:pPr>
                      <a:r>
                        <a:rPr lang="fr-FR" sz="800"/>
                        <a:t>"Type": 2,</a:t>
                      </a:r>
                      <a:endParaRPr/>
                    </a:p>
                    <a:p>
                      <a:pPr indent="0" lvl="0" marL="0" marR="0" rtl="0" algn="l">
                        <a:spcBef>
                          <a:spcPts val="0"/>
                        </a:spcBef>
                        <a:spcAft>
                          <a:spcPts val="0"/>
                        </a:spcAft>
                        <a:buNone/>
                      </a:pPr>
                      <a:r>
                        <a:rPr lang="fr-FR" sz="800"/>
                        <a:t>"FintechCultureName": "FRENCH",</a:t>
                      </a:r>
                      <a:endParaRPr/>
                    </a:p>
                    <a:p>
                      <a:pPr indent="0" lvl="0" marL="0" marR="0" rtl="0" algn="l">
                        <a:spcBef>
                          <a:spcPts val="0"/>
                        </a:spcBef>
                        <a:spcAft>
                          <a:spcPts val="0"/>
                        </a:spcAft>
                        <a:buNone/>
                      </a:pPr>
                      <a:r>
                        <a:rPr lang="fr-FR" sz="800"/>
                        <a:t>"UseRandomPin": 1,</a:t>
                      </a:r>
                      <a:endParaRPr/>
                    </a:p>
                    <a:p>
                      <a:pPr indent="0" lvl="0" marL="0" marR="0" rtl="0" algn="l">
                        <a:spcBef>
                          <a:spcPts val="0"/>
                        </a:spcBef>
                        <a:spcAft>
                          <a:spcPts val="0"/>
                        </a:spcAft>
                        <a:buNone/>
                      </a:pPr>
                      <a:r>
                        <a:rPr lang="fr-FR" sz="800"/>
                        <a:t>"IsAlphaTest": 0,</a:t>
                      </a:r>
                      <a:endParaRPr/>
                    </a:p>
                    <a:p>
                      <a:pPr indent="0" lvl="0" marL="0" marR="0" rtl="0" algn="l">
                        <a:spcBef>
                          <a:spcPts val="0"/>
                        </a:spcBef>
                        <a:spcAft>
                          <a:spcPts val="0"/>
                        </a:spcAft>
                        <a:buNone/>
                      </a:pPr>
                      <a:r>
                        <a:rPr lang="fr-FR" sz="800"/>
                        <a:t>"AccountId":</a:t>
                      </a:r>
                      <a:endParaRPr/>
                    </a:p>
                    <a:p>
                      <a:pPr indent="0" lvl="0" marL="0" marR="0" rtl="0" algn="l">
                        <a:spcBef>
                          <a:spcPts val="0"/>
                        </a:spcBef>
                        <a:spcAft>
                          <a:spcPts val="0"/>
                        </a:spcAft>
                        <a:buNone/>
                      </a:pPr>
                      <a:r>
                        <a:rPr lang="fr-FR" sz="800"/>
                        <a:t>{</a:t>
                      </a:r>
                      <a:endParaRPr/>
                    </a:p>
                    <a:p>
                      <a:pPr indent="0" lvl="0" marL="0" marR="0" rtl="0" algn="l">
                        <a:spcBef>
                          <a:spcPts val="0"/>
                        </a:spcBef>
                        <a:spcAft>
                          <a:spcPts val="0"/>
                        </a:spcAft>
                        <a:buNone/>
                      </a:pPr>
                      <a:r>
                        <a:rPr lang="fr-FR" sz="800"/>
                        <a:t>"AppAccountId":"123"</a:t>
                      </a:r>
                      <a:endParaRPr/>
                    </a:p>
                    <a:p>
                      <a:pPr indent="0" lvl="0" marL="0" marR="0" rtl="0" algn="l">
                        <a:spcBef>
                          <a:spcPts val="0"/>
                        </a:spcBef>
                        <a:spcAft>
                          <a:spcPts val="0"/>
                        </a:spcAft>
                        <a:buNone/>
                      </a:pPr>
                      <a:r>
                        <a:rPr lang="fr-FR" sz="800"/>
                        <a:t>},</a:t>
                      </a:r>
                      <a:endParaRPr/>
                    </a:p>
                    <a:p>
                      <a:pPr indent="0" lvl="0" marL="0" marR="0" rtl="0" algn="l">
                        <a:spcBef>
                          <a:spcPts val="0"/>
                        </a:spcBef>
                        <a:spcAft>
                          <a:spcPts val="0"/>
                        </a:spcAft>
                        <a:buNone/>
                      </a:pPr>
                      <a:r>
                        <a:rPr lang="fr-FR" sz="800"/>
                        <a:t>"CreationType": {	</a:t>
                      </a:r>
                      <a:endParaRPr/>
                    </a:p>
                    <a:p>
                      <a:pPr indent="0" lvl="0" marL="0" marR="0" rtl="0" algn="l">
                        <a:spcBef>
                          <a:spcPts val="0"/>
                        </a:spcBef>
                        <a:spcAft>
                          <a:spcPts val="0"/>
                        </a:spcAft>
                        <a:buNone/>
                      </a:pPr>
                      <a:r>
                        <a:rPr lang="fr-FR" sz="800"/>
                        <a:t>"Action": 0</a:t>
                      </a:r>
                      <a:endParaRPr/>
                    </a:p>
                    <a:p>
                      <a:pPr indent="0" lvl="0" marL="0" marR="0" rtl="0" algn="l">
                        <a:spcBef>
                          <a:spcPts val="0"/>
                        </a:spcBef>
                        <a:spcAft>
                          <a:spcPts val="0"/>
                        </a:spcAft>
                        <a:buNone/>
                      </a:pPr>
                      <a:r>
                        <a:rPr lang="fr-FR" sz="800"/>
                        <a:t>}</a:t>
                      </a:r>
                      <a:endParaRPr/>
                    </a:p>
                    <a:p>
                      <a:pPr indent="0" lvl="0" marL="0" marR="0" rtl="0" algn="l">
                        <a:spcBef>
                          <a:spcPts val="0"/>
                        </a:spcBef>
                        <a:spcAft>
                          <a:spcPts val="0"/>
                        </a:spcAft>
                        <a:buNone/>
                      </a:pPr>
                      <a:r>
                        <a:rPr lang="fr-FR" sz="800"/>
                        <a:t>}</a:t>
                      </a:r>
                      <a:endParaRPr sz="800">
                        <a:latin typeface="Calibri"/>
                        <a:ea typeface="Calibri"/>
                        <a:cs typeface="Calibri"/>
                        <a:sym typeface="Calibri"/>
                      </a:endParaRPr>
                    </a:p>
                  </a:txBody>
                  <a:tcPr marT="0" marB="0" marR="14350" marL="14350"/>
                </a:tc>
                <a:tc>
                  <a:txBody>
                    <a:bodyPr/>
                    <a:lstStyle/>
                    <a:p>
                      <a:pPr indent="0" lvl="0" marL="0" marR="0" rtl="0" algn="l">
                        <a:spcBef>
                          <a:spcPts val="0"/>
                        </a:spcBef>
                        <a:spcAft>
                          <a:spcPts val="0"/>
                        </a:spcAft>
                        <a:buNone/>
                      </a:pPr>
                      <a:r>
                        <a:rPr lang="fr-FR" sz="800"/>
                        <a:t>La carte et créée et commandée avec le statut = 1 « Sent ».</a:t>
                      </a:r>
                      <a:endParaRPr sz="800">
                        <a:latin typeface="Calibri"/>
                        <a:ea typeface="Calibri"/>
                        <a:cs typeface="Calibri"/>
                        <a:sym typeface="Calibri"/>
                      </a:endParaRPr>
                    </a:p>
                  </a:txBody>
                  <a:tcPr marT="0" marB="0" marR="14350" marL="14350"/>
                </a:tc>
                <a:tc>
                  <a:txBody>
                    <a:bodyPr/>
                    <a:lstStyle/>
                    <a:p>
                      <a:pPr indent="0" lvl="0" marL="0" marR="0" rtl="0" algn="l">
                        <a:spcBef>
                          <a:spcPts val="0"/>
                        </a:spcBef>
                        <a:spcAft>
                          <a:spcPts val="0"/>
                        </a:spcAft>
                        <a:buNone/>
                      </a:pPr>
                      <a:r>
                        <a:rPr lang="fr-FR" sz="800"/>
                        <a:t>GET/cards/issued</a:t>
                      </a:r>
                      <a:endParaRPr/>
                    </a:p>
                    <a:p>
                      <a:pPr indent="0" lvl="0" marL="0" marR="0" rtl="0" algn="l">
                        <a:spcBef>
                          <a:spcPts val="0"/>
                        </a:spcBef>
                        <a:spcAft>
                          <a:spcPts val="0"/>
                        </a:spcAft>
                        <a:buNone/>
                      </a:pPr>
                      <a:r>
                        <a:rPr lang="fr-FR" sz="800"/>
                        <a:t>statut carte = 1</a:t>
                      </a:r>
                      <a:endParaRPr/>
                    </a:p>
                    <a:p>
                      <a:pPr indent="0" lvl="0" marL="0" marR="0" rtl="0" algn="l">
                        <a:spcBef>
                          <a:spcPts val="0"/>
                        </a:spcBef>
                        <a:spcAft>
                          <a:spcPts val="0"/>
                        </a:spcAft>
                        <a:buNone/>
                      </a:pPr>
                      <a:r>
                        <a:rPr lang="fr-FR" sz="800"/>
                        <a:t> </a:t>
                      </a:r>
                      <a:endParaRPr/>
                    </a:p>
                    <a:p>
                      <a:pPr indent="0" lvl="0" marL="0" marR="0" rtl="0" algn="l">
                        <a:spcBef>
                          <a:spcPts val="0"/>
                        </a:spcBef>
                        <a:spcAft>
                          <a:spcPts val="0"/>
                        </a:spcAft>
                        <a:buNone/>
                      </a:pPr>
                      <a:r>
                        <a:rPr lang="fr-FR" sz="800"/>
                        <a:t>Également possible de récupérer un ensemble de carte émise pour un user ou pour tous les users d’un partenaire.</a:t>
                      </a:r>
                      <a:endParaRPr sz="800">
                        <a:latin typeface="Calibri"/>
                        <a:ea typeface="Calibri"/>
                        <a:cs typeface="Calibri"/>
                        <a:sym typeface="Calibri"/>
                      </a:endParaRPr>
                    </a:p>
                  </a:txBody>
                  <a:tcPr marT="0" marB="0" marR="14350" marL="14350"/>
                </a:tc>
                <a:tc>
                  <a:txBody>
                    <a:bodyPr/>
                    <a:lstStyle/>
                    <a:p>
                      <a:pPr indent="0" lvl="0" marL="0" marR="0" rtl="0" algn="l">
                        <a:spcBef>
                          <a:spcPts val="0"/>
                        </a:spcBef>
                        <a:spcAft>
                          <a:spcPts val="0"/>
                        </a:spcAft>
                        <a:buNone/>
                      </a:pPr>
                      <a:r>
                        <a:rPr lang="fr-FR" sz="800"/>
                        <a:t>Note : en production, le statut = 0 (Ordered) existe pendant 48h à 72h avant de passer à Sent pour la carte physique. Il s’agit du temps nécessaire à la personnalisation et à l’envoi de la carte par l’atelier de fabrication. </a:t>
                      </a:r>
                      <a:endParaRPr/>
                    </a:p>
                    <a:p>
                      <a:pPr indent="0" lvl="0" marL="0" marR="0" rtl="0" algn="l">
                        <a:spcBef>
                          <a:spcPts val="0"/>
                        </a:spcBef>
                        <a:spcAft>
                          <a:spcPts val="0"/>
                        </a:spcAft>
                        <a:buNone/>
                      </a:pPr>
                      <a:r>
                        <a:rPr lang="fr-FR" sz="800"/>
                        <a:t> </a:t>
                      </a:r>
                      <a:endParaRPr/>
                    </a:p>
                    <a:p>
                      <a:pPr indent="0" lvl="0" marL="0" marR="0" rtl="0" algn="l">
                        <a:spcBef>
                          <a:spcPts val="0"/>
                        </a:spcBef>
                        <a:spcAft>
                          <a:spcPts val="0"/>
                        </a:spcAft>
                        <a:buNone/>
                      </a:pPr>
                      <a:r>
                        <a:rPr lang="fr-FR" sz="800"/>
                        <a:t>Les cartes virtuelles sont immédiatement au statut 1 (Sent).</a:t>
                      </a:r>
                      <a:endParaRPr/>
                    </a:p>
                    <a:p>
                      <a:pPr indent="0" lvl="0" marL="0" marR="0" rtl="0" algn="l">
                        <a:spcBef>
                          <a:spcPts val="0"/>
                        </a:spcBef>
                        <a:spcAft>
                          <a:spcPts val="0"/>
                        </a:spcAft>
                        <a:buNone/>
                      </a:pPr>
                      <a:r>
                        <a:rPr lang="fr-FR" sz="800"/>
                        <a:t> </a:t>
                      </a:r>
                      <a:endParaRPr/>
                    </a:p>
                    <a:p>
                      <a:pPr indent="0" lvl="0" marL="0" marR="0" rtl="0" algn="l">
                        <a:spcBef>
                          <a:spcPts val="0"/>
                        </a:spcBef>
                        <a:spcAft>
                          <a:spcPts val="0"/>
                        </a:spcAft>
                        <a:buNone/>
                      </a:pPr>
                      <a:r>
                        <a:rPr lang="fr-FR" sz="800"/>
                        <a:t>Par ailleurs, en parallèle de la commande de carte, le PIN est choisi par le porteur de la carte (processus dit du WishPIN – avec intégration d’un SDK Gemalto). Le choix et l’envoi du PIN à Gemalto doivent intervenir dans les 72h sans quoi la commande est rejetée.</a:t>
                      </a:r>
                      <a:endParaRPr sz="800">
                        <a:latin typeface="Calibri"/>
                        <a:ea typeface="Calibri"/>
                        <a:cs typeface="Calibri"/>
                        <a:sym typeface="Calibri"/>
                      </a:endParaRPr>
                    </a:p>
                  </a:txBody>
                  <a:tcPr marT="0" marB="0" marR="14350" marL="14350"/>
                </a:tc>
              </a:tr>
              <a:tr h="1970050">
                <a:tc>
                  <a:txBody>
                    <a:bodyPr/>
                    <a:lstStyle/>
                    <a:p>
                      <a:pPr indent="0" lvl="0" marL="0" marR="0" rtl="0" algn="l">
                        <a:spcBef>
                          <a:spcPts val="0"/>
                        </a:spcBef>
                        <a:spcAft>
                          <a:spcPts val="0"/>
                        </a:spcAft>
                        <a:buNone/>
                      </a:pPr>
                      <a:r>
                        <a:rPr lang="fr-FR" sz="800"/>
                        <a:t>6</a:t>
                      </a:r>
                      <a:endParaRPr sz="800">
                        <a:latin typeface="Calibri"/>
                        <a:ea typeface="Calibri"/>
                        <a:cs typeface="Calibri"/>
                        <a:sym typeface="Calibri"/>
                      </a:endParaRPr>
                    </a:p>
                  </a:txBody>
                  <a:tcPr marT="0" marB="0" marR="14350" marL="14350"/>
                </a:tc>
                <a:tc>
                  <a:txBody>
                    <a:bodyPr/>
                    <a:lstStyle/>
                    <a:p>
                      <a:pPr indent="0" lvl="0" marL="0" marR="0" rtl="0" algn="l">
                        <a:spcBef>
                          <a:spcPts val="0"/>
                        </a:spcBef>
                        <a:spcAft>
                          <a:spcPts val="0"/>
                        </a:spcAft>
                        <a:buNone/>
                      </a:pPr>
                      <a:r>
                        <a:rPr lang="fr-FR" sz="800"/>
                        <a:t>Activer une carte en simulant un paiement carte </a:t>
                      </a:r>
                      <a:endParaRPr sz="800">
                        <a:latin typeface="Calibri"/>
                        <a:ea typeface="Calibri"/>
                        <a:cs typeface="Calibri"/>
                        <a:sym typeface="Calibri"/>
                      </a:endParaRPr>
                    </a:p>
                  </a:txBody>
                  <a:tcPr marT="0" marB="0" marR="14350" marL="14350"/>
                </a:tc>
                <a:tc>
                  <a:txBody>
                    <a:bodyPr/>
                    <a:lstStyle/>
                    <a:p>
                      <a:pPr indent="0" lvl="0" marL="0" marR="0" rtl="0" algn="l">
                        <a:spcBef>
                          <a:spcPts val="0"/>
                        </a:spcBef>
                        <a:spcAft>
                          <a:spcPts val="0"/>
                        </a:spcAft>
                        <a:buNone/>
                      </a:pPr>
                      <a:r>
                        <a:rPr lang="fr-FR" sz="800">
                          <a:solidFill>
                            <a:schemeClr val="dk1"/>
                          </a:solidFill>
                          <a:latin typeface="Arial"/>
                          <a:ea typeface="Arial"/>
                          <a:cs typeface="Arial"/>
                          <a:sym typeface="Arial"/>
                        </a:rPr>
                        <a:t>POST/</a:t>
                      </a:r>
                      <a:endParaRPr sz="800">
                        <a:solidFill>
                          <a:schemeClr val="dk1"/>
                        </a:solidFill>
                        <a:latin typeface="Arial"/>
                        <a:ea typeface="Arial"/>
                        <a:cs typeface="Arial"/>
                        <a:sym typeface="Arial"/>
                      </a:endParaRPr>
                    </a:p>
                    <a:p>
                      <a:pPr indent="0" lvl="0" marL="0" marR="0" rtl="0" algn="l">
                        <a:spcBef>
                          <a:spcPts val="0"/>
                        </a:spcBef>
                        <a:spcAft>
                          <a:spcPts val="0"/>
                        </a:spcAft>
                        <a:buNone/>
                      </a:pPr>
                      <a:r>
                        <a:rPr lang="fr-FR" sz="800">
                          <a:solidFill>
                            <a:schemeClr val="dk1"/>
                          </a:solidFill>
                          <a:latin typeface="Arial"/>
                          <a:ea typeface="Arial"/>
                          <a:cs typeface="Arial"/>
                          <a:sym typeface="Arial"/>
                        </a:rPr>
                        <a:t>/api/CardAuthorization/</a:t>
                      </a:r>
                      <a:endParaRPr/>
                    </a:p>
                    <a:p>
                      <a:pPr indent="0" lvl="0" marL="0" marR="0" rtl="0" algn="l">
                        <a:spcBef>
                          <a:spcPts val="0"/>
                        </a:spcBef>
                        <a:spcAft>
                          <a:spcPts val="0"/>
                        </a:spcAft>
                        <a:buNone/>
                      </a:pPr>
                      <a:r>
                        <a:rPr lang="fr-FR" sz="800">
                          <a:solidFill>
                            <a:schemeClr val="dk1"/>
                          </a:solidFill>
                          <a:latin typeface="Arial"/>
                          <a:ea typeface="Arial"/>
                          <a:cs typeface="Arial"/>
                          <a:sym typeface="Arial"/>
                        </a:rPr>
                        <a:t> </a:t>
                      </a:r>
                      <a:endParaRPr/>
                    </a:p>
                    <a:p>
                      <a:pPr indent="0" lvl="0" marL="0" marR="0" rtl="0" algn="l">
                        <a:spcBef>
                          <a:spcPts val="0"/>
                        </a:spcBef>
                        <a:spcAft>
                          <a:spcPts val="0"/>
                        </a:spcAft>
                        <a:buNone/>
                      </a:pPr>
                      <a:r>
                        <a:rPr lang="fr-FR" sz="800">
                          <a:solidFill>
                            <a:schemeClr val="dk1"/>
                          </a:solidFill>
                          <a:latin typeface="Arial"/>
                          <a:ea typeface="Arial"/>
                          <a:cs typeface="Arial"/>
                          <a:sym typeface="Arial"/>
                        </a:rPr>
                        <a:t>(API Sandbox Simulator)</a:t>
                      </a:r>
                      <a:endParaRPr/>
                    </a:p>
                  </a:txBody>
                  <a:tcPr marT="0" marB="0" marR="14350" marL="14350"/>
                </a:tc>
                <a:tc>
                  <a:txBody>
                    <a:bodyPr/>
                    <a:lstStyle/>
                    <a:p>
                      <a:pPr indent="0" lvl="0" marL="0" marR="0" rtl="0" algn="l">
                        <a:spcBef>
                          <a:spcPts val="0"/>
                        </a:spcBef>
                        <a:spcAft>
                          <a:spcPts val="0"/>
                        </a:spcAft>
                        <a:buNone/>
                      </a:pPr>
                      <a:r>
                        <a:rPr lang="fr-FR" sz="800"/>
                        <a:t>{</a:t>
                      </a:r>
                      <a:endParaRPr sz="800"/>
                    </a:p>
                    <a:p>
                      <a:pPr indent="0" lvl="0" marL="0" marR="0" rtl="0" algn="l">
                        <a:spcBef>
                          <a:spcPts val="0"/>
                        </a:spcBef>
                        <a:spcAft>
                          <a:spcPts val="0"/>
                        </a:spcAft>
                        <a:buNone/>
                      </a:pPr>
                      <a:r>
                        <a:rPr lang="fr-FR" sz="800"/>
                        <a:t>"authorisation_type" : 1</a:t>
                      </a:r>
                      <a:endParaRPr sz="800"/>
                    </a:p>
                    <a:p>
                      <a:pPr indent="0" lvl="0" marL="0" marR="0" rtl="0" algn="l">
                        <a:spcBef>
                          <a:spcPts val="0"/>
                        </a:spcBef>
                        <a:spcAft>
                          <a:spcPts val="0"/>
                        </a:spcAft>
                        <a:buNone/>
                      </a:pPr>
                      <a:r>
                        <a:rPr lang="fr-FR" sz="800"/>
                        <a:t>"appcardid" :"CardID",</a:t>
                      </a:r>
                      <a:endParaRPr sz="800"/>
                    </a:p>
                    <a:p>
                      <a:pPr indent="0" lvl="0" marL="0" marR="0" rtl="0" algn="l">
                        <a:spcBef>
                          <a:spcPts val="0"/>
                        </a:spcBef>
                        <a:spcAft>
                          <a:spcPts val="0"/>
                        </a:spcAft>
                        <a:buNone/>
                      </a:pPr>
                      <a:r>
                        <a:rPr lang="fr-FR" sz="800"/>
                        <a:t>"Amount" : 10 ,</a:t>
                      </a:r>
                      <a:endParaRPr sz="800"/>
                    </a:p>
                    <a:p>
                      <a:pPr indent="0" lvl="0" marL="0" marR="0" rtl="0" algn="l">
                        <a:spcBef>
                          <a:spcPts val="0"/>
                        </a:spcBef>
                        <a:spcAft>
                          <a:spcPts val="0"/>
                        </a:spcAft>
                        <a:buNone/>
                      </a:pPr>
                      <a:r>
                        <a:rPr lang="fr-FR" sz="800"/>
                        <a:t>}</a:t>
                      </a:r>
                      <a:endParaRPr/>
                    </a:p>
                    <a:p>
                      <a:pPr indent="0" lvl="0" marL="0" marR="0" rtl="0" algn="l">
                        <a:spcBef>
                          <a:spcPts val="0"/>
                        </a:spcBef>
                        <a:spcAft>
                          <a:spcPts val="0"/>
                        </a:spcAft>
                        <a:buNone/>
                      </a:pPr>
                      <a:r>
                        <a:rPr lang="fr-FR" sz="800"/>
                        <a:t> </a:t>
                      </a:r>
                      <a:endParaRPr sz="800">
                        <a:latin typeface="Calibri"/>
                        <a:ea typeface="Calibri"/>
                        <a:cs typeface="Calibri"/>
                        <a:sym typeface="Calibri"/>
                      </a:endParaRPr>
                    </a:p>
                  </a:txBody>
                  <a:tcPr marT="0" marB="0" marR="14350" marL="14350"/>
                </a:tc>
                <a:tc>
                  <a:txBody>
                    <a:bodyPr/>
                    <a:lstStyle/>
                    <a:p>
                      <a:pPr indent="0" lvl="0" marL="0" marR="0" rtl="0" algn="l">
                        <a:spcBef>
                          <a:spcPts val="0"/>
                        </a:spcBef>
                        <a:spcAft>
                          <a:spcPts val="0"/>
                        </a:spcAft>
                        <a:buNone/>
                      </a:pPr>
                      <a:r>
                        <a:rPr lang="fr-FR" sz="800"/>
                        <a:t>Carte au statut passe en statut = 2 « Activated » à la première autorisation</a:t>
                      </a:r>
                      <a:endParaRPr/>
                    </a:p>
                    <a:p>
                      <a:pPr indent="0" lvl="0" marL="0" marR="0" rtl="0" algn="l">
                        <a:spcBef>
                          <a:spcPts val="0"/>
                        </a:spcBef>
                        <a:spcAft>
                          <a:spcPts val="0"/>
                        </a:spcAft>
                        <a:buNone/>
                      </a:pPr>
                      <a:r>
                        <a:rPr lang="fr-FR" sz="800"/>
                        <a:t>Solde compte = Solde avant - montant paiement </a:t>
                      </a:r>
                      <a:endParaRPr/>
                    </a:p>
                    <a:p>
                      <a:pPr indent="0" lvl="0" marL="0" marR="0" rtl="0" algn="l">
                        <a:spcBef>
                          <a:spcPts val="0"/>
                        </a:spcBef>
                        <a:spcAft>
                          <a:spcPts val="0"/>
                        </a:spcAft>
                        <a:buNone/>
                      </a:pPr>
                      <a:r>
                        <a:rPr lang="fr-FR" sz="800"/>
                        <a:t>Autorisation créée en base statut = 1 « Completed »</a:t>
                      </a:r>
                      <a:endParaRPr sz="800">
                        <a:latin typeface="Calibri"/>
                        <a:ea typeface="Calibri"/>
                        <a:cs typeface="Calibri"/>
                        <a:sym typeface="Calibri"/>
                      </a:endParaRPr>
                    </a:p>
                  </a:txBody>
                  <a:tcPr marT="0" marB="0" marR="14350" marL="14350"/>
                </a:tc>
                <a:tc>
                  <a:txBody>
                    <a:bodyPr/>
                    <a:lstStyle/>
                    <a:p>
                      <a:pPr indent="0" lvl="0" marL="0" marR="0" rtl="0" algn="l">
                        <a:spcBef>
                          <a:spcPts val="0"/>
                        </a:spcBef>
                        <a:spcAft>
                          <a:spcPts val="0"/>
                        </a:spcAft>
                        <a:buNone/>
                      </a:pPr>
                      <a:r>
                        <a:rPr lang="fr-FR" sz="800"/>
                        <a:t>GET/cards/issued</a:t>
                      </a:r>
                      <a:endParaRPr sz="800"/>
                    </a:p>
                    <a:p>
                      <a:pPr indent="0" lvl="0" marL="0" marR="0" rtl="0" algn="l">
                        <a:spcBef>
                          <a:spcPts val="0"/>
                        </a:spcBef>
                        <a:spcAft>
                          <a:spcPts val="0"/>
                        </a:spcAft>
                        <a:buNone/>
                      </a:pPr>
                      <a:r>
                        <a:rPr lang="fr-FR" sz="800"/>
                        <a:t>statut carte = 2</a:t>
                      </a:r>
                      <a:endParaRPr/>
                    </a:p>
                    <a:p>
                      <a:pPr indent="0" lvl="0" marL="0" marR="0" rtl="0" algn="l">
                        <a:spcBef>
                          <a:spcPts val="0"/>
                        </a:spcBef>
                        <a:spcAft>
                          <a:spcPts val="0"/>
                        </a:spcAft>
                        <a:buNone/>
                      </a:pPr>
                      <a:r>
                        <a:rPr lang="fr-FR" sz="800"/>
                        <a:t> </a:t>
                      </a:r>
                      <a:endParaRPr/>
                    </a:p>
                    <a:p>
                      <a:pPr indent="0" lvl="0" marL="0" marR="0" rtl="0" algn="l">
                        <a:spcBef>
                          <a:spcPts val="0"/>
                        </a:spcBef>
                        <a:spcAft>
                          <a:spcPts val="0"/>
                        </a:spcAft>
                        <a:buNone/>
                      </a:pPr>
                      <a:r>
                        <a:rPr lang="fr-FR" sz="800"/>
                        <a:t>GET/users </a:t>
                      </a:r>
                      <a:endParaRPr/>
                    </a:p>
                    <a:p>
                      <a:pPr indent="0" lvl="0" marL="0" marR="0" rtl="0" algn="l">
                        <a:spcBef>
                          <a:spcPts val="0"/>
                        </a:spcBef>
                        <a:spcAft>
                          <a:spcPts val="0"/>
                        </a:spcAft>
                        <a:buNone/>
                      </a:pPr>
                      <a:r>
                        <a:rPr lang="fr-FR" sz="800"/>
                        <a:t>Champs  Accounting BalanceAccount (solde d’autorisation) = solde précédent – transaction carte</a:t>
                      </a:r>
                      <a:endParaRPr/>
                    </a:p>
                    <a:p>
                      <a:pPr indent="0" lvl="0" marL="0" marR="0" rtl="0" algn="l">
                        <a:spcBef>
                          <a:spcPts val="0"/>
                        </a:spcBef>
                        <a:spcAft>
                          <a:spcPts val="0"/>
                        </a:spcAft>
                        <a:buNone/>
                      </a:pPr>
                      <a:r>
                        <a:rPr lang="fr-FR" sz="800"/>
                        <a:t> </a:t>
                      </a:r>
                      <a:endParaRPr/>
                    </a:p>
                    <a:p>
                      <a:pPr indent="0" lvl="0" marL="0" marR="0" rtl="0" algn="l">
                        <a:spcBef>
                          <a:spcPts val="0"/>
                        </a:spcBef>
                        <a:spcAft>
                          <a:spcPts val="0"/>
                        </a:spcAft>
                        <a:buNone/>
                      </a:pPr>
                      <a:r>
                        <a:rPr lang="fr-FR" sz="800"/>
                        <a:t>GET/cardoperations</a:t>
                      </a:r>
                      <a:endParaRPr sz="800"/>
                    </a:p>
                    <a:p>
                      <a:pPr indent="0" lvl="0" marL="0" marR="0" rtl="0" algn="l">
                        <a:spcBef>
                          <a:spcPts val="0"/>
                        </a:spcBef>
                        <a:spcAft>
                          <a:spcPts val="0"/>
                        </a:spcAft>
                        <a:buNone/>
                      </a:pPr>
                      <a:r>
                        <a:rPr lang="fr-FR" sz="800"/>
                        <a:t>statut = 0</a:t>
                      </a:r>
                      <a:endParaRPr/>
                    </a:p>
                    <a:p>
                      <a:pPr indent="0" lvl="0" marL="0" marR="0" rtl="0" algn="l">
                        <a:spcBef>
                          <a:spcPts val="0"/>
                        </a:spcBef>
                        <a:spcAft>
                          <a:spcPts val="0"/>
                        </a:spcAft>
                        <a:buNone/>
                      </a:pPr>
                      <a:r>
                        <a:rPr lang="fr-FR" sz="800"/>
                        <a:t> </a:t>
                      </a:r>
                      <a:endParaRPr/>
                    </a:p>
                    <a:p>
                      <a:pPr indent="0" lvl="0" marL="0" marR="0" rtl="0" algn="l">
                        <a:spcBef>
                          <a:spcPts val="0"/>
                        </a:spcBef>
                        <a:spcAft>
                          <a:spcPts val="0"/>
                        </a:spcAft>
                        <a:buNone/>
                      </a:pPr>
                      <a:r>
                        <a:rPr lang="fr-FR" sz="800"/>
                        <a:t>Également possible de récupérer de faire un GET sur un ensemble d’autorisation sur une période de temps donnée. </a:t>
                      </a:r>
                      <a:endParaRPr sz="800">
                        <a:latin typeface="Calibri"/>
                        <a:ea typeface="Calibri"/>
                        <a:cs typeface="Calibri"/>
                        <a:sym typeface="Calibri"/>
                      </a:endParaRPr>
                    </a:p>
                  </a:txBody>
                  <a:tcPr marT="0" marB="0" marR="14350" marL="14350"/>
                </a:tc>
                <a:tc>
                  <a:txBody>
                    <a:bodyPr/>
                    <a:lstStyle/>
                    <a:p>
                      <a:pPr indent="0" lvl="0" marL="0" marR="0" rtl="0" algn="l">
                        <a:spcBef>
                          <a:spcPts val="0"/>
                        </a:spcBef>
                        <a:spcAft>
                          <a:spcPts val="0"/>
                        </a:spcAft>
                        <a:buNone/>
                      </a:pPr>
                      <a:r>
                        <a:rPr lang="fr-FR" sz="800"/>
                        <a:t>L’autorisation crée dans la sandbox peut être une transaction contact ou sans contact, de proximité ou à distance, un paiement ou un retrait…</a:t>
                      </a:r>
                      <a:endParaRPr/>
                    </a:p>
                    <a:p>
                      <a:pPr indent="0" lvl="0" marL="0" marR="0" rtl="0" algn="l">
                        <a:spcBef>
                          <a:spcPts val="0"/>
                        </a:spcBef>
                        <a:spcAft>
                          <a:spcPts val="0"/>
                        </a:spcAft>
                        <a:buNone/>
                      </a:pPr>
                      <a:r>
                        <a:rPr lang="fr-FR" sz="800"/>
                        <a:t> </a:t>
                      </a:r>
                      <a:endParaRPr/>
                    </a:p>
                    <a:p>
                      <a:pPr indent="0" lvl="0" marL="0" marR="0" rtl="0" algn="l">
                        <a:spcBef>
                          <a:spcPts val="0"/>
                        </a:spcBef>
                        <a:spcAft>
                          <a:spcPts val="0"/>
                        </a:spcAft>
                        <a:buNone/>
                      </a:pPr>
                      <a:r>
                        <a:rPr lang="fr-FR" sz="800"/>
                        <a:t>La première autorisation créée pour une carte va l’activer. Dans le cas de la Sandbox tous les types de première autorisation vont permettre l’activation de la carte. En production, l’activation est possible uniquement s’il y a eu saisie de code PIN.</a:t>
                      </a:r>
                      <a:endParaRPr/>
                    </a:p>
                    <a:p>
                      <a:pPr indent="0" lvl="0" marL="0" marR="0" rtl="0" algn="l">
                        <a:spcBef>
                          <a:spcPts val="0"/>
                        </a:spcBef>
                        <a:spcAft>
                          <a:spcPts val="0"/>
                        </a:spcAft>
                        <a:buNone/>
                      </a:pPr>
                      <a:r>
                        <a:t/>
                      </a:r>
                      <a:endParaRPr sz="800"/>
                    </a:p>
                  </a:txBody>
                  <a:tcPr marT="0" marB="0" marR="14350" marL="14350"/>
                </a:tc>
              </a:tr>
            </a:tbl>
          </a:graphicData>
        </a:graphic>
      </p:graphicFrame>
      <p:sp>
        <p:nvSpPr>
          <p:cNvPr id="357" name="Google Shape;357;p11"/>
          <p:cNvSpPr txBox="1"/>
          <p:nvPr/>
        </p:nvSpPr>
        <p:spPr>
          <a:xfrm>
            <a:off x="144007" y="-13636"/>
            <a:ext cx="599009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a:solidFill>
                  <a:srgbClr val="002060"/>
                </a:solidFill>
                <a:latin typeface="Arial"/>
                <a:ea typeface="Arial"/>
                <a:cs typeface="Arial"/>
                <a:sym typeface="Arial"/>
              </a:rPr>
              <a:t>Les fonctionnalités API de base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12"/>
          <p:cNvSpPr txBox="1"/>
          <p:nvPr>
            <p:ph type="title"/>
          </p:nvPr>
        </p:nvSpPr>
        <p:spPr>
          <a:xfrm>
            <a:off x="394554" y="349933"/>
            <a:ext cx="8354891" cy="697835"/>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FFFFFF"/>
              </a:buClr>
              <a:buSzPts val="1900"/>
              <a:buFont typeface="Arial"/>
              <a:buNone/>
            </a:pPr>
            <a:r>
              <a:rPr lang="fr-FR" sz="1900">
                <a:solidFill>
                  <a:srgbClr val="FFFFFF"/>
                </a:solidFill>
                <a:latin typeface="Arial"/>
                <a:ea typeface="Arial"/>
                <a:cs typeface="Arial"/>
                <a:sym typeface="Arial"/>
              </a:rPr>
              <a:t>Nosto exercidunt delesto </a:t>
            </a:r>
            <a:r>
              <a:rPr b="0" lang="fr-FR" sz="1900">
                <a:solidFill>
                  <a:srgbClr val="FFFFFF"/>
                </a:solidFill>
                <a:latin typeface="Arial"/>
                <a:ea typeface="Arial"/>
                <a:cs typeface="Arial"/>
                <a:sym typeface="Arial"/>
              </a:rPr>
              <a:t>conullutea facidunt </a:t>
            </a:r>
            <a:br>
              <a:rPr b="0" lang="fr-FR" sz="1900">
                <a:solidFill>
                  <a:srgbClr val="FFFFFF"/>
                </a:solidFill>
                <a:latin typeface="Arial"/>
                <a:ea typeface="Arial"/>
                <a:cs typeface="Arial"/>
                <a:sym typeface="Arial"/>
              </a:rPr>
            </a:br>
            <a:r>
              <a:rPr b="0" lang="fr-FR" sz="1900">
                <a:solidFill>
                  <a:srgbClr val="FFFFFF"/>
                </a:solidFill>
                <a:latin typeface="Arial"/>
                <a:ea typeface="Arial"/>
                <a:cs typeface="Arial"/>
                <a:sym typeface="Arial"/>
              </a:rPr>
              <a:t>nos augue dipit aciduntinim excercis</a:t>
            </a:r>
            <a:endParaRPr/>
          </a:p>
        </p:txBody>
      </p:sp>
      <p:sp>
        <p:nvSpPr>
          <p:cNvPr id="364" name="Google Shape;364;p12"/>
          <p:cNvSpPr txBox="1"/>
          <p:nvPr>
            <p:ph idx="10" type="dt"/>
          </p:nvPr>
        </p:nvSpPr>
        <p:spPr>
          <a:xfrm>
            <a:off x="628650" y="4891822"/>
            <a:ext cx="2057400" cy="260604"/>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fr-FR" sz="900">
                <a:solidFill>
                  <a:srgbClr val="898989"/>
                </a:solidFill>
              </a:rPr>
              <a:t>JJ MMMM AAAA</a:t>
            </a:r>
            <a:endParaRPr/>
          </a:p>
        </p:txBody>
      </p:sp>
      <p:sp>
        <p:nvSpPr>
          <p:cNvPr id="365" name="Google Shape;365;p12"/>
          <p:cNvSpPr txBox="1"/>
          <p:nvPr>
            <p:ph idx="11" type="ftr"/>
          </p:nvPr>
        </p:nvSpPr>
        <p:spPr>
          <a:xfrm>
            <a:off x="3028950" y="4891822"/>
            <a:ext cx="3086100" cy="260604"/>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fr-FR" sz="900">
                <a:solidFill>
                  <a:srgbClr val="898989"/>
                </a:solidFill>
                <a:latin typeface="Arial"/>
                <a:ea typeface="Arial"/>
                <a:cs typeface="Arial"/>
                <a:sym typeface="Arial"/>
              </a:rPr>
              <a:t>TITRE DE LA PRÉSENTATION</a:t>
            </a:r>
            <a:endParaRPr/>
          </a:p>
        </p:txBody>
      </p:sp>
      <p:sp>
        <p:nvSpPr>
          <p:cNvPr id="366" name="Google Shape;366;p12"/>
          <p:cNvSpPr txBox="1"/>
          <p:nvPr>
            <p:ph idx="12" type="sldNum"/>
          </p:nvPr>
        </p:nvSpPr>
        <p:spPr>
          <a:xfrm>
            <a:off x="6457950" y="4891822"/>
            <a:ext cx="2057400" cy="260604"/>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fr-FR" sz="900">
                <a:solidFill>
                  <a:srgbClr val="898989"/>
                </a:solidFill>
              </a:rPr>
              <a:t>‹#›</a:t>
            </a:fld>
            <a:endParaRPr sz="900">
              <a:solidFill>
                <a:srgbClr val="898989"/>
              </a:solidFill>
            </a:endParaRPr>
          </a:p>
        </p:txBody>
      </p:sp>
      <p:graphicFrame>
        <p:nvGraphicFramePr>
          <p:cNvPr id="367" name="Google Shape;367;p12"/>
          <p:cNvGraphicFramePr/>
          <p:nvPr/>
        </p:nvGraphicFramePr>
        <p:xfrm>
          <a:off x="-2" y="866532"/>
          <a:ext cx="3000000" cy="3000000"/>
        </p:xfrm>
        <a:graphic>
          <a:graphicData uri="http://schemas.openxmlformats.org/drawingml/2006/table">
            <a:tbl>
              <a:tblPr bandRow="1" firstCol="1" firstRow="1">
                <a:noFill/>
                <a:tableStyleId>{FE69AE70-C98F-4571-BD42-4A805139FF3C}</a:tableStyleId>
              </a:tblPr>
              <a:tblGrid>
                <a:gridCol w="1010775"/>
                <a:gridCol w="1187725"/>
                <a:gridCol w="1034850"/>
                <a:gridCol w="1551275"/>
                <a:gridCol w="1813725"/>
                <a:gridCol w="2545625"/>
              </a:tblGrid>
              <a:tr h="338025">
                <a:tc>
                  <a:txBody>
                    <a:bodyPr/>
                    <a:lstStyle/>
                    <a:p>
                      <a:pPr indent="0" lvl="0" marL="0" marR="0" rtl="0" algn="l">
                        <a:spcBef>
                          <a:spcPts val="0"/>
                        </a:spcBef>
                        <a:spcAft>
                          <a:spcPts val="0"/>
                        </a:spcAft>
                        <a:buNone/>
                      </a:pPr>
                      <a:r>
                        <a:rPr lang="fr-FR" sz="700"/>
                        <a:t>Action</a:t>
                      </a:r>
                      <a:endParaRPr sz="700">
                        <a:latin typeface="Calibri"/>
                        <a:ea typeface="Calibri"/>
                        <a:cs typeface="Calibri"/>
                        <a:sym typeface="Calibri"/>
                      </a:endParaRPr>
                    </a:p>
                  </a:txBody>
                  <a:tcPr marT="0" marB="0" marR="25800" marL="25800"/>
                </a:tc>
                <a:tc>
                  <a:txBody>
                    <a:bodyPr/>
                    <a:lstStyle/>
                    <a:p>
                      <a:pPr indent="0" lvl="0" marL="0" marR="0" rtl="0" algn="l">
                        <a:spcBef>
                          <a:spcPts val="0"/>
                        </a:spcBef>
                        <a:spcAft>
                          <a:spcPts val="0"/>
                        </a:spcAft>
                        <a:buNone/>
                      </a:pPr>
                      <a:r>
                        <a:rPr lang="fr-FR" sz="700"/>
                        <a:t>API</a:t>
                      </a:r>
                      <a:endParaRPr sz="700">
                        <a:latin typeface="Calibri"/>
                        <a:ea typeface="Calibri"/>
                        <a:cs typeface="Calibri"/>
                        <a:sym typeface="Calibri"/>
                      </a:endParaRPr>
                    </a:p>
                  </a:txBody>
                  <a:tcPr marT="0" marB="0" marR="25800" marL="25800"/>
                </a:tc>
                <a:tc>
                  <a:txBody>
                    <a:bodyPr/>
                    <a:lstStyle/>
                    <a:p>
                      <a:pPr indent="0" lvl="0" marL="0" marR="0" rtl="0" algn="l">
                        <a:spcBef>
                          <a:spcPts val="0"/>
                        </a:spcBef>
                        <a:spcAft>
                          <a:spcPts val="0"/>
                        </a:spcAft>
                        <a:buNone/>
                      </a:pPr>
                      <a:r>
                        <a:rPr lang="fr-FR" sz="700"/>
                        <a:t>Exemple</a:t>
                      </a:r>
                      <a:endParaRPr sz="700">
                        <a:latin typeface="Calibri"/>
                        <a:ea typeface="Calibri"/>
                        <a:cs typeface="Calibri"/>
                        <a:sym typeface="Calibri"/>
                      </a:endParaRPr>
                    </a:p>
                  </a:txBody>
                  <a:tcPr marT="0" marB="0" marR="25800" marL="25800"/>
                </a:tc>
                <a:tc>
                  <a:txBody>
                    <a:bodyPr/>
                    <a:lstStyle/>
                    <a:p>
                      <a:pPr indent="0" lvl="0" marL="0" marR="0" rtl="0" algn="l">
                        <a:spcBef>
                          <a:spcPts val="0"/>
                        </a:spcBef>
                        <a:spcAft>
                          <a:spcPts val="0"/>
                        </a:spcAft>
                        <a:buNone/>
                      </a:pPr>
                      <a:r>
                        <a:rPr lang="fr-FR" sz="700"/>
                        <a:t>Objectif &amp; Critères de vérification </a:t>
                      </a:r>
                      <a:endParaRPr sz="700">
                        <a:latin typeface="Calibri"/>
                        <a:ea typeface="Calibri"/>
                        <a:cs typeface="Calibri"/>
                        <a:sym typeface="Calibri"/>
                      </a:endParaRPr>
                    </a:p>
                  </a:txBody>
                  <a:tcPr marT="0" marB="0" marR="25800" marL="25800"/>
                </a:tc>
                <a:tc>
                  <a:txBody>
                    <a:bodyPr/>
                    <a:lstStyle/>
                    <a:p>
                      <a:pPr indent="0" lvl="0" marL="0" marR="0" rtl="0" algn="l">
                        <a:spcBef>
                          <a:spcPts val="0"/>
                        </a:spcBef>
                        <a:spcAft>
                          <a:spcPts val="0"/>
                        </a:spcAft>
                        <a:buNone/>
                      </a:pPr>
                      <a:r>
                        <a:rPr lang="fr-FR" sz="700"/>
                        <a:t>API pour vérifier</a:t>
                      </a:r>
                      <a:endParaRPr sz="700">
                        <a:latin typeface="Calibri"/>
                        <a:ea typeface="Calibri"/>
                        <a:cs typeface="Calibri"/>
                        <a:sym typeface="Calibri"/>
                      </a:endParaRPr>
                    </a:p>
                  </a:txBody>
                  <a:tcPr marT="0" marB="0" marR="25800" marL="25800"/>
                </a:tc>
                <a:tc>
                  <a:txBody>
                    <a:bodyPr/>
                    <a:lstStyle/>
                    <a:p>
                      <a:pPr indent="0" lvl="0" marL="0" marR="0" rtl="0" algn="l">
                        <a:spcBef>
                          <a:spcPts val="0"/>
                        </a:spcBef>
                        <a:spcAft>
                          <a:spcPts val="0"/>
                        </a:spcAft>
                        <a:buNone/>
                      </a:pPr>
                      <a:r>
                        <a:rPr lang="fr-FR" sz="700"/>
                        <a:t>Commentaire / Règles de gestion</a:t>
                      </a:r>
                      <a:endParaRPr sz="700">
                        <a:latin typeface="Calibri"/>
                        <a:ea typeface="Calibri"/>
                        <a:cs typeface="Calibri"/>
                        <a:sym typeface="Calibri"/>
                      </a:endParaRPr>
                    </a:p>
                  </a:txBody>
                  <a:tcPr marT="0" marB="0" marR="25800" marL="25800"/>
                </a:tc>
              </a:tr>
              <a:tr h="214075">
                <a:tc gridSpan="6">
                  <a:txBody>
                    <a:bodyPr/>
                    <a:lstStyle/>
                    <a:p>
                      <a:pPr indent="0" lvl="0" marL="0" marR="0" rtl="0" algn="ctr">
                        <a:spcBef>
                          <a:spcPts val="0"/>
                        </a:spcBef>
                        <a:spcAft>
                          <a:spcPts val="0"/>
                        </a:spcAft>
                        <a:buNone/>
                      </a:pPr>
                      <a:r>
                        <a:rPr lang="fr-FR" sz="700"/>
                        <a:t>LES TRANSACTIONS CARTES</a:t>
                      </a:r>
                      <a:endParaRPr sz="700">
                        <a:latin typeface="Calibri"/>
                        <a:ea typeface="Calibri"/>
                        <a:cs typeface="Calibri"/>
                        <a:sym typeface="Calibri"/>
                      </a:endParaRPr>
                    </a:p>
                  </a:txBody>
                  <a:tcPr marT="0" marB="0" marR="25800" marL="25800"/>
                </a:tc>
                <a:tc hMerge="1"/>
                <a:tc hMerge="1"/>
                <a:tc hMerge="1"/>
                <a:tc hMerge="1"/>
                <a:tc hMerge="1"/>
              </a:tr>
              <a:tr h="1279825">
                <a:tc>
                  <a:txBody>
                    <a:bodyPr/>
                    <a:lstStyle/>
                    <a:p>
                      <a:pPr indent="0" lvl="0" marL="0" marR="0" rtl="0" algn="l">
                        <a:spcBef>
                          <a:spcPts val="0"/>
                        </a:spcBef>
                        <a:spcAft>
                          <a:spcPts val="0"/>
                        </a:spcAft>
                        <a:buNone/>
                      </a:pPr>
                      <a:r>
                        <a:rPr lang="fr-FR" sz="700"/>
                        <a:t>Faire un paiement carte</a:t>
                      </a:r>
                      <a:endParaRPr sz="700">
                        <a:latin typeface="Calibri"/>
                        <a:ea typeface="Calibri"/>
                        <a:cs typeface="Calibri"/>
                        <a:sym typeface="Calibri"/>
                      </a:endParaRPr>
                    </a:p>
                  </a:txBody>
                  <a:tcPr marT="0" marB="0" marR="25800" marL="25800"/>
                </a:tc>
                <a:tc>
                  <a:txBody>
                    <a:bodyPr/>
                    <a:lstStyle/>
                    <a:p>
                      <a:pPr indent="0" lvl="0" marL="0" marR="0" rtl="0" algn="l">
                        <a:spcBef>
                          <a:spcPts val="0"/>
                        </a:spcBef>
                        <a:spcAft>
                          <a:spcPts val="0"/>
                        </a:spcAft>
                        <a:buNone/>
                      </a:pPr>
                      <a:r>
                        <a:rPr lang="fr-FR" sz="700">
                          <a:solidFill>
                            <a:schemeClr val="dk1"/>
                          </a:solidFill>
                          <a:latin typeface="Arial"/>
                          <a:ea typeface="Arial"/>
                          <a:cs typeface="Arial"/>
                          <a:sym typeface="Arial"/>
                        </a:rPr>
                        <a:t>POST/</a:t>
                      </a:r>
                      <a:endParaRPr sz="700">
                        <a:solidFill>
                          <a:schemeClr val="dk1"/>
                        </a:solidFill>
                        <a:latin typeface="Arial"/>
                        <a:ea typeface="Arial"/>
                        <a:cs typeface="Arial"/>
                        <a:sym typeface="Arial"/>
                      </a:endParaRPr>
                    </a:p>
                    <a:p>
                      <a:pPr indent="0" lvl="0" marL="0" marR="0" rtl="0" algn="l">
                        <a:spcBef>
                          <a:spcPts val="0"/>
                        </a:spcBef>
                        <a:spcAft>
                          <a:spcPts val="0"/>
                        </a:spcAft>
                        <a:buNone/>
                      </a:pPr>
                      <a:r>
                        <a:rPr lang="fr-FR" sz="700">
                          <a:solidFill>
                            <a:schemeClr val="dk1"/>
                          </a:solidFill>
                          <a:latin typeface="Arial"/>
                          <a:ea typeface="Arial"/>
                          <a:cs typeface="Arial"/>
                          <a:sym typeface="Arial"/>
                        </a:rPr>
                        <a:t>/api/CardAuthorization/</a:t>
                      </a:r>
                      <a:endParaRPr/>
                    </a:p>
                    <a:p>
                      <a:pPr indent="0" lvl="0" marL="0" marR="0" rtl="0" algn="l">
                        <a:spcBef>
                          <a:spcPts val="0"/>
                        </a:spcBef>
                        <a:spcAft>
                          <a:spcPts val="0"/>
                        </a:spcAft>
                        <a:buNone/>
                      </a:pPr>
                      <a:r>
                        <a:rPr lang="fr-FR" sz="700">
                          <a:solidFill>
                            <a:schemeClr val="dk1"/>
                          </a:solidFill>
                          <a:latin typeface="Arial"/>
                          <a:ea typeface="Arial"/>
                          <a:cs typeface="Arial"/>
                          <a:sym typeface="Arial"/>
                        </a:rPr>
                        <a:t> </a:t>
                      </a:r>
                      <a:endParaRPr/>
                    </a:p>
                    <a:p>
                      <a:pPr indent="0" lvl="0" marL="0" marR="0" rtl="0" algn="l">
                        <a:spcBef>
                          <a:spcPts val="0"/>
                        </a:spcBef>
                        <a:spcAft>
                          <a:spcPts val="0"/>
                        </a:spcAft>
                        <a:buNone/>
                      </a:pPr>
                      <a:r>
                        <a:rPr lang="fr-FR" sz="700">
                          <a:solidFill>
                            <a:schemeClr val="dk1"/>
                          </a:solidFill>
                          <a:latin typeface="Arial"/>
                          <a:ea typeface="Arial"/>
                          <a:cs typeface="Arial"/>
                          <a:sym typeface="Arial"/>
                        </a:rPr>
                        <a:t>(API Sandbox Simulator)</a:t>
                      </a:r>
                      <a:endParaRPr/>
                    </a:p>
                  </a:txBody>
                  <a:tcPr marT="0" marB="0" marR="25800" marL="25800"/>
                </a:tc>
                <a:tc>
                  <a:txBody>
                    <a:bodyPr/>
                    <a:lstStyle/>
                    <a:p>
                      <a:pPr indent="0" lvl="0" marL="0" marR="0" rtl="0" algn="l">
                        <a:spcBef>
                          <a:spcPts val="0"/>
                        </a:spcBef>
                        <a:spcAft>
                          <a:spcPts val="0"/>
                        </a:spcAft>
                        <a:buNone/>
                      </a:pPr>
                      <a:r>
                        <a:rPr lang="fr-FR" sz="700"/>
                        <a:t>{</a:t>
                      </a:r>
                      <a:endParaRPr sz="700"/>
                    </a:p>
                    <a:p>
                      <a:pPr indent="0" lvl="0" marL="0" marR="0" rtl="0" algn="l">
                        <a:spcBef>
                          <a:spcPts val="0"/>
                        </a:spcBef>
                        <a:spcAft>
                          <a:spcPts val="0"/>
                        </a:spcAft>
                        <a:buNone/>
                      </a:pPr>
                      <a:r>
                        <a:rPr lang="fr-FR" sz="700"/>
                        <a:t>"authorisation_type" : 1</a:t>
                      </a:r>
                      <a:endParaRPr sz="700"/>
                    </a:p>
                    <a:p>
                      <a:pPr indent="0" lvl="0" marL="0" marR="0" rtl="0" algn="l">
                        <a:spcBef>
                          <a:spcPts val="0"/>
                        </a:spcBef>
                        <a:spcAft>
                          <a:spcPts val="0"/>
                        </a:spcAft>
                        <a:buNone/>
                      </a:pPr>
                      <a:r>
                        <a:rPr lang="fr-FR" sz="700"/>
                        <a:t>"appcardid" :"CardID",</a:t>
                      </a:r>
                      <a:endParaRPr sz="700"/>
                    </a:p>
                    <a:p>
                      <a:pPr indent="0" lvl="0" marL="0" marR="0" rtl="0" algn="l">
                        <a:spcBef>
                          <a:spcPts val="0"/>
                        </a:spcBef>
                        <a:spcAft>
                          <a:spcPts val="0"/>
                        </a:spcAft>
                        <a:buNone/>
                      </a:pPr>
                      <a:r>
                        <a:rPr lang="fr-FR" sz="700"/>
                        <a:t>"Amount" : 10 ,</a:t>
                      </a:r>
                      <a:endParaRPr sz="700"/>
                    </a:p>
                    <a:p>
                      <a:pPr indent="0" lvl="0" marL="0" marR="0" rtl="0" algn="l">
                        <a:spcBef>
                          <a:spcPts val="0"/>
                        </a:spcBef>
                        <a:spcAft>
                          <a:spcPts val="0"/>
                        </a:spcAft>
                        <a:buNone/>
                      </a:pPr>
                      <a:r>
                        <a:rPr lang="fr-FR" sz="700"/>
                        <a:t>}</a:t>
                      </a:r>
                      <a:endParaRPr sz="700">
                        <a:latin typeface="Calibri"/>
                        <a:ea typeface="Calibri"/>
                        <a:cs typeface="Calibri"/>
                        <a:sym typeface="Calibri"/>
                      </a:endParaRPr>
                    </a:p>
                  </a:txBody>
                  <a:tcPr marT="0" marB="0" marR="25800" marL="25800"/>
                </a:tc>
                <a:tc>
                  <a:txBody>
                    <a:bodyPr/>
                    <a:lstStyle/>
                    <a:p>
                      <a:pPr indent="0" lvl="0" marL="0" marR="0" rtl="0" algn="l">
                        <a:spcBef>
                          <a:spcPts val="0"/>
                        </a:spcBef>
                        <a:spcAft>
                          <a:spcPts val="0"/>
                        </a:spcAft>
                        <a:buNone/>
                      </a:pPr>
                      <a:r>
                        <a:rPr lang="fr-FR" sz="700"/>
                        <a:t>Carte au statut passe en statut = 2 « Activated » à la première autorisation</a:t>
                      </a:r>
                      <a:endParaRPr/>
                    </a:p>
                    <a:p>
                      <a:pPr indent="0" lvl="0" marL="0" marR="0" rtl="0" algn="l">
                        <a:spcBef>
                          <a:spcPts val="0"/>
                        </a:spcBef>
                        <a:spcAft>
                          <a:spcPts val="0"/>
                        </a:spcAft>
                        <a:buNone/>
                      </a:pPr>
                      <a:r>
                        <a:rPr lang="fr-FR" sz="700"/>
                        <a:t>Solde compte = Solde avant - montant paiement </a:t>
                      </a:r>
                      <a:endParaRPr/>
                    </a:p>
                    <a:p>
                      <a:pPr indent="0" lvl="0" marL="0" marR="0" rtl="0" algn="l">
                        <a:spcBef>
                          <a:spcPts val="0"/>
                        </a:spcBef>
                        <a:spcAft>
                          <a:spcPts val="0"/>
                        </a:spcAft>
                        <a:buNone/>
                      </a:pPr>
                      <a:r>
                        <a:rPr lang="fr-FR" sz="700"/>
                        <a:t>Autorisation créée en base statut = 1 « Completed »</a:t>
                      </a:r>
                      <a:endParaRPr sz="700">
                        <a:latin typeface="Calibri"/>
                        <a:ea typeface="Calibri"/>
                        <a:cs typeface="Calibri"/>
                        <a:sym typeface="Calibri"/>
                      </a:endParaRPr>
                    </a:p>
                  </a:txBody>
                  <a:tcPr marT="0" marB="0" marR="25800" marL="25800"/>
                </a:tc>
                <a:tc>
                  <a:txBody>
                    <a:bodyPr/>
                    <a:lstStyle/>
                    <a:p>
                      <a:pPr indent="0" lvl="0" marL="0" marR="0" rtl="0" algn="l">
                        <a:spcBef>
                          <a:spcPts val="0"/>
                        </a:spcBef>
                        <a:spcAft>
                          <a:spcPts val="0"/>
                        </a:spcAft>
                        <a:buNone/>
                      </a:pPr>
                      <a:r>
                        <a:rPr lang="fr-FR" sz="700"/>
                        <a:t>GET/users </a:t>
                      </a:r>
                      <a:endParaRPr/>
                    </a:p>
                    <a:p>
                      <a:pPr indent="0" lvl="0" marL="0" marR="0" rtl="0" algn="l">
                        <a:spcBef>
                          <a:spcPts val="0"/>
                        </a:spcBef>
                        <a:spcAft>
                          <a:spcPts val="0"/>
                        </a:spcAft>
                        <a:buNone/>
                      </a:pPr>
                      <a:r>
                        <a:rPr lang="fr-FR" sz="700"/>
                        <a:t>Champs  Accounting BalanceAccount (solde d’autorisation) = solde précédent – transaction carte</a:t>
                      </a:r>
                      <a:endParaRPr/>
                    </a:p>
                    <a:p>
                      <a:pPr indent="0" lvl="0" marL="0" marR="0" rtl="0" algn="l">
                        <a:spcBef>
                          <a:spcPts val="0"/>
                        </a:spcBef>
                        <a:spcAft>
                          <a:spcPts val="0"/>
                        </a:spcAft>
                        <a:buNone/>
                      </a:pPr>
                      <a:r>
                        <a:rPr lang="fr-FR" sz="700"/>
                        <a:t> </a:t>
                      </a:r>
                      <a:endParaRPr/>
                    </a:p>
                    <a:p>
                      <a:pPr indent="0" lvl="0" marL="0" marR="0" rtl="0" algn="l">
                        <a:spcBef>
                          <a:spcPts val="0"/>
                        </a:spcBef>
                        <a:spcAft>
                          <a:spcPts val="0"/>
                        </a:spcAft>
                        <a:buNone/>
                      </a:pPr>
                      <a:r>
                        <a:rPr lang="fr-FR" sz="700"/>
                        <a:t>GET/cardoperations</a:t>
                      </a:r>
                      <a:endParaRPr/>
                    </a:p>
                    <a:p>
                      <a:pPr indent="0" lvl="0" marL="0" marR="0" rtl="0" algn="l">
                        <a:spcBef>
                          <a:spcPts val="0"/>
                        </a:spcBef>
                        <a:spcAft>
                          <a:spcPts val="0"/>
                        </a:spcAft>
                        <a:buNone/>
                      </a:pPr>
                      <a:r>
                        <a:rPr lang="fr-FR" sz="700"/>
                        <a:t>statut = 0</a:t>
                      </a:r>
                      <a:endParaRPr/>
                    </a:p>
                    <a:p>
                      <a:pPr indent="0" lvl="0" marL="0" marR="0" rtl="0" algn="l">
                        <a:spcBef>
                          <a:spcPts val="0"/>
                        </a:spcBef>
                        <a:spcAft>
                          <a:spcPts val="0"/>
                        </a:spcAft>
                        <a:buNone/>
                      </a:pPr>
                      <a:r>
                        <a:rPr lang="fr-FR" sz="700"/>
                        <a:t> </a:t>
                      </a:r>
                      <a:endParaRPr/>
                    </a:p>
                    <a:p>
                      <a:pPr indent="0" lvl="0" marL="0" marR="0" rtl="0" algn="l">
                        <a:spcBef>
                          <a:spcPts val="0"/>
                        </a:spcBef>
                        <a:spcAft>
                          <a:spcPts val="0"/>
                        </a:spcAft>
                        <a:buNone/>
                      </a:pPr>
                      <a:r>
                        <a:rPr lang="fr-FR" sz="700"/>
                        <a:t>Également possible de récupérer de faire un GET sur un ensemble d’autorisation sur une période de temps donnée.</a:t>
                      </a:r>
                      <a:endParaRPr/>
                    </a:p>
                    <a:p>
                      <a:pPr indent="0" lvl="0" marL="0" marR="0" rtl="0" algn="l">
                        <a:spcBef>
                          <a:spcPts val="0"/>
                        </a:spcBef>
                        <a:spcAft>
                          <a:spcPts val="0"/>
                        </a:spcAft>
                        <a:buNone/>
                      </a:pPr>
                      <a:r>
                        <a:rPr lang="fr-FR" sz="700"/>
                        <a:t> </a:t>
                      </a:r>
                      <a:endParaRPr sz="700">
                        <a:latin typeface="Calibri"/>
                        <a:ea typeface="Calibri"/>
                        <a:cs typeface="Calibri"/>
                        <a:sym typeface="Calibri"/>
                      </a:endParaRPr>
                    </a:p>
                  </a:txBody>
                  <a:tcPr marT="0" marB="0" marR="25800" marL="25800"/>
                </a:tc>
                <a:tc>
                  <a:txBody>
                    <a:bodyPr/>
                    <a:lstStyle/>
                    <a:p>
                      <a:pPr indent="0" lvl="0" marL="0" marR="0" rtl="0" algn="l">
                        <a:spcBef>
                          <a:spcPts val="0"/>
                        </a:spcBef>
                        <a:spcAft>
                          <a:spcPts val="0"/>
                        </a:spcAft>
                        <a:buNone/>
                      </a:pPr>
                      <a:r>
                        <a:rPr lang="fr-FR" sz="700"/>
                        <a:t>L’autorisation créée dans la sandbox peut être une transaction contact ou sans contact, de proximité ou à distance, un paiement ou un retrait, de DAC…</a:t>
                      </a:r>
                      <a:endParaRPr/>
                    </a:p>
                    <a:p>
                      <a:pPr indent="0" lvl="0" marL="0" marR="0" rtl="0" algn="l">
                        <a:spcBef>
                          <a:spcPts val="0"/>
                        </a:spcBef>
                        <a:spcAft>
                          <a:spcPts val="0"/>
                        </a:spcAft>
                        <a:buNone/>
                      </a:pPr>
                      <a:r>
                        <a:t/>
                      </a:r>
                      <a:endParaRPr sz="700">
                        <a:latin typeface="Calibri"/>
                        <a:ea typeface="Calibri"/>
                        <a:cs typeface="Calibri"/>
                        <a:sym typeface="Calibri"/>
                      </a:endParaRPr>
                    </a:p>
                    <a:p>
                      <a:pPr indent="0" lvl="0" marL="0" marR="0" rtl="0" algn="l">
                        <a:spcBef>
                          <a:spcPts val="0"/>
                        </a:spcBef>
                        <a:spcAft>
                          <a:spcPts val="0"/>
                        </a:spcAft>
                        <a:buNone/>
                      </a:pPr>
                      <a:r>
                        <a:t/>
                      </a:r>
                      <a:endParaRPr sz="700">
                        <a:latin typeface="Calibri"/>
                        <a:ea typeface="Calibri"/>
                        <a:cs typeface="Calibri"/>
                        <a:sym typeface="Calibri"/>
                      </a:endParaRPr>
                    </a:p>
                  </a:txBody>
                  <a:tcPr marT="0" marB="0" marR="25800" marL="25800"/>
                </a:tc>
              </a:tr>
              <a:tr h="1767900">
                <a:tc>
                  <a:txBody>
                    <a:bodyPr/>
                    <a:lstStyle/>
                    <a:p>
                      <a:pPr indent="0" lvl="0" marL="0" marR="0" rtl="0" algn="l">
                        <a:spcBef>
                          <a:spcPts val="0"/>
                        </a:spcBef>
                        <a:spcAft>
                          <a:spcPts val="0"/>
                        </a:spcAft>
                        <a:buNone/>
                      </a:pPr>
                      <a:r>
                        <a:rPr lang="fr-FR" sz="700"/>
                        <a:t>Compensation d’une autorisation carte</a:t>
                      </a:r>
                      <a:endParaRPr sz="700">
                        <a:latin typeface="Calibri"/>
                        <a:ea typeface="Calibri"/>
                        <a:cs typeface="Calibri"/>
                        <a:sym typeface="Calibri"/>
                      </a:endParaRPr>
                    </a:p>
                  </a:txBody>
                  <a:tcPr marT="0" marB="0" marR="25800" marL="25800"/>
                </a:tc>
                <a:tc>
                  <a:txBody>
                    <a:bodyPr/>
                    <a:lstStyle/>
                    <a:p>
                      <a:pPr indent="0" lvl="0" marL="0" marR="0" rtl="0" algn="l">
                        <a:spcBef>
                          <a:spcPts val="0"/>
                        </a:spcBef>
                        <a:spcAft>
                          <a:spcPts val="0"/>
                        </a:spcAft>
                        <a:buNone/>
                      </a:pPr>
                      <a:r>
                        <a:rPr lang="fr-FR" sz="700">
                          <a:solidFill>
                            <a:schemeClr val="dk1"/>
                          </a:solidFill>
                          <a:latin typeface="Arial"/>
                          <a:ea typeface="Arial"/>
                          <a:cs typeface="Arial"/>
                          <a:sym typeface="Arial"/>
                        </a:rPr>
                        <a:t>POST :</a:t>
                      </a:r>
                      <a:endParaRPr sz="700">
                        <a:solidFill>
                          <a:schemeClr val="dk1"/>
                        </a:solidFill>
                        <a:latin typeface="Arial"/>
                        <a:ea typeface="Arial"/>
                        <a:cs typeface="Arial"/>
                        <a:sym typeface="Arial"/>
                      </a:endParaRPr>
                    </a:p>
                    <a:p>
                      <a:pPr indent="0" lvl="0" marL="0" marR="0" rtl="0" algn="l">
                        <a:spcBef>
                          <a:spcPts val="0"/>
                        </a:spcBef>
                        <a:spcAft>
                          <a:spcPts val="0"/>
                        </a:spcAft>
                        <a:buNone/>
                      </a:pPr>
                      <a:r>
                        <a:rPr lang="fr-FR" sz="700">
                          <a:solidFill>
                            <a:schemeClr val="dk1"/>
                          </a:solidFill>
                          <a:latin typeface="Arial"/>
                          <a:ea typeface="Arial"/>
                          <a:cs typeface="Arial"/>
                          <a:sym typeface="Arial"/>
                        </a:rPr>
                        <a:t>/api/CardAuthorization/ProcessFestopeme</a:t>
                      </a:r>
                      <a:endParaRPr sz="700">
                        <a:solidFill>
                          <a:schemeClr val="dk1"/>
                        </a:solidFill>
                        <a:latin typeface="Arial"/>
                        <a:ea typeface="Arial"/>
                        <a:cs typeface="Arial"/>
                        <a:sym typeface="Arial"/>
                      </a:endParaRPr>
                    </a:p>
                    <a:p>
                      <a:pPr indent="0" lvl="0" marL="0" marR="0" rtl="0" algn="l">
                        <a:spcBef>
                          <a:spcPts val="0"/>
                        </a:spcBef>
                        <a:spcAft>
                          <a:spcPts val="0"/>
                        </a:spcAft>
                        <a:buNone/>
                      </a:pPr>
                      <a:r>
                        <a:rPr lang="fr-FR" sz="700">
                          <a:solidFill>
                            <a:schemeClr val="dk1"/>
                          </a:solidFill>
                          <a:latin typeface="Arial"/>
                          <a:ea typeface="Arial"/>
                          <a:cs typeface="Arial"/>
                          <a:sym typeface="Arial"/>
                        </a:rPr>
                        <a:t> </a:t>
                      </a:r>
                      <a:endParaRPr/>
                    </a:p>
                    <a:p>
                      <a:pPr indent="0" lvl="0" marL="0" marR="0" rtl="0" algn="l">
                        <a:spcBef>
                          <a:spcPts val="0"/>
                        </a:spcBef>
                        <a:spcAft>
                          <a:spcPts val="0"/>
                        </a:spcAft>
                        <a:buNone/>
                      </a:pPr>
                      <a:r>
                        <a:rPr lang="fr-FR" sz="700">
                          <a:solidFill>
                            <a:schemeClr val="dk1"/>
                          </a:solidFill>
                          <a:latin typeface="Arial"/>
                          <a:ea typeface="Arial"/>
                          <a:cs typeface="Arial"/>
                          <a:sym typeface="Arial"/>
                        </a:rPr>
                        <a:t>(API Sandbox Simulator)</a:t>
                      </a:r>
                      <a:endParaRPr/>
                    </a:p>
                  </a:txBody>
                  <a:tcPr marT="0" marB="0" marR="25800" marL="25800"/>
                </a:tc>
                <a:tc>
                  <a:txBody>
                    <a:bodyPr/>
                    <a:lstStyle/>
                    <a:p>
                      <a:pPr indent="0" lvl="0" marL="0" marR="0" rtl="0" algn="l">
                        <a:spcBef>
                          <a:spcPts val="0"/>
                        </a:spcBef>
                        <a:spcAft>
                          <a:spcPts val="0"/>
                        </a:spcAft>
                        <a:buNone/>
                      </a:pPr>
                      <a:r>
                        <a:rPr lang="fr-FR" sz="700">
                          <a:solidFill>
                            <a:schemeClr val="dk1"/>
                          </a:solidFill>
                          <a:latin typeface="Arial"/>
                          <a:ea typeface="Arial"/>
                          <a:cs typeface="Arial"/>
                          <a:sym typeface="Arial"/>
                        </a:rPr>
                        <a:t>{</a:t>
                      </a:r>
                      <a:endParaRPr sz="700">
                        <a:solidFill>
                          <a:schemeClr val="dk1"/>
                        </a:solidFill>
                        <a:latin typeface="Arial"/>
                        <a:ea typeface="Arial"/>
                        <a:cs typeface="Arial"/>
                        <a:sym typeface="Arial"/>
                      </a:endParaRPr>
                    </a:p>
                    <a:p>
                      <a:pPr indent="0" lvl="0" marL="0" marR="0" rtl="0" algn="l">
                        <a:spcBef>
                          <a:spcPts val="0"/>
                        </a:spcBef>
                        <a:spcAft>
                          <a:spcPts val="0"/>
                        </a:spcAft>
                        <a:buNone/>
                      </a:pPr>
                      <a:r>
                        <a:rPr lang="fr-FR" sz="700">
                          <a:solidFill>
                            <a:schemeClr val="dk1"/>
                          </a:solidFill>
                          <a:latin typeface="Arial"/>
                          <a:ea typeface="Arial"/>
                          <a:cs typeface="Arial"/>
                          <a:sym typeface="Arial"/>
                        </a:rPr>
                        <a:t>"idTransaction” : ”258”</a:t>
                      </a:r>
                      <a:endParaRPr sz="700">
                        <a:solidFill>
                          <a:schemeClr val="dk1"/>
                        </a:solidFill>
                        <a:latin typeface="Arial"/>
                        <a:ea typeface="Arial"/>
                        <a:cs typeface="Arial"/>
                        <a:sym typeface="Arial"/>
                      </a:endParaRPr>
                    </a:p>
                    <a:p>
                      <a:pPr indent="0" lvl="0" marL="0" marR="0" rtl="0" algn="l">
                        <a:spcBef>
                          <a:spcPts val="0"/>
                        </a:spcBef>
                        <a:spcAft>
                          <a:spcPts val="0"/>
                        </a:spcAft>
                        <a:buNone/>
                      </a:pPr>
                      <a:r>
                        <a:rPr lang="fr-FR" sz="700">
                          <a:solidFill>
                            <a:schemeClr val="dk1"/>
                          </a:solidFill>
                          <a:latin typeface="Arial"/>
                          <a:ea typeface="Arial"/>
                          <a:cs typeface="Arial"/>
                          <a:sym typeface="Arial"/>
                        </a:rPr>
                        <a:t>"operation” : 1 </a:t>
                      </a:r>
                      <a:endParaRPr sz="700">
                        <a:solidFill>
                          <a:schemeClr val="dk1"/>
                        </a:solidFill>
                        <a:latin typeface="Arial"/>
                        <a:ea typeface="Arial"/>
                        <a:cs typeface="Arial"/>
                        <a:sym typeface="Arial"/>
                      </a:endParaRPr>
                    </a:p>
                    <a:p>
                      <a:pPr indent="0" lvl="0" marL="0" marR="0" rtl="0" algn="l">
                        <a:spcBef>
                          <a:spcPts val="0"/>
                        </a:spcBef>
                        <a:spcAft>
                          <a:spcPts val="0"/>
                        </a:spcAft>
                        <a:buNone/>
                      </a:pPr>
                      <a:r>
                        <a:rPr lang="fr-FR" sz="700">
                          <a:solidFill>
                            <a:schemeClr val="dk1"/>
                          </a:solidFill>
                          <a:latin typeface="Arial"/>
                          <a:ea typeface="Arial"/>
                          <a:cs typeface="Arial"/>
                          <a:sym typeface="Arial"/>
                        </a:rPr>
                        <a:t>}</a:t>
                      </a:r>
                      <a:endParaRPr/>
                    </a:p>
                    <a:p>
                      <a:pPr indent="0" lvl="0" marL="0" marR="0" rtl="0" algn="l">
                        <a:spcBef>
                          <a:spcPts val="0"/>
                        </a:spcBef>
                        <a:spcAft>
                          <a:spcPts val="0"/>
                        </a:spcAft>
                        <a:buNone/>
                      </a:pPr>
                      <a:r>
                        <a:rPr lang="fr-FR" sz="700">
                          <a:solidFill>
                            <a:schemeClr val="dk1"/>
                          </a:solidFill>
                          <a:latin typeface="Arial"/>
                          <a:ea typeface="Arial"/>
                          <a:cs typeface="Arial"/>
                          <a:sym typeface="Arial"/>
                        </a:rPr>
                        <a:t> </a:t>
                      </a:r>
                      <a:endParaRPr/>
                    </a:p>
                  </a:txBody>
                  <a:tcPr marT="0" marB="0" marR="25800" marL="25800"/>
                </a:tc>
                <a:tc>
                  <a:txBody>
                    <a:bodyPr/>
                    <a:lstStyle/>
                    <a:p>
                      <a:pPr indent="0" lvl="0" marL="0" marR="0" rtl="0" algn="l">
                        <a:spcBef>
                          <a:spcPts val="0"/>
                        </a:spcBef>
                        <a:spcAft>
                          <a:spcPts val="0"/>
                        </a:spcAft>
                        <a:buNone/>
                      </a:pPr>
                      <a:r>
                        <a:rPr lang="fr-FR" sz="700"/>
                        <a:t>Permet de simuler la compensation d’une transaction en la passant en statut 1 (validate) ou 0 (cancelled)</a:t>
                      </a:r>
                      <a:endParaRPr sz="700">
                        <a:latin typeface="Calibri"/>
                        <a:ea typeface="Calibri"/>
                        <a:cs typeface="Calibri"/>
                        <a:sym typeface="Calibri"/>
                      </a:endParaRPr>
                    </a:p>
                  </a:txBody>
                  <a:tcPr marT="0" marB="0" marR="25800" marL="25800"/>
                </a:tc>
                <a:tc>
                  <a:txBody>
                    <a:bodyPr/>
                    <a:lstStyle/>
                    <a:p>
                      <a:pPr indent="0" lvl="0" marL="0" marR="0" rtl="0" algn="l">
                        <a:spcBef>
                          <a:spcPts val="0"/>
                        </a:spcBef>
                        <a:spcAft>
                          <a:spcPts val="0"/>
                        </a:spcAft>
                        <a:buNone/>
                      </a:pPr>
                      <a:r>
                        <a:rPr lang="fr-FR" sz="700"/>
                        <a:t>GET/cardoperations</a:t>
                      </a:r>
                      <a:endParaRPr sz="700"/>
                    </a:p>
                    <a:p>
                      <a:pPr indent="0" lvl="0" marL="0" marR="0" rtl="0" algn="l">
                        <a:spcBef>
                          <a:spcPts val="0"/>
                        </a:spcBef>
                        <a:spcAft>
                          <a:spcPts val="0"/>
                        </a:spcAft>
                        <a:buNone/>
                      </a:pPr>
                      <a:r>
                        <a:rPr lang="fr-FR" sz="700"/>
                        <a:t>statut = 1 « Completed »</a:t>
                      </a:r>
                      <a:endParaRPr/>
                    </a:p>
                    <a:p>
                      <a:pPr indent="0" lvl="0" marL="0" marR="0" rtl="0" algn="l">
                        <a:spcBef>
                          <a:spcPts val="0"/>
                        </a:spcBef>
                        <a:spcAft>
                          <a:spcPts val="0"/>
                        </a:spcAft>
                        <a:buNone/>
                      </a:pPr>
                      <a:r>
                        <a:rPr lang="fr-FR" sz="700"/>
                        <a:t>ou statut = 0 « Refunded»</a:t>
                      </a:r>
                      <a:endParaRPr/>
                    </a:p>
                    <a:p>
                      <a:pPr indent="0" lvl="0" marL="0" marR="0" rtl="0" algn="l">
                        <a:spcBef>
                          <a:spcPts val="0"/>
                        </a:spcBef>
                        <a:spcAft>
                          <a:spcPts val="0"/>
                        </a:spcAft>
                        <a:buNone/>
                      </a:pPr>
                      <a:r>
                        <a:t/>
                      </a:r>
                      <a:endParaRPr sz="700">
                        <a:latin typeface="Calibri"/>
                        <a:ea typeface="Calibri"/>
                        <a:cs typeface="Calibri"/>
                        <a:sym typeface="Calibri"/>
                      </a:endParaRPr>
                    </a:p>
                    <a:p>
                      <a:pPr indent="0" lvl="0" marL="0" marR="0" rtl="0" algn="l">
                        <a:spcBef>
                          <a:spcPts val="0"/>
                        </a:spcBef>
                        <a:spcAft>
                          <a:spcPts val="0"/>
                        </a:spcAft>
                        <a:buNone/>
                      </a:pPr>
                      <a:r>
                        <a:rPr lang="fr-FR" sz="700">
                          <a:latin typeface="Calibri"/>
                          <a:ea typeface="Calibri"/>
                          <a:cs typeface="Calibri"/>
                          <a:sym typeface="Calibri"/>
                        </a:rPr>
                        <a:t>+ Opération de refund</a:t>
                      </a:r>
                      <a:endParaRPr sz="700">
                        <a:latin typeface="Calibri"/>
                        <a:ea typeface="Calibri"/>
                        <a:cs typeface="Calibri"/>
                        <a:sym typeface="Calibri"/>
                      </a:endParaRPr>
                    </a:p>
                  </a:txBody>
                  <a:tcPr marT="0" marB="0" marR="25800" marL="25800"/>
                </a:tc>
                <a:tc>
                  <a:txBody>
                    <a:bodyPr/>
                    <a:lstStyle/>
                    <a:p>
                      <a:pPr indent="0" lvl="0" marL="0" marR="0" rtl="0" algn="l">
                        <a:spcBef>
                          <a:spcPts val="0"/>
                        </a:spcBef>
                        <a:spcAft>
                          <a:spcPts val="0"/>
                        </a:spcAft>
                        <a:buNone/>
                      </a:pPr>
                      <a:r>
                        <a:rPr lang="fr-FR" sz="700"/>
                        <a:t>La compensation est la phase suivant une autorisation. Une autorisation crée une transaction en base et permet la vérification du solde, du statut du compte… </a:t>
                      </a:r>
                      <a:endParaRPr/>
                    </a:p>
                    <a:p>
                      <a:pPr indent="0" lvl="0" marL="0" marR="0" rtl="0" algn="l">
                        <a:spcBef>
                          <a:spcPts val="0"/>
                        </a:spcBef>
                        <a:spcAft>
                          <a:spcPts val="0"/>
                        </a:spcAft>
                        <a:buNone/>
                      </a:pPr>
                      <a:r>
                        <a:t/>
                      </a:r>
                      <a:endParaRPr sz="700"/>
                    </a:p>
                    <a:p>
                      <a:pPr indent="0" lvl="0" marL="0" marR="0" rtl="0" algn="l">
                        <a:spcBef>
                          <a:spcPts val="0"/>
                        </a:spcBef>
                        <a:spcAft>
                          <a:spcPts val="0"/>
                        </a:spcAft>
                        <a:buNone/>
                      </a:pPr>
                      <a:r>
                        <a:rPr lang="fr-FR" sz="700"/>
                        <a:t>La compensation intervient lors de la remontée de la transaction depuis le TPE d’un marchand vers sa banque pour déclencher le transfert des fonds du porteur vers le marchand. </a:t>
                      </a:r>
                      <a:endParaRPr/>
                    </a:p>
                    <a:p>
                      <a:pPr indent="0" lvl="0" marL="0" marR="0" rtl="0" algn="l">
                        <a:spcBef>
                          <a:spcPts val="0"/>
                        </a:spcBef>
                        <a:spcAft>
                          <a:spcPts val="0"/>
                        </a:spcAft>
                        <a:buNone/>
                      </a:pPr>
                      <a:r>
                        <a:t/>
                      </a:r>
                      <a:endParaRPr sz="700"/>
                    </a:p>
                    <a:p>
                      <a:pPr indent="0" lvl="0" marL="0" marR="0" rtl="0" algn="l">
                        <a:spcBef>
                          <a:spcPts val="0"/>
                        </a:spcBef>
                        <a:spcAft>
                          <a:spcPts val="0"/>
                        </a:spcAft>
                        <a:buNone/>
                      </a:pPr>
                      <a:r>
                        <a:rPr lang="fr-FR" sz="700"/>
                        <a:t>La compensation S-money intervient sous la forme de la réception d’un fichier appelé Fest OPEME 5/7j et qui update les transactions autorisées vers d’autres statuts.</a:t>
                      </a:r>
                      <a:endParaRPr/>
                    </a:p>
                    <a:p>
                      <a:pPr indent="0" lvl="0" marL="0" marR="0" rtl="0" algn="l">
                        <a:spcBef>
                          <a:spcPts val="0"/>
                        </a:spcBef>
                        <a:spcAft>
                          <a:spcPts val="0"/>
                        </a:spcAft>
                        <a:buNone/>
                      </a:pPr>
                      <a:r>
                        <a:t/>
                      </a:r>
                      <a:endParaRPr sz="700">
                        <a:latin typeface="Calibri"/>
                        <a:ea typeface="Calibri"/>
                        <a:cs typeface="Calibri"/>
                        <a:sym typeface="Calibri"/>
                      </a:endParaRPr>
                    </a:p>
                    <a:p>
                      <a:pPr indent="0" lvl="0" marL="0" marR="0" rtl="0" algn="l">
                        <a:spcBef>
                          <a:spcPts val="0"/>
                        </a:spcBef>
                        <a:spcAft>
                          <a:spcPts val="0"/>
                        </a:spcAft>
                        <a:buNone/>
                      </a:pPr>
                      <a:r>
                        <a:rPr lang="fr-FR" sz="700">
                          <a:latin typeface="Calibri"/>
                          <a:ea typeface="Calibri"/>
                          <a:cs typeface="Calibri"/>
                          <a:sym typeface="Calibri"/>
                        </a:rPr>
                        <a:t>Un Refund de transaction = un remboursement de la transaction initiale à la carte du porteur. Côté S-money cela met l’opération initiale au statut Refunded ET crée une nouvelle opération de Refund.</a:t>
                      </a:r>
                      <a:endParaRPr/>
                    </a:p>
                    <a:p>
                      <a:pPr indent="0" lvl="0" marL="0" marR="0" rtl="0" algn="l">
                        <a:spcBef>
                          <a:spcPts val="0"/>
                        </a:spcBef>
                        <a:spcAft>
                          <a:spcPts val="0"/>
                        </a:spcAft>
                        <a:buNone/>
                      </a:pPr>
                      <a:r>
                        <a:t/>
                      </a:r>
                      <a:endParaRPr sz="700">
                        <a:latin typeface="Calibri"/>
                        <a:ea typeface="Calibri"/>
                        <a:cs typeface="Calibri"/>
                        <a:sym typeface="Calibri"/>
                      </a:endParaRPr>
                    </a:p>
                    <a:p>
                      <a:pPr indent="0" lvl="0" marL="0" marR="0" rtl="0" algn="l">
                        <a:spcBef>
                          <a:spcPts val="0"/>
                        </a:spcBef>
                        <a:spcAft>
                          <a:spcPts val="0"/>
                        </a:spcAft>
                        <a:buNone/>
                      </a:pPr>
                      <a:r>
                        <a:rPr lang="fr-FR" sz="700">
                          <a:latin typeface="Calibri"/>
                          <a:ea typeface="Calibri"/>
                          <a:cs typeface="Calibri"/>
                          <a:sym typeface="Calibri"/>
                        </a:rPr>
                        <a:t>En sandbox, le Fest OPEME (le fichier de clearing ne contient qu’une opération car le sandbox simulator ne permet les compensations qu’opération par opération. En production, les Fest OPEME contiennent toutes les compensations arrivées entre le dernier FEST et maintenant (donc potentiellement des centaines/milliers de transactions).</a:t>
                      </a:r>
                      <a:endParaRPr/>
                    </a:p>
                  </a:txBody>
                  <a:tcPr marT="0" marB="0" marR="25800" marL="25800"/>
                </a:tc>
              </a:tr>
            </a:tbl>
          </a:graphicData>
        </a:graphic>
      </p:graphicFrame>
      <p:sp>
        <p:nvSpPr>
          <p:cNvPr id="368" name="Google Shape;368;p12"/>
          <p:cNvSpPr txBox="1"/>
          <p:nvPr/>
        </p:nvSpPr>
        <p:spPr>
          <a:xfrm>
            <a:off x="144007" y="-13636"/>
            <a:ext cx="599009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a:solidFill>
                  <a:srgbClr val="002060"/>
                </a:solidFill>
                <a:latin typeface="Arial"/>
                <a:ea typeface="Arial"/>
                <a:cs typeface="Arial"/>
                <a:sym typeface="Arial"/>
              </a:rPr>
              <a:t>Les fonctionnalités API de base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13"/>
          <p:cNvSpPr/>
          <p:nvPr/>
        </p:nvSpPr>
        <p:spPr>
          <a:xfrm>
            <a:off x="-21173720" y="619195"/>
            <a:ext cx="34897659" cy="707886"/>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Clr>
                <a:schemeClr val="dk1"/>
              </a:buClr>
              <a:buSzPts val="1100"/>
              <a:buFont typeface="Arial"/>
              <a:buNone/>
            </a:pPr>
            <a:br>
              <a:rPr b="0" i="0" lang="fr-FR" sz="1100" u="none" cap="none" strike="noStrike">
                <a:solidFill>
                  <a:schemeClr val="dk1"/>
                </a:solidFill>
                <a:latin typeface="Arial"/>
                <a:ea typeface="Arial"/>
                <a:cs typeface="Arial"/>
                <a:sym typeface="Arial"/>
              </a:rPr>
            </a:br>
            <a:endParaRPr b="0" i="0" sz="600" u="none" cap="none" strike="noStrike">
              <a:solidFill>
                <a:schemeClr val="dk1"/>
              </a:solidFill>
              <a:latin typeface="Arial"/>
              <a:ea typeface="Arial"/>
              <a:cs typeface="Arial"/>
              <a:sym typeface="Arial"/>
            </a:endParaRPr>
          </a:p>
          <a:p>
            <a:pPr indent="0" lvl="0" marL="0" marR="0" rtl="0" algn="l">
              <a:spcBef>
                <a:spcPts val="60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aphicFrame>
        <p:nvGraphicFramePr>
          <p:cNvPr id="375" name="Google Shape;375;p13"/>
          <p:cNvGraphicFramePr/>
          <p:nvPr/>
        </p:nvGraphicFramePr>
        <p:xfrm>
          <a:off x="0" y="870626"/>
          <a:ext cx="3000000" cy="3000000"/>
        </p:xfrm>
        <a:graphic>
          <a:graphicData uri="http://schemas.openxmlformats.org/drawingml/2006/table">
            <a:tbl>
              <a:tblPr bandRow="1" firstCol="1" firstRow="1">
                <a:noFill/>
                <a:tableStyleId>{FE69AE70-C98F-4571-BD42-4A805139FF3C}</a:tableStyleId>
              </a:tblPr>
              <a:tblGrid>
                <a:gridCol w="909875"/>
                <a:gridCol w="1576525"/>
                <a:gridCol w="2471500"/>
                <a:gridCol w="1138800"/>
                <a:gridCol w="1707325"/>
                <a:gridCol w="1138800"/>
              </a:tblGrid>
              <a:tr h="127100">
                <a:tc>
                  <a:txBody>
                    <a:bodyPr/>
                    <a:lstStyle/>
                    <a:p>
                      <a:pPr indent="0" lvl="0" marL="0" marR="0" rtl="0" algn="l">
                        <a:spcBef>
                          <a:spcPts val="0"/>
                        </a:spcBef>
                        <a:spcAft>
                          <a:spcPts val="0"/>
                        </a:spcAft>
                        <a:buNone/>
                      </a:pPr>
                      <a:r>
                        <a:rPr lang="fr-FR" sz="800"/>
                        <a:t>Action</a:t>
                      </a:r>
                      <a:endParaRPr sz="800">
                        <a:latin typeface="Calibri"/>
                        <a:ea typeface="Calibri"/>
                        <a:cs typeface="Calibri"/>
                        <a:sym typeface="Calibri"/>
                      </a:endParaRPr>
                    </a:p>
                  </a:txBody>
                  <a:tcPr marT="0" marB="0" marR="17325" marL="17325"/>
                </a:tc>
                <a:tc>
                  <a:txBody>
                    <a:bodyPr/>
                    <a:lstStyle/>
                    <a:p>
                      <a:pPr indent="0" lvl="0" marL="0" marR="0" rtl="0" algn="l">
                        <a:spcBef>
                          <a:spcPts val="0"/>
                        </a:spcBef>
                        <a:spcAft>
                          <a:spcPts val="0"/>
                        </a:spcAft>
                        <a:buNone/>
                      </a:pPr>
                      <a:r>
                        <a:rPr lang="fr-FR" sz="800"/>
                        <a:t>API</a:t>
                      </a:r>
                      <a:endParaRPr sz="800">
                        <a:latin typeface="Calibri"/>
                        <a:ea typeface="Calibri"/>
                        <a:cs typeface="Calibri"/>
                        <a:sym typeface="Calibri"/>
                      </a:endParaRPr>
                    </a:p>
                  </a:txBody>
                  <a:tcPr marT="0" marB="0" marR="17325" marL="17325"/>
                </a:tc>
                <a:tc>
                  <a:txBody>
                    <a:bodyPr/>
                    <a:lstStyle/>
                    <a:p>
                      <a:pPr indent="0" lvl="0" marL="0" marR="0" rtl="0" algn="l">
                        <a:spcBef>
                          <a:spcPts val="0"/>
                        </a:spcBef>
                        <a:spcAft>
                          <a:spcPts val="0"/>
                        </a:spcAft>
                        <a:buNone/>
                      </a:pPr>
                      <a:r>
                        <a:rPr lang="fr-FR" sz="800"/>
                        <a:t>Exemple</a:t>
                      </a:r>
                      <a:endParaRPr sz="800">
                        <a:latin typeface="Calibri"/>
                        <a:ea typeface="Calibri"/>
                        <a:cs typeface="Calibri"/>
                        <a:sym typeface="Calibri"/>
                      </a:endParaRPr>
                    </a:p>
                  </a:txBody>
                  <a:tcPr marT="0" marB="0" marR="17325" marL="17325"/>
                </a:tc>
                <a:tc>
                  <a:txBody>
                    <a:bodyPr/>
                    <a:lstStyle/>
                    <a:p>
                      <a:pPr indent="0" lvl="0" marL="0" marR="0" rtl="0" algn="l">
                        <a:spcBef>
                          <a:spcPts val="0"/>
                        </a:spcBef>
                        <a:spcAft>
                          <a:spcPts val="0"/>
                        </a:spcAft>
                        <a:buNone/>
                      </a:pPr>
                      <a:r>
                        <a:rPr lang="fr-FR" sz="800"/>
                        <a:t>Objectif &amp; Critères de vérification </a:t>
                      </a:r>
                      <a:endParaRPr sz="800">
                        <a:latin typeface="Calibri"/>
                        <a:ea typeface="Calibri"/>
                        <a:cs typeface="Calibri"/>
                        <a:sym typeface="Calibri"/>
                      </a:endParaRPr>
                    </a:p>
                  </a:txBody>
                  <a:tcPr marT="0" marB="0" marR="17325" marL="17325"/>
                </a:tc>
                <a:tc>
                  <a:txBody>
                    <a:bodyPr/>
                    <a:lstStyle/>
                    <a:p>
                      <a:pPr indent="0" lvl="0" marL="0" marR="0" rtl="0" algn="l">
                        <a:spcBef>
                          <a:spcPts val="0"/>
                        </a:spcBef>
                        <a:spcAft>
                          <a:spcPts val="0"/>
                        </a:spcAft>
                        <a:buNone/>
                      </a:pPr>
                      <a:r>
                        <a:rPr lang="fr-FR" sz="800"/>
                        <a:t>API pour vérifier</a:t>
                      </a:r>
                      <a:endParaRPr sz="800">
                        <a:latin typeface="Calibri"/>
                        <a:ea typeface="Calibri"/>
                        <a:cs typeface="Calibri"/>
                        <a:sym typeface="Calibri"/>
                      </a:endParaRPr>
                    </a:p>
                  </a:txBody>
                  <a:tcPr marT="0" marB="0" marR="17325" marL="17325"/>
                </a:tc>
                <a:tc>
                  <a:txBody>
                    <a:bodyPr/>
                    <a:lstStyle/>
                    <a:p>
                      <a:pPr indent="0" lvl="0" marL="0" marR="0" rtl="0" algn="l">
                        <a:spcBef>
                          <a:spcPts val="0"/>
                        </a:spcBef>
                        <a:spcAft>
                          <a:spcPts val="0"/>
                        </a:spcAft>
                        <a:buNone/>
                      </a:pPr>
                      <a:r>
                        <a:rPr lang="fr-FR" sz="800"/>
                        <a:t>Commentaire / Règles de gestion</a:t>
                      </a:r>
                      <a:endParaRPr sz="800">
                        <a:latin typeface="Calibri"/>
                        <a:ea typeface="Calibri"/>
                        <a:cs typeface="Calibri"/>
                        <a:sym typeface="Calibri"/>
                      </a:endParaRPr>
                    </a:p>
                  </a:txBody>
                  <a:tcPr marT="0" marB="0" marR="17325" marL="17325"/>
                </a:tc>
              </a:tr>
              <a:tr h="42375">
                <a:tc gridSpan="6">
                  <a:txBody>
                    <a:bodyPr/>
                    <a:lstStyle/>
                    <a:p>
                      <a:pPr indent="0" lvl="0" marL="0" marR="0" rtl="0" algn="ctr">
                        <a:spcBef>
                          <a:spcPts val="0"/>
                        </a:spcBef>
                        <a:spcAft>
                          <a:spcPts val="0"/>
                        </a:spcAft>
                        <a:buNone/>
                      </a:pPr>
                      <a:r>
                        <a:rPr lang="fr-FR" sz="800"/>
                        <a:t>LES TRANSACTIONS SEPA ET P2P</a:t>
                      </a:r>
                      <a:endParaRPr sz="800">
                        <a:latin typeface="Calibri"/>
                        <a:ea typeface="Calibri"/>
                        <a:cs typeface="Calibri"/>
                        <a:sym typeface="Calibri"/>
                      </a:endParaRPr>
                    </a:p>
                  </a:txBody>
                  <a:tcPr marT="0" marB="0" marR="17325" marL="17325"/>
                </a:tc>
                <a:tc hMerge="1"/>
                <a:tc hMerge="1"/>
                <a:tc hMerge="1"/>
                <a:tc hMerge="1"/>
                <a:tc hMerge="1"/>
              </a:tr>
              <a:tr h="847350">
                <a:tc>
                  <a:txBody>
                    <a:bodyPr/>
                    <a:lstStyle/>
                    <a:p>
                      <a:pPr indent="0" lvl="0" marL="0" marR="0" rtl="0" algn="l">
                        <a:spcBef>
                          <a:spcPts val="0"/>
                        </a:spcBef>
                        <a:spcAft>
                          <a:spcPts val="0"/>
                        </a:spcAft>
                        <a:buNone/>
                      </a:pPr>
                      <a:r>
                        <a:rPr lang="fr-FR" sz="800"/>
                        <a:t>Simuler un virement entrant SCT_IN</a:t>
                      </a:r>
                      <a:endParaRPr sz="800">
                        <a:latin typeface="Calibri"/>
                        <a:ea typeface="Calibri"/>
                        <a:cs typeface="Calibri"/>
                        <a:sym typeface="Calibri"/>
                      </a:endParaRPr>
                    </a:p>
                  </a:txBody>
                  <a:tcPr marT="0" marB="0" marR="17325" marL="17325"/>
                </a:tc>
                <a:tc>
                  <a:txBody>
                    <a:bodyPr/>
                    <a:lstStyle/>
                    <a:p>
                      <a:pPr indent="0" lvl="0" marL="0" marR="0" rtl="0" algn="l">
                        <a:spcBef>
                          <a:spcPts val="0"/>
                        </a:spcBef>
                        <a:spcAft>
                          <a:spcPts val="0"/>
                        </a:spcAft>
                        <a:buNone/>
                      </a:pPr>
                      <a:r>
                        <a:rPr lang="fr-FR" sz="800"/>
                        <a:t>POST/SCT/in/registration</a:t>
                      </a:r>
                      <a:endParaRPr/>
                    </a:p>
                    <a:p>
                      <a:pPr indent="0" lvl="0" marL="0" marR="0" rtl="0" algn="l">
                        <a:spcBef>
                          <a:spcPts val="0"/>
                        </a:spcBef>
                        <a:spcAft>
                          <a:spcPts val="0"/>
                        </a:spcAft>
                        <a:buNone/>
                      </a:pPr>
                      <a:r>
                        <a:rPr lang="fr-FR" sz="800"/>
                        <a:t> </a:t>
                      </a:r>
                      <a:endParaRPr/>
                    </a:p>
                    <a:p>
                      <a:pPr indent="0" lvl="0" marL="0" marR="0" rtl="0" algn="l">
                        <a:spcBef>
                          <a:spcPts val="0"/>
                        </a:spcBef>
                        <a:spcAft>
                          <a:spcPts val="0"/>
                        </a:spcAft>
                        <a:buNone/>
                      </a:pPr>
                      <a:r>
                        <a:rPr lang="fr-FR" sz="800"/>
                        <a:t>(API Sandbox Simulator)</a:t>
                      </a:r>
                      <a:endParaRPr sz="800">
                        <a:latin typeface="Calibri"/>
                        <a:ea typeface="Calibri"/>
                        <a:cs typeface="Calibri"/>
                        <a:sym typeface="Calibri"/>
                      </a:endParaRPr>
                    </a:p>
                  </a:txBody>
                  <a:tcPr marT="0" marB="0" marR="17325" marL="17325"/>
                </a:tc>
                <a:tc>
                  <a:txBody>
                    <a:bodyPr/>
                    <a:lstStyle/>
                    <a:p>
                      <a:pPr indent="0" lvl="0" marL="0" marR="0" rtl="0" algn="l">
                        <a:spcBef>
                          <a:spcPts val="0"/>
                        </a:spcBef>
                        <a:spcAft>
                          <a:spcPts val="0"/>
                        </a:spcAft>
                        <a:buNone/>
                      </a:pPr>
                      <a:r>
                        <a:rPr lang="fr-FR" sz="800"/>
                        <a:t>{</a:t>
                      </a:r>
                      <a:endParaRPr sz="800"/>
                    </a:p>
                    <a:p>
                      <a:pPr indent="0" lvl="0" marL="0" marR="0" rtl="0" algn="l">
                        <a:spcBef>
                          <a:spcPts val="0"/>
                        </a:spcBef>
                        <a:spcAft>
                          <a:spcPts val="0"/>
                        </a:spcAft>
                        <a:buNone/>
                      </a:pPr>
                      <a:r>
                        <a:rPr lang="fr-FR" sz="800"/>
                        <a:t>"Amount": 1000,</a:t>
                      </a:r>
                      <a:endParaRPr sz="800"/>
                    </a:p>
                    <a:p>
                      <a:pPr indent="0" lvl="0" marL="0" marR="0" rtl="0" algn="l">
                        <a:spcBef>
                          <a:spcPts val="0"/>
                        </a:spcBef>
                        <a:spcAft>
                          <a:spcPts val="0"/>
                        </a:spcAft>
                        <a:buNone/>
                      </a:pPr>
                      <a:r>
                        <a:rPr lang="fr-FR" sz="800"/>
                        <a:t>"ExecutionDate": "2019-09-30T22:00:00.000Z",</a:t>
                      </a:r>
                      <a:endParaRPr sz="800"/>
                    </a:p>
                    <a:p>
                      <a:pPr indent="0" lvl="0" marL="0" marR="0" rtl="0" algn="l">
                        <a:spcBef>
                          <a:spcPts val="0"/>
                        </a:spcBef>
                        <a:spcAft>
                          <a:spcPts val="0"/>
                        </a:spcAft>
                        <a:buNone/>
                      </a:pPr>
                      <a:r>
                        <a:rPr lang="fr-FR" sz="800"/>
                        <a:t>"UserId": 123,</a:t>
                      </a:r>
                      <a:endParaRPr sz="800"/>
                    </a:p>
                    <a:p>
                      <a:pPr indent="0" lvl="0" marL="0" marR="0" rtl="0" algn="l">
                        <a:spcBef>
                          <a:spcPts val="0"/>
                        </a:spcBef>
                        <a:spcAft>
                          <a:spcPts val="0"/>
                        </a:spcAft>
                        <a:buNone/>
                      </a:pPr>
                      <a:r>
                        <a:rPr lang="fr-FR" sz="800"/>
                        <a:t>"ThirdPartyBIC": "LCLFRXX",</a:t>
                      </a:r>
                      <a:endParaRPr sz="800"/>
                    </a:p>
                    <a:p>
                      <a:pPr indent="0" lvl="0" marL="0" marR="0" rtl="0" algn="l">
                        <a:spcBef>
                          <a:spcPts val="0"/>
                        </a:spcBef>
                        <a:spcAft>
                          <a:spcPts val="0"/>
                        </a:spcAft>
                        <a:buNone/>
                      </a:pPr>
                      <a:r>
                        <a:rPr lang="fr-FR" sz="800"/>
                        <a:t>"ThirdPartyIban": "FR871660000010930000001S61",</a:t>
                      </a:r>
                      <a:endParaRPr sz="800"/>
                    </a:p>
                    <a:p>
                      <a:pPr indent="0" lvl="0" marL="0" marR="0" rtl="0" algn="l">
                        <a:spcBef>
                          <a:spcPts val="0"/>
                        </a:spcBef>
                        <a:spcAft>
                          <a:spcPts val="0"/>
                        </a:spcAft>
                        <a:buNone/>
                      </a:pPr>
                      <a:r>
                        <a:rPr lang="fr-FR" sz="800"/>
                        <a:t>"ThirdPartyFullName": "Jean Dupont",</a:t>
                      </a:r>
                      <a:endParaRPr sz="800"/>
                    </a:p>
                    <a:p>
                      <a:pPr indent="0" lvl="0" marL="0" marR="0" rtl="0" algn="l">
                        <a:spcBef>
                          <a:spcPts val="0"/>
                        </a:spcBef>
                        <a:spcAft>
                          <a:spcPts val="0"/>
                        </a:spcAft>
                        <a:buNone/>
                      </a:pPr>
                      <a:r>
                        <a:rPr lang="fr-FR" sz="800"/>
                        <a:t>"Type": 506,</a:t>
                      </a:r>
                      <a:endParaRPr sz="800"/>
                    </a:p>
                    <a:p>
                      <a:pPr indent="0" lvl="0" marL="0" marR="0" rtl="0" algn="l">
                        <a:spcBef>
                          <a:spcPts val="0"/>
                        </a:spcBef>
                        <a:spcAft>
                          <a:spcPts val="0"/>
                        </a:spcAft>
                        <a:buNone/>
                      </a:pPr>
                      <a:r>
                        <a:rPr lang="fr-FR" sz="800"/>
                        <a:t>"OrderId":"moneyout-1",</a:t>
                      </a:r>
                      <a:endParaRPr sz="800"/>
                    </a:p>
                    <a:p>
                      <a:pPr indent="0" lvl="0" marL="0" marR="0" rtl="0" algn="l">
                        <a:spcBef>
                          <a:spcPts val="0"/>
                        </a:spcBef>
                        <a:spcAft>
                          <a:spcPts val="0"/>
                        </a:spcAft>
                        <a:buNone/>
                      </a:pPr>
                      <a:r>
                        <a:rPr lang="fr-FR" sz="800"/>
                        <a:t>"Message": "transfer S-money of 09/07/2019",</a:t>
                      </a:r>
                      <a:endParaRPr sz="800"/>
                    </a:p>
                    <a:p>
                      <a:pPr indent="0" lvl="0" marL="0" marR="0" rtl="0" algn="l">
                        <a:spcBef>
                          <a:spcPts val="0"/>
                        </a:spcBef>
                        <a:spcAft>
                          <a:spcPts val="0"/>
                        </a:spcAft>
                        <a:buNone/>
                      </a:pPr>
                      <a:r>
                        <a:rPr lang="fr-FR" sz="800"/>
                        <a:t>"Reference": "ref123456",</a:t>
                      </a:r>
                      <a:endParaRPr sz="800"/>
                    </a:p>
                    <a:p>
                      <a:pPr indent="0" lvl="0" marL="0" marR="0" rtl="0" algn="l">
                        <a:spcBef>
                          <a:spcPts val="0"/>
                        </a:spcBef>
                        <a:spcAft>
                          <a:spcPts val="0"/>
                        </a:spcAft>
                        <a:buNone/>
                      </a:pPr>
                      <a:r>
                        <a:rPr lang="fr-FR" sz="800"/>
                        <a:t>"UniqueIdentification": "string",</a:t>
                      </a:r>
                      <a:endParaRPr sz="800"/>
                    </a:p>
                    <a:p>
                      <a:pPr indent="0" lvl="0" marL="0" marR="0" rtl="0" algn="l">
                        <a:spcBef>
                          <a:spcPts val="0"/>
                        </a:spcBef>
                        <a:spcAft>
                          <a:spcPts val="0"/>
                        </a:spcAft>
                        <a:buNone/>
                      </a:pPr>
                      <a:r>
                        <a:rPr lang="fr-FR" sz="800"/>
                        <a:t>"Motif": " remboursement ",</a:t>
                      </a:r>
                      <a:endParaRPr sz="800"/>
                    </a:p>
                    <a:p>
                      <a:pPr indent="0" lvl="0" marL="0" marR="0" rtl="0" algn="l">
                        <a:spcBef>
                          <a:spcPts val="0"/>
                        </a:spcBef>
                        <a:spcAft>
                          <a:spcPts val="0"/>
                        </a:spcAft>
                        <a:buNone/>
                      </a:pPr>
                      <a:r>
                        <a:rPr lang="fr-FR" sz="800"/>
                        <a:t>"FeeAmountTTC": 180,</a:t>
                      </a:r>
                      <a:endParaRPr sz="800"/>
                    </a:p>
                    <a:p>
                      <a:pPr indent="0" lvl="0" marL="0" marR="0" rtl="0" algn="l">
                        <a:spcBef>
                          <a:spcPts val="0"/>
                        </a:spcBef>
                        <a:spcAft>
                          <a:spcPts val="0"/>
                        </a:spcAft>
                        <a:buNone/>
                      </a:pPr>
                      <a:r>
                        <a:rPr lang="fr-FR" sz="800"/>
                        <a:t>"FeeVAT": 20,</a:t>
                      </a:r>
                      <a:endParaRPr sz="800"/>
                    </a:p>
                    <a:p>
                      <a:pPr indent="0" lvl="0" marL="0" marR="0" rtl="0" algn="l">
                        <a:spcBef>
                          <a:spcPts val="0"/>
                        </a:spcBef>
                        <a:spcAft>
                          <a:spcPts val="0"/>
                        </a:spcAft>
                        <a:buNone/>
                      </a:pPr>
                      <a:r>
                        <a:rPr lang="fr-FR" sz="800"/>
                        <a:t>"FeeRecipientId": 0</a:t>
                      </a:r>
                      <a:endParaRPr sz="800"/>
                    </a:p>
                    <a:p>
                      <a:pPr indent="0" lvl="0" marL="0" marR="0" rtl="0" algn="l">
                        <a:spcBef>
                          <a:spcPts val="0"/>
                        </a:spcBef>
                        <a:spcAft>
                          <a:spcPts val="0"/>
                        </a:spcAft>
                        <a:buNone/>
                      </a:pPr>
                      <a:r>
                        <a:rPr lang="fr-FR" sz="800"/>
                        <a:t>}</a:t>
                      </a:r>
                      <a:endParaRPr sz="800">
                        <a:latin typeface="Calibri"/>
                        <a:ea typeface="Calibri"/>
                        <a:cs typeface="Calibri"/>
                        <a:sym typeface="Calibri"/>
                      </a:endParaRPr>
                    </a:p>
                  </a:txBody>
                  <a:tcPr marT="0" marB="0" marR="17325" marL="17325"/>
                </a:tc>
                <a:tc>
                  <a:txBody>
                    <a:bodyPr/>
                    <a:lstStyle/>
                    <a:p>
                      <a:pPr indent="0" lvl="0" marL="0" marR="0" rtl="0" algn="l">
                        <a:spcBef>
                          <a:spcPts val="0"/>
                        </a:spcBef>
                        <a:spcAft>
                          <a:spcPts val="0"/>
                        </a:spcAft>
                        <a:buNone/>
                      </a:pPr>
                      <a:r>
                        <a:rPr lang="fr-FR" sz="800"/>
                        <a:t>SCT_IN reçu, au statut = 1</a:t>
                      </a:r>
                      <a:endParaRPr/>
                    </a:p>
                    <a:p>
                      <a:pPr indent="0" lvl="0" marL="0" marR="0" rtl="0" algn="l">
                        <a:spcBef>
                          <a:spcPts val="0"/>
                        </a:spcBef>
                        <a:spcAft>
                          <a:spcPts val="0"/>
                        </a:spcAft>
                        <a:buNone/>
                      </a:pPr>
                      <a:r>
                        <a:rPr lang="fr-FR" sz="800"/>
                        <a:t> </a:t>
                      </a:r>
                      <a:endParaRPr/>
                    </a:p>
                    <a:p>
                      <a:pPr indent="0" lvl="0" marL="0" marR="0" rtl="0" algn="l">
                        <a:spcBef>
                          <a:spcPts val="0"/>
                        </a:spcBef>
                        <a:spcAft>
                          <a:spcPts val="0"/>
                        </a:spcAft>
                        <a:buNone/>
                      </a:pPr>
                      <a:r>
                        <a:rPr lang="fr-FR" sz="800"/>
                        <a:t>Solde User = Montant SCT_IN</a:t>
                      </a:r>
                      <a:endParaRPr sz="800">
                        <a:latin typeface="Calibri"/>
                        <a:ea typeface="Calibri"/>
                        <a:cs typeface="Calibri"/>
                        <a:sym typeface="Calibri"/>
                      </a:endParaRPr>
                    </a:p>
                  </a:txBody>
                  <a:tcPr marT="0" marB="0" marR="17325" marL="17325"/>
                </a:tc>
                <a:tc>
                  <a:txBody>
                    <a:bodyPr/>
                    <a:lstStyle/>
                    <a:p>
                      <a:pPr indent="0" lvl="0" marL="0" marR="0" rtl="0" algn="l">
                        <a:spcBef>
                          <a:spcPts val="0"/>
                        </a:spcBef>
                        <a:spcAft>
                          <a:spcPts val="0"/>
                        </a:spcAft>
                        <a:buNone/>
                      </a:pPr>
                      <a:r>
                        <a:rPr lang="fr-FR" sz="800"/>
                        <a:t>GET/sct/in</a:t>
                      </a:r>
                      <a:endParaRPr/>
                    </a:p>
                    <a:p>
                      <a:pPr indent="0" lvl="0" marL="0" marR="0" rtl="0" algn="l">
                        <a:spcBef>
                          <a:spcPts val="0"/>
                        </a:spcBef>
                        <a:spcAft>
                          <a:spcPts val="0"/>
                        </a:spcAft>
                        <a:buNone/>
                      </a:pPr>
                      <a:r>
                        <a:rPr lang="fr-FR" sz="800"/>
                        <a:t>statut SCT = 1</a:t>
                      </a:r>
                      <a:endParaRPr/>
                    </a:p>
                    <a:p>
                      <a:pPr indent="0" lvl="0" marL="0" marR="0" rtl="0" algn="l">
                        <a:spcBef>
                          <a:spcPts val="0"/>
                        </a:spcBef>
                        <a:spcAft>
                          <a:spcPts val="0"/>
                        </a:spcAft>
                        <a:buNone/>
                      </a:pPr>
                      <a:r>
                        <a:rPr lang="fr-FR" sz="800"/>
                        <a:t> </a:t>
                      </a:r>
                      <a:endParaRPr/>
                    </a:p>
                    <a:p>
                      <a:pPr indent="0" lvl="0" marL="0" marR="0" rtl="0" algn="l">
                        <a:spcBef>
                          <a:spcPts val="0"/>
                        </a:spcBef>
                        <a:spcAft>
                          <a:spcPts val="0"/>
                        </a:spcAft>
                        <a:buNone/>
                      </a:pPr>
                      <a:r>
                        <a:rPr lang="fr-FR" sz="800"/>
                        <a:t>GET/users</a:t>
                      </a:r>
                      <a:endParaRPr/>
                    </a:p>
                    <a:p>
                      <a:pPr indent="0" lvl="0" marL="0" marR="0" rtl="0" algn="l">
                        <a:spcBef>
                          <a:spcPts val="0"/>
                        </a:spcBef>
                        <a:spcAft>
                          <a:spcPts val="0"/>
                        </a:spcAft>
                        <a:buNone/>
                      </a:pPr>
                      <a:r>
                        <a:rPr lang="fr-FR" sz="800"/>
                        <a:t>statut = 1</a:t>
                      </a:r>
                      <a:endParaRPr/>
                    </a:p>
                    <a:p>
                      <a:pPr indent="0" lvl="0" marL="0" marR="0" rtl="0" algn="l">
                        <a:spcBef>
                          <a:spcPts val="0"/>
                        </a:spcBef>
                        <a:spcAft>
                          <a:spcPts val="0"/>
                        </a:spcAft>
                        <a:buNone/>
                      </a:pPr>
                      <a:r>
                        <a:rPr lang="fr-FR" sz="800"/>
                        <a:t> </a:t>
                      </a:r>
                      <a:endParaRPr/>
                    </a:p>
                    <a:p>
                      <a:pPr indent="0" lvl="0" marL="0" marR="0" rtl="0" algn="l">
                        <a:spcBef>
                          <a:spcPts val="0"/>
                        </a:spcBef>
                        <a:spcAft>
                          <a:spcPts val="0"/>
                        </a:spcAft>
                        <a:buNone/>
                      </a:pPr>
                      <a:r>
                        <a:rPr lang="fr-FR" sz="800"/>
                        <a:t> </a:t>
                      </a:r>
                      <a:endParaRPr/>
                    </a:p>
                    <a:p>
                      <a:pPr indent="0" lvl="0" marL="0" marR="0" rtl="0" algn="l">
                        <a:spcBef>
                          <a:spcPts val="0"/>
                        </a:spcBef>
                        <a:spcAft>
                          <a:spcPts val="0"/>
                        </a:spcAft>
                        <a:buNone/>
                      </a:pPr>
                      <a:r>
                        <a:rPr lang="fr-FR" sz="800"/>
                        <a:t>Excepté par le premier SCT in le statut KYC d’un user ne sera pas impacté.</a:t>
                      </a:r>
                      <a:endParaRPr/>
                    </a:p>
                    <a:p>
                      <a:pPr indent="0" lvl="0" marL="0" marR="0" rtl="0" algn="l">
                        <a:spcBef>
                          <a:spcPts val="0"/>
                        </a:spcBef>
                        <a:spcAft>
                          <a:spcPts val="0"/>
                        </a:spcAft>
                        <a:buNone/>
                      </a:pPr>
                      <a:r>
                        <a:rPr lang="fr-FR" sz="800"/>
                        <a:t> </a:t>
                      </a:r>
                      <a:endParaRPr/>
                    </a:p>
                    <a:p>
                      <a:pPr indent="0" lvl="0" marL="0" marR="0" rtl="0" algn="l">
                        <a:spcBef>
                          <a:spcPts val="0"/>
                        </a:spcBef>
                        <a:spcAft>
                          <a:spcPts val="0"/>
                        </a:spcAft>
                        <a:buNone/>
                      </a:pPr>
                      <a:r>
                        <a:rPr lang="fr-FR" sz="800"/>
                        <a:t>Également possible de récupérer un ensemble de virement entrant pour un user et pour tous les users d’un partenaire</a:t>
                      </a:r>
                      <a:endParaRPr sz="800">
                        <a:latin typeface="Calibri"/>
                        <a:ea typeface="Calibri"/>
                        <a:cs typeface="Calibri"/>
                        <a:sym typeface="Calibri"/>
                      </a:endParaRPr>
                    </a:p>
                  </a:txBody>
                  <a:tcPr marT="0" marB="0" marR="17325" marL="17325"/>
                </a:tc>
                <a:tc>
                  <a:txBody>
                    <a:bodyPr/>
                    <a:lstStyle/>
                    <a:p>
                      <a:pPr indent="0" lvl="0" marL="0" marR="0" rtl="0" algn="l">
                        <a:spcBef>
                          <a:spcPts val="0"/>
                        </a:spcBef>
                        <a:spcAft>
                          <a:spcPts val="0"/>
                        </a:spcAft>
                        <a:buNone/>
                      </a:pPr>
                      <a:r>
                        <a:t/>
                      </a:r>
                      <a:endParaRPr sz="800">
                        <a:latin typeface="Calibri"/>
                        <a:ea typeface="Calibri"/>
                        <a:cs typeface="Calibri"/>
                        <a:sym typeface="Calibri"/>
                      </a:endParaRPr>
                    </a:p>
                  </a:txBody>
                  <a:tcPr marT="0" marB="0" marR="17325" marL="17325"/>
                </a:tc>
              </a:tr>
              <a:tr h="296575">
                <a:tc>
                  <a:txBody>
                    <a:bodyPr/>
                    <a:lstStyle/>
                    <a:p>
                      <a:pPr indent="0" lvl="0" marL="0" marR="0" rtl="0" algn="l">
                        <a:spcBef>
                          <a:spcPts val="0"/>
                        </a:spcBef>
                        <a:spcAft>
                          <a:spcPts val="0"/>
                        </a:spcAft>
                        <a:buNone/>
                      </a:pPr>
                      <a:r>
                        <a:rPr lang="fr-FR" sz="800"/>
                        <a:t>SDD IN (prélèvement au débit du compte S-money)</a:t>
                      </a:r>
                      <a:endParaRPr sz="800">
                        <a:latin typeface="Calibri"/>
                        <a:ea typeface="Calibri"/>
                        <a:cs typeface="Calibri"/>
                        <a:sym typeface="Calibri"/>
                      </a:endParaRPr>
                    </a:p>
                  </a:txBody>
                  <a:tcPr marT="0" marB="0" marR="17325" marL="17325"/>
                </a:tc>
                <a:tc>
                  <a:txBody>
                    <a:bodyPr/>
                    <a:lstStyle/>
                    <a:p>
                      <a:pPr indent="0" lvl="0" marL="0" marR="0" rtl="0" algn="l">
                        <a:spcBef>
                          <a:spcPts val="0"/>
                        </a:spcBef>
                        <a:spcAft>
                          <a:spcPts val="0"/>
                        </a:spcAft>
                        <a:buNone/>
                      </a:pPr>
                      <a:r>
                        <a:rPr lang="fr-FR" sz="800"/>
                        <a:t>POST/sdd/out/registration</a:t>
                      </a:r>
                      <a:endParaRPr/>
                    </a:p>
                    <a:p>
                      <a:pPr indent="0" lvl="0" marL="0" marR="0" rtl="0" algn="l">
                        <a:spcBef>
                          <a:spcPts val="0"/>
                        </a:spcBef>
                        <a:spcAft>
                          <a:spcPts val="0"/>
                        </a:spcAft>
                        <a:buNone/>
                      </a:pPr>
                      <a:r>
                        <a:rPr lang="fr-FR" sz="800"/>
                        <a:t> </a:t>
                      </a:r>
                      <a:endParaRPr/>
                    </a:p>
                    <a:p>
                      <a:pPr indent="0" lvl="0" marL="0" marR="0" rtl="0" algn="l">
                        <a:spcBef>
                          <a:spcPts val="0"/>
                        </a:spcBef>
                        <a:spcAft>
                          <a:spcPts val="0"/>
                        </a:spcAft>
                        <a:buNone/>
                      </a:pPr>
                      <a:r>
                        <a:rPr lang="fr-FR" sz="800"/>
                        <a:t>(API Sandbox Simulator)</a:t>
                      </a:r>
                      <a:endParaRPr sz="800">
                        <a:latin typeface="Calibri"/>
                        <a:ea typeface="Calibri"/>
                        <a:cs typeface="Calibri"/>
                        <a:sym typeface="Calibri"/>
                      </a:endParaRPr>
                    </a:p>
                  </a:txBody>
                  <a:tcPr marT="0" marB="0" marR="17325" marL="17325"/>
                </a:tc>
                <a:tc>
                  <a:txBody>
                    <a:bodyPr/>
                    <a:lstStyle/>
                    <a:p>
                      <a:pPr indent="0" lvl="0" marL="0" marR="0" rtl="0" algn="l">
                        <a:spcBef>
                          <a:spcPts val="0"/>
                        </a:spcBef>
                        <a:spcAft>
                          <a:spcPts val="0"/>
                        </a:spcAft>
                        <a:buNone/>
                      </a:pPr>
                      <a:r>
                        <a:rPr lang="fr-FR" sz="800"/>
                        <a:t>{</a:t>
                      </a:r>
                      <a:endParaRPr sz="800"/>
                    </a:p>
                    <a:p>
                      <a:pPr indent="0" lvl="0" marL="0" marR="0" rtl="0" algn="l">
                        <a:spcBef>
                          <a:spcPts val="0"/>
                        </a:spcBef>
                        <a:spcAft>
                          <a:spcPts val="0"/>
                        </a:spcAft>
                        <a:buNone/>
                      </a:pPr>
                      <a:r>
                        <a:rPr lang="fr-FR" sz="800"/>
                        <a:t>  "Amount": 20,</a:t>
                      </a:r>
                      <a:endParaRPr sz="800"/>
                    </a:p>
                    <a:p>
                      <a:pPr indent="0" lvl="0" marL="0" marR="0" rtl="0" algn="l">
                        <a:spcBef>
                          <a:spcPts val="0"/>
                        </a:spcBef>
                        <a:spcAft>
                          <a:spcPts val="0"/>
                        </a:spcAft>
                        <a:buNone/>
                      </a:pPr>
                      <a:r>
                        <a:rPr lang="fr-FR" sz="800"/>
                        <a:t>  "UserId": 79,</a:t>
                      </a:r>
                      <a:endParaRPr sz="800"/>
                    </a:p>
                    <a:p>
                      <a:pPr indent="0" lvl="0" marL="0" marR="0" rtl="0" algn="l">
                        <a:spcBef>
                          <a:spcPts val="0"/>
                        </a:spcBef>
                        <a:spcAft>
                          <a:spcPts val="0"/>
                        </a:spcAft>
                        <a:buNone/>
                      </a:pPr>
                      <a:r>
                        <a:rPr lang="fr-FR" sz="800"/>
                        <a:t>  "DomainId": 12,</a:t>
                      </a:r>
                      <a:endParaRPr sz="800"/>
                    </a:p>
                    <a:p>
                      <a:pPr indent="0" lvl="0" marL="0" marR="0" rtl="0" algn="l">
                        <a:spcBef>
                          <a:spcPts val="0"/>
                        </a:spcBef>
                        <a:spcAft>
                          <a:spcPts val="0"/>
                        </a:spcAft>
                        <a:buNone/>
                      </a:pPr>
                      <a:r>
                        <a:rPr lang="fr-FR" sz="800"/>
                        <a:t>  "ThirdPartyBankAccountId": 13</a:t>
                      </a:r>
                      <a:endParaRPr sz="800"/>
                    </a:p>
                    <a:p>
                      <a:pPr indent="0" lvl="0" marL="0" marR="0" rtl="0" algn="l">
                        <a:spcBef>
                          <a:spcPts val="0"/>
                        </a:spcBef>
                        <a:spcAft>
                          <a:spcPts val="0"/>
                        </a:spcAft>
                        <a:buNone/>
                      </a:pPr>
                      <a:r>
                        <a:rPr lang="fr-FR" sz="800"/>
                        <a:t>}</a:t>
                      </a:r>
                      <a:endParaRPr sz="800">
                        <a:latin typeface="Calibri"/>
                        <a:ea typeface="Calibri"/>
                        <a:cs typeface="Calibri"/>
                        <a:sym typeface="Calibri"/>
                      </a:endParaRPr>
                    </a:p>
                  </a:txBody>
                  <a:tcPr marT="0" marB="0" marR="17325" marL="17325"/>
                </a:tc>
                <a:tc>
                  <a:txBody>
                    <a:bodyPr/>
                    <a:lstStyle/>
                    <a:p>
                      <a:pPr indent="0" lvl="0" marL="0" marR="0" rtl="0" algn="l">
                        <a:spcBef>
                          <a:spcPts val="0"/>
                        </a:spcBef>
                        <a:spcAft>
                          <a:spcPts val="0"/>
                        </a:spcAft>
                        <a:buNone/>
                      </a:pPr>
                      <a:r>
                        <a:rPr lang="fr-FR" sz="800"/>
                        <a:t>Permet de simuler un prélèvement débitant le compte du user.</a:t>
                      </a:r>
                      <a:endParaRPr sz="800">
                        <a:latin typeface="Calibri"/>
                        <a:ea typeface="Calibri"/>
                        <a:cs typeface="Calibri"/>
                        <a:sym typeface="Calibri"/>
                      </a:endParaRPr>
                    </a:p>
                  </a:txBody>
                  <a:tcPr marT="0" marB="0" marR="17325" marL="17325"/>
                </a:tc>
                <a:tc>
                  <a:txBody>
                    <a:bodyPr/>
                    <a:lstStyle/>
                    <a:p>
                      <a:pPr indent="0" lvl="0" marL="0" marR="0" rtl="0" algn="l">
                        <a:spcBef>
                          <a:spcPts val="0"/>
                        </a:spcBef>
                        <a:spcAft>
                          <a:spcPts val="0"/>
                        </a:spcAft>
                        <a:buNone/>
                      </a:pPr>
                      <a:r>
                        <a:rPr lang="fr-FR" sz="800"/>
                        <a:t>GET/sdd</a:t>
                      </a:r>
                      <a:endParaRPr sz="800"/>
                    </a:p>
                    <a:p>
                      <a:pPr indent="0" lvl="0" marL="0" marR="0" rtl="0" algn="l">
                        <a:spcBef>
                          <a:spcPts val="0"/>
                        </a:spcBef>
                        <a:spcAft>
                          <a:spcPts val="0"/>
                        </a:spcAft>
                        <a:buNone/>
                      </a:pPr>
                      <a:r>
                        <a:rPr lang="fr-FR" sz="800"/>
                        <a:t>statut = 1 (réalisé)</a:t>
                      </a:r>
                      <a:endParaRPr/>
                    </a:p>
                    <a:p>
                      <a:pPr indent="0" lvl="0" marL="0" marR="0" rtl="0" algn="l">
                        <a:spcBef>
                          <a:spcPts val="0"/>
                        </a:spcBef>
                        <a:spcAft>
                          <a:spcPts val="0"/>
                        </a:spcAft>
                        <a:buNone/>
                      </a:pPr>
                      <a:r>
                        <a:rPr lang="fr-FR" sz="800"/>
                        <a:t> </a:t>
                      </a:r>
                      <a:endParaRPr/>
                    </a:p>
                    <a:p>
                      <a:pPr indent="0" lvl="0" marL="0" marR="0" rtl="0" algn="l">
                        <a:spcBef>
                          <a:spcPts val="0"/>
                        </a:spcBef>
                        <a:spcAft>
                          <a:spcPts val="0"/>
                        </a:spcAft>
                        <a:buNone/>
                      </a:pPr>
                      <a:r>
                        <a:rPr lang="fr-FR" sz="800"/>
                        <a:t>GET/users </a:t>
                      </a:r>
                      <a:endParaRPr/>
                    </a:p>
                    <a:p>
                      <a:pPr indent="0" lvl="0" marL="0" marR="0" rtl="0" algn="l">
                        <a:spcBef>
                          <a:spcPts val="0"/>
                        </a:spcBef>
                        <a:spcAft>
                          <a:spcPts val="0"/>
                        </a:spcAft>
                        <a:buNone/>
                      </a:pPr>
                      <a:r>
                        <a:rPr lang="fr-FR" sz="800"/>
                        <a:t>Champs Amount (solde réel) = solde précédent – virement sortant</a:t>
                      </a:r>
                      <a:endParaRPr sz="800">
                        <a:latin typeface="Calibri"/>
                        <a:ea typeface="Calibri"/>
                        <a:cs typeface="Calibri"/>
                        <a:sym typeface="Calibri"/>
                      </a:endParaRPr>
                    </a:p>
                  </a:txBody>
                  <a:tcPr marT="0" marB="0" marR="17325" marL="17325"/>
                </a:tc>
                <a:tc>
                  <a:txBody>
                    <a:bodyPr/>
                    <a:lstStyle/>
                    <a:p>
                      <a:pPr indent="0" lvl="0" marL="0" marR="0" rtl="0" algn="l">
                        <a:spcBef>
                          <a:spcPts val="0"/>
                        </a:spcBef>
                        <a:spcAft>
                          <a:spcPts val="0"/>
                        </a:spcAft>
                        <a:buNone/>
                      </a:pPr>
                      <a:r>
                        <a:rPr lang="fr-FR" sz="800"/>
                        <a:t> </a:t>
                      </a:r>
                      <a:endParaRPr sz="800">
                        <a:latin typeface="Calibri"/>
                        <a:ea typeface="Calibri"/>
                        <a:cs typeface="Calibri"/>
                        <a:sym typeface="Calibri"/>
                      </a:endParaRPr>
                    </a:p>
                  </a:txBody>
                  <a:tcPr marT="0" marB="0" marR="17325" marL="17325"/>
                </a:tc>
              </a:tr>
            </a:tbl>
          </a:graphicData>
        </a:graphic>
      </p:graphicFrame>
      <p:sp>
        <p:nvSpPr>
          <p:cNvPr id="376" name="Google Shape;376;p13"/>
          <p:cNvSpPr txBox="1"/>
          <p:nvPr/>
        </p:nvSpPr>
        <p:spPr>
          <a:xfrm>
            <a:off x="144007" y="-13636"/>
            <a:ext cx="599009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a:solidFill>
                  <a:srgbClr val="002060"/>
                </a:solidFill>
                <a:latin typeface="Arial"/>
                <a:ea typeface="Arial"/>
                <a:cs typeface="Arial"/>
                <a:sym typeface="Arial"/>
              </a:rPr>
              <a:t>Les fonctionnalités API de base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14"/>
          <p:cNvSpPr txBox="1"/>
          <p:nvPr>
            <p:ph idx="10" type="dt"/>
          </p:nvPr>
        </p:nvSpPr>
        <p:spPr>
          <a:xfrm>
            <a:off x="628650" y="4767262"/>
            <a:ext cx="2057400" cy="2738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fr-FR" sz="1200">
                <a:solidFill>
                  <a:srgbClr val="888888"/>
                </a:solidFill>
              </a:rPr>
              <a:t>JJ MMMM AAAA</a:t>
            </a:r>
            <a:endParaRPr/>
          </a:p>
        </p:txBody>
      </p:sp>
      <p:sp>
        <p:nvSpPr>
          <p:cNvPr id="383" name="Google Shape;383;p14"/>
          <p:cNvSpPr txBox="1"/>
          <p:nvPr>
            <p:ph idx="11" type="ftr"/>
          </p:nvPr>
        </p:nvSpPr>
        <p:spPr>
          <a:xfrm>
            <a:off x="3028950" y="4767262"/>
            <a:ext cx="3086100" cy="27384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None/>
            </a:pPr>
            <a:r>
              <a:rPr lang="fr-FR" sz="1200">
                <a:solidFill>
                  <a:srgbClr val="888888"/>
                </a:solidFill>
                <a:latin typeface="Arial"/>
                <a:ea typeface="Arial"/>
                <a:cs typeface="Arial"/>
                <a:sym typeface="Arial"/>
              </a:rPr>
              <a:t>TITRE DE LA PRÉSENTATION</a:t>
            </a:r>
            <a:endParaRPr/>
          </a:p>
        </p:txBody>
      </p:sp>
      <p:sp>
        <p:nvSpPr>
          <p:cNvPr id="384" name="Google Shape;384;p14"/>
          <p:cNvSpPr txBox="1"/>
          <p:nvPr>
            <p:ph idx="12" type="sldNum"/>
          </p:nvPr>
        </p:nvSpPr>
        <p:spPr>
          <a:xfrm>
            <a:off x="6457950" y="4767262"/>
            <a:ext cx="2057400" cy="273844"/>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None/>
            </a:pPr>
            <a:fld id="{00000000-1234-1234-1234-123412341234}" type="slidenum">
              <a:rPr lang="fr-FR" sz="1200">
                <a:solidFill>
                  <a:srgbClr val="888888"/>
                </a:solidFill>
              </a:rPr>
              <a:t>‹#›</a:t>
            </a:fld>
            <a:endParaRPr sz="1200">
              <a:solidFill>
                <a:srgbClr val="888888"/>
              </a:solidFill>
            </a:endParaRPr>
          </a:p>
        </p:txBody>
      </p:sp>
      <p:sp>
        <p:nvSpPr>
          <p:cNvPr id="385" name="Google Shape;385;p14"/>
          <p:cNvSpPr/>
          <p:nvPr/>
        </p:nvSpPr>
        <p:spPr>
          <a:xfrm>
            <a:off x="-21173720" y="619195"/>
            <a:ext cx="34897659" cy="707886"/>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Clr>
                <a:schemeClr val="dk1"/>
              </a:buClr>
              <a:buSzPts val="1100"/>
              <a:buFont typeface="Arial"/>
              <a:buNone/>
            </a:pPr>
            <a:br>
              <a:rPr b="0" i="0" lang="fr-FR" sz="1100" u="none" cap="none" strike="noStrike">
                <a:solidFill>
                  <a:schemeClr val="dk1"/>
                </a:solidFill>
                <a:latin typeface="Arial"/>
                <a:ea typeface="Arial"/>
                <a:cs typeface="Arial"/>
                <a:sym typeface="Arial"/>
              </a:rPr>
            </a:br>
            <a:endParaRPr b="0" i="0" sz="600" u="none" cap="none" strike="noStrike">
              <a:solidFill>
                <a:schemeClr val="dk1"/>
              </a:solidFill>
              <a:latin typeface="Arial"/>
              <a:ea typeface="Arial"/>
              <a:cs typeface="Arial"/>
              <a:sym typeface="Arial"/>
            </a:endParaRPr>
          </a:p>
          <a:p>
            <a:pPr indent="0" lvl="0" marL="0" marR="0" rtl="0" algn="l">
              <a:spcBef>
                <a:spcPts val="60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aphicFrame>
        <p:nvGraphicFramePr>
          <p:cNvPr id="386" name="Google Shape;386;p14"/>
          <p:cNvGraphicFramePr/>
          <p:nvPr/>
        </p:nvGraphicFramePr>
        <p:xfrm>
          <a:off x="0" y="537790"/>
          <a:ext cx="3000000" cy="3000000"/>
        </p:xfrm>
        <a:graphic>
          <a:graphicData uri="http://schemas.openxmlformats.org/drawingml/2006/table">
            <a:tbl>
              <a:tblPr bandRow="1" firstCol="1" firstRow="1">
                <a:noFill/>
                <a:tableStyleId>{FE69AE70-C98F-4571-BD42-4A805139FF3C}</a:tableStyleId>
              </a:tblPr>
              <a:tblGrid>
                <a:gridCol w="859150"/>
                <a:gridCol w="1707200"/>
                <a:gridCol w="2262400"/>
                <a:gridCol w="1233200"/>
                <a:gridCol w="1848850"/>
                <a:gridCol w="1233200"/>
              </a:tblGrid>
              <a:tr h="201850">
                <a:tc>
                  <a:txBody>
                    <a:bodyPr/>
                    <a:lstStyle/>
                    <a:p>
                      <a:pPr indent="0" lvl="0" marL="0" marR="0" rtl="0" algn="l">
                        <a:spcBef>
                          <a:spcPts val="0"/>
                        </a:spcBef>
                        <a:spcAft>
                          <a:spcPts val="0"/>
                        </a:spcAft>
                        <a:buNone/>
                      </a:pPr>
                      <a:r>
                        <a:rPr lang="fr-FR" sz="800"/>
                        <a:t>Action</a:t>
                      </a:r>
                      <a:endParaRPr sz="800">
                        <a:latin typeface="Calibri"/>
                        <a:ea typeface="Calibri"/>
                        <a:cs typeface="Calibri"/>
                        <a:sym typeface="Calibri"/>
                      </a:endParaRPr>
                    </a:p>
                  </a:txBody>
                  <a:tcPr marT="0" marB="0" marR="17325" marL="17325"/>
                </a:tc>
                <a:tc>
                  <a:txBody>
                    <a:bodyPr/>
                    <a:lstStyle/>
                    <a:p>
                      <a:pPr indent="0" lvl="0" marL="0" marR="0" rtl="0" algn="l">
                        <a:spcBef>
                          <a:spcPts val="0"/>
                        </a:spcBef>
                        <a:spcAft>
                          <a:spcPts val="0"/>
                        </a:spcAft>
                        <a:buNone/>
                      </a:pPr>
                      <a:r>
                        <a:rPr lang="fr-FR" sz="800"/>
                        <a:t>API</a:t>
                      </a:r>
                      <a:endParaRPr sz="800">
                        <a:latin typeface="Calibri"/>
                        <a:ea typeface="Calibri"/>
                        <a:cs typeface="Calibri"/>
                        <a:sym typeface="Calibri"/>
                      </a:endParaRPr>
                    </a:p>
                  </a:txBody>
                  <a:tcPr marT="0" marB="0" marR="17325" marL="17325"/>
                </a:tc>
                <a:tc>
                  <a:txBody>
                    <a:bodyPr/>
                    <a:lstStyle/>
                    <a:p>
                      <a:pPr indent="0" lvl="0" marL="0" marR="0" rtl="0" algn="l">
                        <a:spcBef>
                          <a:spcPts val="0"/>
                        </a:spcBef>
                        <a:spcAft>
                          <a:spcPts val="0"/>
                        </a:spcAft>
                        <a:buNone/>
                      </a:pPr>
                      <a:r>
                        <a:rPr lang="fr-FR" sz="800"/>
                        <a:t>Exemple</a:t>
                      </a:r>
                      <a:endParaRPr sz="800">
                        <a:latin typeface="Calibri"/>
                        <a:ea typeface="Calibri"/>
                        <a:cs typeface="Calibri"/>
                        <a:sym typeface="Calibri"/>
                      </a:endParaRPr>
                    </a:p>
                  </a:txBody>
                  <a:tcPr marT="0" marB="0" marR="17325" marL="17325"/>
                </a:tc>
                <a:tc>
                  <a:txBody>
                    <a:bodyPr/>
                    <a:lstStyle/>
                    <a:p>
                      <a:pPr indent="0" lvl="0" marL="0" marR="0" rtl="0" algn="l">
                        <a:spcBef>
                          <a:spcPts val="0"/>
                        </a:spcBef>
                        <a:spcAft>
                          <a:spcPts val="0"/>
                        </a:spcAft>
                        <a:buNone/>
                      </a:pPr>
                      <a:r>
                        <a:rPr lang="fr-FR" sz="800"/>
                        <a:t>Objectif &amp; Critères de vérification </a:t>
                      </a:r>
                      <a:endParaRPr sz="800">
                        <a:latin typeface="Calibri"/>
                        <a:ea typeface="Calibri"/>
                        <a:cs typeface="Calibri"/>
                        <a:sym typeface="Calibri"/>
                      </a:endParaRPr>
                    </a:p>
                  </a:txBody>
                  <a:tcPr marT="0" marB="0" marR="17325" marL="17325"/>
                </a:tc>
                <a:tc>
                  <a:txBody>
                    <a:bodyPr/>
                    <a:lstStyle/>
                    <a:p>
                      <a:pPr indent="0" lvl="0" marL="0" marR="0" rtl="0" algn="l">
                        <a:spcBef>
                          <a:spcPts val="0"/>
                        </a:spcBef>
                        <a:spcAft>
                          <a:spcPts val="0"/>
                        </a:spcAft>
                        <a:buNone/>
                      </a:pPr>
                      <a:r>
                        <a:rPr lang="fr-FR" sz="800"/>
                        <a:t>API pour vérifier</a:t>
                      </a:r>
                      <a:endParaRPr sz="800">
                        <a:latin typeface="Calibri"/>
                        <a:ea typeface="Calibri"/>
                        <a:cs typeface="Calibri"/>
                        <a:sym typeface="Calibri"/>
                      </a:endParaRPr>
                    </a:p>
                  </a:txBody>
                  <a:tcPr marT="0" marB="0" marR="17325" marL="17325"/>
                </a:tc>
                <a:tc>
                  <a:txBody>
                    <a:bodyPr/>
                    <a:lstStyle/>
                    <a:p>
                      <a:pPr indent="0" lvl="0" marL="0" marR="0" rtl="0" algn="l">
                        <a:spcBef>
                          <a:spcPts val="0"/>
                        </a:spcBef>
                        <a:spcAft>
                          <a:spcPts val="0"/>
                        </a:spcAft>
                        <a:buNone/>
                      </a:pPr>
                      <a:r>
                        <a:rPr lang="fr-FR" sz="800"/>
                        <a:t>Commentaire / Règles de gestion</a:t>
                      </a:r>
                      <a:endParaRPr sz="800">
                        <a:latin typeface="Calibri"/>
                        <a:ea typeface="Calibri"/>
                        <a:cs typeface="Calibri"/>
                        <a:sym typeface="Calibri"/>
                      </a:endParaRPr>
                    </a:p>
                  </a:txBody>
                  <a:tcPr marT="0" marB="0" marR="17325" marL="17325"/>
                </a:tc>
              </a:tr>
              <a:tr h="100925">
                <a:tc gridSpan="6">
                  <a:txBody>
                    <a:bodyPr/>
                    <a:lstStyle/>
                    <a:p>
                      <a:pPr indent="0" lvl="0" marL="0" marR="0" rtl="0" algn="ctr">
                        <a:spcBef>
                          <a:spcPts val="0"/>
                        </a:spcBef>
                        <a:spcAft>
                          <a:spcPts val="0"/>
                        </a:spcAft>
                        <a:buNone/>
                      </a:pPr>
                      <a:r>
                        <a:rPr lang="fr-FR" sz="800"/>
                        <a:t>LES TRANSACTIONS SEPA ET P2P</a:t>
                      </a:r>
                      <a:endParaRPr sz="800">
                        <a:latin typeface="Calibri"/>
                        <a:ea typeface="Calibri"/>
                        <a:cs typeface="Calibri"/>
                        <a:sym typeface="Calibri"/>
                      </a:endParaRPr>
                    </a:p>
                  </a:txBody>
                  <a:tcPr marT="0" marB="0" marR="17325" marL="17325"/>
                </a:tc>
                <a:tc hMerge="1"/>
                <a:tc hMerge="1"/>
                <a:tc hMerge="1"/>
                <a:tc hMerge="1"/>
                <a:tc hMerge="1"/>
              </a:tr>
              <a:tr h="1412975">
                <a:tc>
                  <a:txBody>
                    <a:bodyPr/>
                    <a:lstStyle/>
                    <a:p>
                      <a:pPr indent="0" lvl="0" marL="0" marR="0" rtl="0" algn="l">
                        <a:spcBef>
                          <a:spcPts val="0"/>
                        </a:spcBef>
                        <a:spcAft>
                          <a:spcPts val="0"/>
                        </a:spcAft>
                        <a:buNone/>
                      </a:pPr>
                      <a:r>
                        <a:rPr lang="fr-FR" sz="800"/>
                        <a:t>Peer2Peer (P2P)</a:t>
                      </a:r>
                      <a:endParaRPr sz="800">
                        <a:latin typeface="Calibri"/>
                        <a:ea typeface="Calibri"/>
                        <a:cs typeface="Calibri"/>
                        <a:sym typeface="Calibri"/>
                      </a:endParaRPr>
                    </a:p>
                  </a:txBody>
                  <a:tcPr marT="0" marB="0" marR="17325" marL="17325"/>
                </a:tc>
                <a:tc>
                  <a:txBody>
                    <a:bodyPr/>
                    <a:lstStyle/>
                    <a:p>
                      <a:pPr indent="0" lvl="0" marL="0" marR="0" rtl="0" algn="l">
                        <a:spcBef>
                          <a:spcPts val="0"/>
                        </a:spcBef>
                        <a:spcAft>
                          <a:spcPts val="0"/>
                        </a:spcAft>
                        <a:buNone/>
                      </a:pPr>
                      <a:r>
                        <a:rPr lang="fr-FR" sz="800"/>
                        <a:t>POST/users/payments</a:t>
                      </a:r>
                      <a:endParaRPr sz="800">
                        <a:latin typeface="Calibri"/>
                        <a:ea typeface="Calibri"/>
                        <a:cs typeface="Calibri"/>
                        <a:sym typeface="Calibri"/>
                      </a:endParaRPr>
                    </a:p>
                  </a:txBody>
                  <a:tcPr marT="0" marB="0" marR="17325" marL="17325"/>
                </a:tc>
                <a:tc>
                  <a:txBody>
                    <a:bodyPr/>
                    <a:lstStyle/>
                    <a:p>
                      <a:pPr indent="0" lvl="0" marL="0" marR="0" rtl="0" algn="l">
                        <a:spcBef>
                          <a:spcPts val="0"/>
                        </a:spcBef>
                        <a:spcAft>
                          <a:spcPts val="0"/>
                        </a:spcAft>
                        <a:buNone/>
                      </a:pPr>
                      <a:r>
                        <a:rPr lang="fr-FR" sz="600"/>
                        <a:t>{</a:t>
                      </a:r>
                      <a:endParaRPr sz="600"/>
                    </a:p>
                    <a:p>
                      <a:pPr indent="0" lvl="0" marL="0" marR="0" rtl="0" algn="l">
                        <a:spcBef>
                          <a:spcPts val="0"/>
                        </a:spcBef>
                        <a:spcAft>
                          <a:spcPts val="0"/>
                        </a:spcAft>
                        <a:buNone/>
                      </a:pPr>
                      <a:r>
                        <a:rPr lang="fr-FR" sz="600"/>
                        <a:t>"orderid":"123",</a:t>
                      </a:r>
                      <a:endParaRPr sz="600"/>
                    </a:p>
                    <a:p>
                      <a:pPr indent="0" lvl="0" marL="0" marR="0" rtl="0" algn="l">
                        <a:spcBef>
                          <a:spcPts val="0"/>
                        </a:spcBef>
                        <a:spcAft>
                          <a:spcPts val="0"/>
                        </a:spcAft>
                        <a:buNone/>
                      </a:pPr>
                      <a:r>
                        <a:rPr lang="fr-FR" sz="600"/>
                        <a:t>"beneficiary": {</a:t>
                      </a:r>
                      <a:endParaRPr sz="600"/>
                    </a:p>
                    <a:p>
                      <a:pPr indent="0" lvl="0" marL="0" marR="0" rtl="0" algn="l">
                        <a:spcBef>
                          <a:spcPts val="0"/>
                        </a:spcBef>
                        <a:spcAft>
                          <a:spcPts val="0"/>
                        </a:spcAft>
                        <a:buNone/>
                      </a:pPr>
                      <a:r>
                        <a:rPr lang="fr-FR" sz="600"/>
                        <a:t>"appaccountid":"R7_LTH410" </a:t>
                      </a:r>
                      <a:endParaRPr sz="600"/>
                    </a:p>
                    <a:p>
                      <a:pPr indent="0" lvl="0" marL="0" marR="0" rtl="0" algn="l">
                        <a:spcBef>
                          <a:spcPts val="0"/>
                        </a:spcBef>
                        <a:spcAft>
                          <a:spcPts val="0"/>
                        </a:spcAft>
                        <a:buNone/>
                      </a:pPr>
                      <a:r>
                        <a:rPr lang="fr-FR" sz="600"/>
                        <a:t>},</a:t>
                      </a:r>
                      <a:endParaRPr sz="600"/>
                    </a:p>
                    <a:p>
                      <a:pPr indent="0" lvl="0" marL="0" marR="0" rtl="0" algn="l">
                        <a:spcBef>
                          <a:spcPts val="0"/>
                        </a:spcBef>
                        <a:spcAft>
                          <a:spcPts val="0"/>
                        </a:spcAft>
                        <a:buNone/>
                      </a:pPr>
                      <a:r>
                        <a:rPr lang="fr-FR" sz="600"/>
                        <a:t>"sender":{                "appaccountid":"SibileMaryem"</a:t>
                      </a:r>
                      <a:endParaRPr/>
                    </a:p>
                    <a:p>
                      <a:pPr indent="0" lvl="0" marL="0" marR="0" rtl="0" algn="l">
                        <a:spcBef>
                          <a:spcPts val="0"/>
                        </a:spcBef>
                        <a:spcAft>
                          <a:spcPts val="0"/>
                        </a:spcAft>
                        <a:buNone/>
                      </a:pPr>
                      <a:r>
                        <a:rPr lang="fr-FR" sz="600"/>
                        <a:t>},</a:t>
                      </a:r>
                      <a:endParaRPr/>
                    </a:p>
                    <a:p>
                      <a:pPr indent="0" lvl="0" marL="0" marR="0" rtl="0" algn="l">
                        <a:spcBef>
                          <a:spcPts val="0"/>
                        </a:spcBef>
                        <a:spcAft>
                          <a:spcPts val="0"/>
                        </a:spcAft>
                        <a:buNone/>
                      </a:pPr>
                      <a:r>
                        <a:rPr lang="fr-FR" sz="600"/>
                        <a:t>"amount":1250,</a:t>
                      </a:r>
                      <a:endParaRPr/>
                    </a:p>
                    <a:p>
                      <a:pPr indent="0" lvl="0" marL="0" marR="0" rtl="0" algn="l">
                        <a:spcBef>
                          <a:spcPts val="0"/>
                        </a:spcBef>
                        <a:spcAft>
                          <a:spcPts val="0"/>
                        </a:spcAft>
                        <a:buNone/>
                      </a:pPr>
                      <a:r>
                        <a:rPr lang="fr-FR" sz="600"/>
                        <a:t>"message":"déjeuner au restaurant",</a:t>
                      </a:r>
                      <a:endParaRPr/>
                    </a:p>
                    <a:p>
                      <a:pPr indent="0" lvl="0" marL="0" marR="0" rtl="0" algn="l">
                        <a:spcBef>
                          <a:spcPts val="0"/>
                        </a:spcBef>
                        <a:spcAft>
                          <a:spcPts val="0"/>
                        </a:spcAft>
                        <a:buNone/>
                      </a:pPr>
                      <a:r>
                        <a:rPr lang="fr-FR" sz="600"/>
                        <a:t>"fee":{                                </a:t>
                      </a:r>
                      <a:endParaRPr sz="600"/>
                    </a:p>
                    <a:p>
                      <a:pPr indent="0" lvl="0" marL="0" marR="0" rtl="0" algn="l">
                        <a:spcBef>
                          <a:spcPts val="0"/>
                        </a:spcBef>
                        <a:spcAft>
                          <a:spcPts val="0"/>
                        </a:spcAft>
                        <a:buNone/>
                      </a:pPr>
                      <a:r>
                        <a:rPr lang="fr-FR" sz="600"/>
                        <a:t>"amountWithVAT":180,</a:t>
                      </a:r>
                      <a:endParaRPr sz="600"/>
                    </a:p>
                    <a:p>
                      <a:pPr indent="0" lvl="0" marL="0" marR="0" rtl="0" algn="l">
                        <a:spcBef>
                          <a:spcPts val="0"/>
                        </a:spcBef>
                        <a:spcAft>
                          <a:spcPts val="0"/>
                        </a:spcAft>
                        <a:buNone/>
                      </a:pPr>
                      <a:r>
                        <a:rPr lang="fr-FR" sz="600"/>
                        <a:t>"VAT":20</a:t>
                      </a:r>
                      <a:endParaRPr sz="600"/>
                    </a:p>
                    <a:p>
                      <a:pPr indent="0" lvl="0" marL="0" marR="0" rtl="0" algn="l">
                        <a:spcBef>
                          <a:spcPts val="0"/>
                        </a:spcBef>
                        <a:spcAft>
                          <a:spcPts val="0"/>
                        </a:spcAft>
                        <a:buNone/>
                      </a:pPr>
                      <a:r>
                        <a:rPr lang="fr-FR" sz="600"/>
                        <a:t>}</a:t>
                      </a:r>
                      <a:endParaRPr sz="600"/>
                    </a:p>
                    <a:p>
                      <a:pPr indent="0" lvl="0" marL="0" marR="0" rtl="0" algn="l">
                        <a:spcBef>
                          <a:spcPts val="0"/>
                        </a:spcBef>
                        <a:spcAft>
                          <a:spcPts val="0"/>
                        </a:spcAft>
                        <a:buNone/>
                      </a:pPr>
                      <a:r>
                        <a:rPr lang="fr-FR" sz="600"/>
                        <a:t>}</a:t>
                      </a:r>
                      <a:endParaRPr sz="600">
                        <a:latin typeface="Calibri"/>
                        <a:ea typeface="Calibri"/>
                        <a:cs typeface="Calibri"/>
                        <a:sym typeface="Calibri"/>
                      </a:endParaRPr>
                    </a:p>
                  </a:txBody>
                  <a:tcPr marT="0" marB="0" marR="17325" marL="17325"/>
                </a:tc>
                <a:tc>
                  <a:txBody>
                    <a:bodyPr/>
                    <a:lstStyle/>
                    <a:p>
                      <a:pPr indent="0" lvl="0" marL="0" marR="0" rtl="0" algn="l">
                        <a:spcBef>
                          <a:spcPts val="0"/>
                        </a:spcBef>
                        <a:spcAft>
                          <a:spcPts val="0"/>
                        </a:spcAft>
                        <a:buNone/>
                      </a:pPr>
                      <a:r>
                        <a:rPr lang="fr-FR" sz="800"/>
                        <a:t>Permet la création d’un virement de compte S-money vers compte S-money qui impactera le solde réel à la date d’exécution renseignée (solde réel – montant P2P).</a:t>
                      </a:r>
                      <a:endParaRPr sz="800">
                        <a:latin typeface="Calibri"/>
                        <a:ea typeface="Calibri"/>
                        <a:cs typeface="Calibri"/>
                        <a:sym typeface="Calibri"/>
                      </a:endParaRPr>
                    </a:p>
                  </a:txBody>
                  <a:tcPr marT="0" marB="0" marR="17325" marL="17325"/>
                </a:tc>
                <a:tc>
                  <a:txBody>
                    <a:bodyPr/>
                    <a:lstStyle/>
                    <a:p>
                      <a:pPr indent="0" lvl="0" marL="0" marR="0" rtl="0" algn="l">
                        <a:spcBef>
                          <a:spcPts val="0"/>
                        </a:spcBef>
                        <a:spcAft>
                          <a:spcPts val="0"/>
                        </a:spcAft>
                        <a:buNone/>
                      </a:pPr>
                      <a:r>
                        <a:rPr lang="fr-FR" sz="800"/>
                        <a:t>GET/users/payments</a:t>
                      </a:r>
                      <a:endParaRPr sz="800"/>
                    </a:p>
                    <a:p>
                      <a:pPr indent="0" lvl="0" marL="0" marR="0" rtl="0" algn="l">
                        <a:spcBef>
                          <a:spcPts val="0"/>
                        </a:spcBef>
                        <a:spcAft>
                          <a:spcPts val="0"/>
                        </a:spcAft>
                        <a:buNone/>
                      </a:pPr>
                      <a:r>
                        <a:rPr lang="fr-FR" sz="800"/>
                        <a:t>Statut= 1</a:t>
                      </a:r>
                      <a:endParaRPr/>
                    </a:p>
                    <a:p>
                      <a:pPr indent="0" lvl="0" marL="0" marR="0" rtl="0" algn="l">
                        <a:spcBef>
                          <a:spcPts val="0"/>
                        </a:spcBef>
                        <a:spcAft>
                          <a:spcPts val="0"/>
                        </a:spcAft>
                        <a:buNone/>
                      </a:pPr>
                      <a:r>
                        <a:rPr lang="fr-FR" sz="800"/>
                        <a:t> </a:t>
                      </a:r>
                      <a:endParaRPr/>
                    </a:p>
                    <a:p>
                      <a:pPr indent="0" lvl="0" marL="0" marR="0" rtl="0" algn="l">
                        <a:spcBef>
                          <a:spcPts val="0"/>
                        </a:spcBef>
                        <a:spcAft>
                          <a:spcPts val="0"/>
                        </a:spcAft>
                        <a:buNone/>
                      </a:pPr>
                      <a:r>
                        <a:rPr lang="fr-FR" sz="800"/>
                        <a:t>GET/users </a:t>
                      </a:r>
                      <a:endParaRPr/>
                    </a:p>
                    <a:p>
                      <a:pPr indent="0" lvl="0" marL="0" marR="0" rtl="0" algn="l">
                        <a:spcBef>
                          <a:spcPts val="0"/>
                        </a:spcBef>
                        <a:spcAft>
                          <a:spcPts val="0"/>
                        </a:spcAft>
                        <a:buNone/>
                      </a:pPr>
                      <a:r>
                        <a:rPr lang="fr-FR" sz="800"/>
                        <a:t>Champs Amount (solde réel) = solde précédent – virement sortant</a:t>
                      </a:r>
                      <a:endParaRPr/>
                    </a:p>
                    <a:p>
                      <a:pPr indent="0" lvl="0" marL="0" marR="0" rtl="0" algn="l">
                        <a:spcBef>
                          <a:spcPts val="0"/>
                        </a:spcBef>
                        <a:spcAft>
                          <a:spcPts val="0"/>
                        </a:spcAft>
                        <a:buNone/>
                      </a:pPr>
                      <a:r>
                        <a:rPr lang="fr-FR" sz="800"/>
                        <a:t> </a:t>
                      </a:r>
                      <a:endParaRPr/>
                    </a:p>
                    <a:p>
                      <a:pPr indent="0" lvl="0" marL="0" marR="0" rtl="0" algn="l">
                        <a:spcBef>
                          <a:spcPts val="0"/>
                        </a:spcBef>
                        <a:spcAft>
                          <a:spcPts val="0"/>
                        </a:spcAft>
                        <a:buNone/>
                      </a:pPr>
                      <a:r>
                        <a:rPr lang="fr-FR" sz="800"/>
                        <a:t>Également possible de récupérer de faire un GET sur l’ensemble des P2P d’un user ou encore l’ensemble des P2P pour un partenire.</a:t>
                      </a:r>
                      <a:endParaRPr sz="800">
                        <a:latin typeface="Calibri"/>
                        <a:ea typeface="Calibri"/>
                        <a:cs typeface="Calibri"/>
                        <a:sym typeface="Calibri"/>
                      </a:endParaRPr>
                    </a:p>
                  </a:txBody>
                  <a:tcPr marT="0" marB="0" marR="17325" marL="17325"/>
                </a:tc>
                <a:tc>
                  <a:txBody>
                    <a:bodyPr/>
                    <a:lstStyle/>
                    <a:p>
                      <a:pPr indent="0" lvl="0" marL="0" marR="0" rtl="0" algn="l">
                        <a:spcBef>
                          <a:spcPts val="0"/>
                        </a:spcBef>
                        <a:spcAft>
                          <a:spcPts val="0"/>
                        </a:spcAft>
                        <a:buNone/>
                      </a:pPr>
                      <a:r>
                        <a:rPr lang="fr-FR" sz="800"/>
                        <a:t> </a:t>
                      </a:r>
                      <a:endParaRPr sz="800">
                        <a:latin typeface="Calibri"/>
                        <a:ea typeface="Calibri"/>
                        <a:cs typeface="Calibri"/>
                        <a:sym typeface="Calibri"/>
                      </a:endParaRPr>
                    </a:p>
                  </a:txBody>
                  <a:tcPr marT="0" marB="0" marR="17325" marL="17325"/>
                </a:tc>
              </a:tr>
              <a:tr h="2825950">
                <a:tc>
                  <a:txBody>
                    <a:bodyPr/>
                    <a:lstStyle/>
                    <a:p>
                      <a:pPr indent="0" lvl="0" marL="0" marR="0" rtl="0" algn="l">
                        <a:spcBef>
                          <a:spcPts val="0"/>
                        </a:spcBef>
                        <a:spcAft>
                          <a:spcPts val="0"/>
                        </a:spcAft>
                        <a:buNone/>
                      </a:pPr>
                      <a:r>
                        <a:rPr lang="fr-FR" sz="800"/>
                        <a:t>SCT_OUT</a:t>
                      </a:r>
                      <a:endParaRPr sz="800">
                        <a:latin typeface="Calibri"/>
                        <a:ea typeface="Calibri"/>
                        <a:cs typeface="Calibri"/>
                        <a:sym typeface="Calibri"/>
                      </a:endParaRPr>
                    </a:p>
                  </a:txBody>
                  <a:tcPr marT="0" marB="0" marR="17325" marL="17325"/>
                </a:tc>
                <a:tc>
                  <a:txBody>
                    <a:bodyPr/>
                    <a:lstStyle/>
                    <a:p>
                      <a:pPr indent="0" lvl="0" marL="0" marR="0" rtl="0" algn="l">
                        <a:spcBef>
                          <a:spcPts val="0"/>
                        </a:spcBef>
                        <a:spcAft>
                          <a:spcPts val="0"/>
                        </a:spcAft>
                        <a:buNone/>
                      </a:pPr>
                      <a:r>
                        <a:rPr lang="fr-FR" sz="800"/>
                        <a:t>POST/users/sct</a:t>
                      </a:r>
                      <a:endParaRPr sz="800"/>
                    </a:p>
                    <a:p>
                      <a:pPr indent="0" lvl="0" marL="0" marR="0" rtl="0" algn="l">
                        <a:spcBef>
                          <a:spcPts val="0"/>
                        </a:spcBef>
                        <a:spcAft>
                          <a:spcPts val="0"/>
                        </a:spcAft>
                        <a:buNone/>
                      </a:pPr>
                      <a:r>
                        <a:rPr lang="fr-FR" sz="800"/>
                        <a:t> </a:t>
                      </a:r>
                      <a:endParaRPr/>
                    </a:p>
                    <a:p>
                      <a:pPr indent="0" lvl="0" marL="0" marR="0" rtl="0" algn="l">
                        <a:spcBef>
                          <a:spcPts val="0"/>
                        </a:spcBef>
                        <a:spcAft>
                          <a:spcPts val="0"/>
                        </a:spcAft>
                        <a:buNone/>
                      </a:pPr>
                      <a:r>
                        <a:rPr lang="fr-FR" sz="800"/>
                        <a:t>(API Sandbox Simulator)</a:t>
                      </a:r>
                      <a:endParaRPr sz="800">
                        <a:latin typeface="Calibri"/>
                        <a:ea typeface="Calibri"/>
                        <a:cs typeface="Calibri"/>
                        <a:sym typeface="Calibri"/>
                      </a:endParaRPr>
                    </a:p>
                  </a:txBody>
                  <a:tcPr marT="0" marB="0" marR="17325" marL="17325"/>
                </a:tc>
                <a:tc>
                  <a:txBody>
                    <a:bodyPr/>
                    <a:lstStyle/>
                    <a:p>
                      <a:pPr indent="0" lvl="0" marL="0" marR="0" rtl="0" algn="l">
                        <a:spcBef>
                          <a:spcPts val="0"/>
                        </a:spcBef>
                        <a:spcAft>
                          <a:spcPts val="0"/>
                        </a:spcAft>
                        <a:buNone/>
                      </a:pPr>
                      <a:r>
                        <a:rPr lang="fr-FR" sz="600"/>
                        <a:t>{</a:t>
                      </a:r>
                      <a:endParaRPr sz="600"/>
                    </a:p>
                    <a:p>
                      <a:pPr indent="0" lvl="0" marL="0" marR="0" rtl="0" algn="l">
                        <a:spcBef>
                          <a:spcPts val="0"/>
                        </a:spcBef>
                        <a:spcAft>
                          <a:spcPts val="0"/>
                        </a:spcAft>
                        <a:buNone/>
                      </a:pPr>
                      <a:r>
                        <a:rPr lang="fr-FR" sz="600"/>
                        <a:t>"OrderId":"moneyout-1",	</a:t>
                      </a:r>
                      <a:endParaRPr sz="600"/>
                    </a:p>
                    <a:p>
                      <a:pPr indent="0" lvl="0" marL="0" marR="0" rtl="0" algn="l">
                        <a:spcBef>
                          <a:spcPts val="0"/>
                        </a:spcBef>
                        <a:spcAft>
                          <a:spcPts val="0"/>
                        </a:spcAft>
                        <a:buNone/>
                      </a:pPr>
                      <a:r>
                        <a:rPr lang="fr-FR" sz="600"/>
                        <a:t>"Amount":1000,	</a:t>
                      </a:r>
                      <a:endParaRPr sz="600"/>
                    </a:p>
                    <a:p>
                      <a:pPr indent="0" lvl="0" marL="0" marR="0" rtl="0" algn="l">
                        <a:spcBef>
                          <a:spcPts val="0"/>
                        </a:spcBef>
                        <a:spcAft>
                          <a:spcPts val="0"/>
                        </a:spcAft>
                        <a:buNone/>
                      </a:pPr>
                      <a:r>
                        <a:rPr lang="fr-FR" sz="600"/>
                        <a:t>"ExecutionDate": "2017-09-30T22:00:00.000Z",</a:t>
                      </a:r>
                      <a:endParaRPr sz="600"/>
                    </a:p>
                    <a:p>
                      <a:pPr indent="0" lvl="0" marL="0" marR="0" rtl="0" algn="l">
                        <a:spcBef>
                          <a:spcPts val="0"/>
                        </a:spcBef>
                        <a:spcAft>
                          <a:spcPts val="0"/>
                        </a:spcAft>
                        <a:buNone/>
                      </a:pPr>
                      <a:r>
                        <a:rPr lang="fr-FR" sz="600"/>
                        <a:t>"Accountid":			</a:t>
                      </a:r>
                      <a:endParaRPr sz="600"/>
                    </a:p>
                    <a:p>
                      <a:pPr indent="0" lvl="0" marL="0" marR="0" rtl="0" algn="l">
                        <a:spcBef>
                          <a:spcPts val="0"/>
                        </a:spcBef>
                        <a:spcAft>
                          <a:spcPts val="0"/>
                        </a:spcAft>
                        <a:buNone/>
                      </a:pPr>
                      <a:r>
                        <a:rPr lang="fr-FR" sz="600"/>
                        <a:t>{</a:t>
                      </a:r>
                      <a:endParaRPr sz="600"/>
                    </a:p>
                    <a:p>
                      <a:pPr indent="0" lvl="0" marL="0" marR="0" rtl="0" algn="l">
                        <a:spcBef>
                          <a:spcPts val="0"/>
                        </a:spcBef>
                        <a:spcAft>
                          <a:spcPts val="0"/>
                        </a:spcAft>
                        <a:buNone/>
                      </a:pPr>
                      <a:r>
                        <a:rPr lang="fr-FR" sz="600"/>
                        <a:t>"AppAccountId":"123"		</a:t>
                      </a:r>
                      <a:endParaRPr sz="600"/>
                    </a:p>
                    <a:p>
                      <a:pPr indent="0" lvl="0" marL="0" marR="0" rtl="0" algn="l">
                        <a:spcBef>
                          <a:spcPts val="0"/>
                        </a:spcBef>
                        <a:spcAft>
                          <a:spcPts val="0"/>
                        </a:spcAft>
                        <a:buNone/>
                      </a:pPr>
                      <a:r>
                        <a:rPr lang="fr-FR" sz="600"/>
                        <a:t>},</a:t>
                      </a:r>
                      <a:endParaRPr sz="600"/>
                    </a:p>
                    <a:p>
                      <a:pPr indent="0" lvl="0" marL="0" marR="0" rtl="0" algn="l">
                        <a:spcBef>
                          <a:spcPts val="0"/>
                        </a:spcBef>
                        <a:spcAft>
                          <a:spcPts val="0"/>
                        </a:spcAft>
                        <a:buNone/>
                      </a:pPr>
                      <a:r>
                        <a:rPr lang="fr-FR" sz="600"/>
                        <a:t>"BankAccount":		</a:t>
                      </a:r>
                      <a:endParaRPr sz="600"/>
                    </a:p>
                    <a:p>
                      <a:pPr indent="0" lvl="0" marL="0" marR="0" rtl="0" algn="l">
                        <a:spcBef>
                          <a:spcPts val="0"/>
                        </a:spcBef>
                        <a:spcAft>
                          <a:spcPts val="0"/>
                        </a:spcAft>
                        <a:buNone/>
                      </a:pPr>
                      <a:r>
                        <a:rPr lang="fr-FR" sz="600"/>
                        <a:t>{</a:t>
                      </a:r>
                      <a:endParaRPr sz="600"/>
                    </a:p>
                    <a:p>
                      <a:pPr indent="0" lvl="0" marL="0" marR="0" rtl="0" algn="l">
                        <a:spcBef>
                          <a:spcPts val="0"/>
                        </a:spcBef>
                        <a:spcAft>
                          <a:spcPts val="0"/>
                        </a:spcAft>
                        <a:buNone/>
                      </a:pPr>
                      <a:r>
                        <a:rPr lang="fr-FR" sz="600"/>
                        <a:t>"id":42</a:t>
                      </a:r>
                      <a:endParaRPr sz="600"/>
                    </a:p>
                    <a:p>
                      <a:pPr indent="0" lvl="0" marL="0" marR="0" rtl="0" algn="l">
                        <a:spcBef>
                          <a:spcPts val="0"/>
                        </a:spcBef>
                        <a:spcAft>
                          <a:spcPts val="0"/>
                        </a:spcAft>
                        <a:buNone/>
                      </a:pPr>
                      <a:r>
                        <a:rPr lang="fr-FR" sz="600"/>
                        <a:t>},</a:t>
                      </a:r>
                      <a:endParaRPr sz="600"/>
                    </a:p>
                    <a:p>
                      <a:pPr indent="0" lvl="0" marL="0" marR="0" rtl="0" algn="l">
                        <a:spcBef>
                          <a:spcPts val="0"/>
                        </a:spcBef>
                        <a:spcAft>
                          <a:spcPts val="0"/>
                        </a:spcAft>
                        <a:buNone/>
                      </a:pPr>
                      <a:r>
                        <a:rPr lang="fr-FR" sz="600"/>
                        <a:t>"Fee":	</a:t>
                      </a:r>
                      <a:endParaRPr sz="600"/>
                    </a:p>
                    <a:p>
                      <a:pPr indent="0" lvl="0" marL="0" marR="0" rtl="0" algn="l">
                        <a:spcBef>
                          <a:spcPts val="0"/>
                        </a:spcBef>
                        <a:spcAft>
                          <a:spcPts val="0"/>
                        </a:spcAft>
                        <a:buNone/>
                      </a:pPr>
                      <a:r>
                        <a:rPr lang="fr-FR" sz="600"/>
                        <a:t>{</a:t>
                      </a:r>
                      <a:endParaRPr sz="600"/>
                    </a:p>
                    <a:p>
                      <a:pPr indent="0" lvl="0" marL="0" marR="0" rtl="0" algn="l">
                        <a:spcBef>
                          <a:spcPts val="0"/>
                        </a:spcBef>
                        <a:spcAft>
                          <a:spcPts val="0"/>
                        </a:spcAft>
                        <a:buNone/>
                      </a:pPr>
                      <a:r>
                        <a:rPr lang="fr-FR" sz="600"/>
                        <a:t>"AmountWithVAT":180,	</a:t>
                      </a:r>
                      <a:endParaRPr sz="600"/>
                    </a:p>
                    <a:p>
                      <a:pPr indent="0" lvl="0" marL="0" marR="0" rtl="0" algn="l">
                        <a:spcBef>
                          <a:spcPts val="0"/>
                        </a:spcBef>
                        <a:spcAft>
                          <a:spcPts val="0"/>
                        </a:spcAft>
                        <a:buNone/>
                      </a:pPr>
                      <a:r>
                        <a:rPr lang="fr-FR" sz="600"/>
                        <a:t>"VAT":20			</a:t>
                      </a:r>
                      <a:endParaRPr sz="600"/>
                    </a:p>
                    <a:p>
                      <a:pPr indent="0" lvl="0" marL="0" marR="0" rtl="0" algn="l">
                        <a:spcBef>
                          <a:spcPts val="0"/>
                        </a:spcBef>
                        <a:spcAft>
                          <a:spcPts val="0"/>
                        </a:spcAft>
                        <a:buNone/>
                      </a:pPr>
                      <a:r>
                        <a:rPr lang="fr-FR" sz="600"/>
                        <a:t>},</a:t>
                      </a:r>
                      <a:endParaRPr sz="600"/>
                    </a:p>
                    <a:p>
                      <a:pPr indent="0" lvl="0" marL="0" marR="0" rtl="0" algn="l">
                        <a:spcBef>
                          <a:spcPts val="0"/>
                        </a:spcBef>
                        <a:spcAft>
                          <a:spcPts val="0"/>
                        </a:spcAft>
                        <a:buNone/>
                      </a:pPr>
                      <a:r>
                        <a:rPr lang="fr-FR" sz="600"/>
                        <a:t>"Message": "transfer S-money of 21/01/2014",</a:t>
                      </a:r>
                      <a:endParaRPr sz="600"/>
                    </a:p>
                    <a:p>
                      <a:pPr indent="0" lvl="0" marL="0" marR="0" rtl="0" algn="l">
                        <a:spcBef>
                          <a:spcPts val="0"/>
                        </a:spcBef>
                        <a:spcAft>
                          <a:spcPts val="0"/>
                        </a:spcAft>
                        <a:buNone/>
                      </a:pPr>
                      <a:r>
                        <a:rPr lang="fr-FR" sz="600"/>
                        <a:t>"Reference": "ref123456",	</a:t>
                      </a:r>
                      <a:endParaRPr sz="600"/>
                    </a:p>
                    <a:p>
                      <a:pPr indent="0" lvl="0" marL="0" marR="0" rtl="0" algn="l">
                        <a:spcBef>
                          <a:spcPts val="0"/>
                        </a:spcBef>
                        <a:spcAft>
                          <a:spcPts val="0"/>
                        </a:spcAft>
                        <a:buNone/>
                      </a:pPr>
                      <a:r>
                        <a:rPr lang="fr-FR" sz="600"/>
                        <a:t>"Motif": " transfer S-money ",	</a:t>
                      </a:r>
                      <a:endParaRPr sz="600"/>
                    </a:p>
                    <a:p>
                      <a:pPr indent="0" lvl="0" marL="0" marR="0" rtl="0" algn="l">
                        <a:spcBef>
                          <a:spcPts val="0"/>
                        </a:spcBef>
                        <a:spcAft>
                          <a:spcPts val="0"/>
                        </a:spcAft>
                        <a:buNone/>
                      </a:pPr>
                      <a:r>
                        <a:rPr lang="fr-FR" sz="600"/>
                        <a:t>"Planned": "true”,		</a:t>
                      </a:r>
                      <a:endParaRPr sz="600"/>
                    </a:p>
                    <a:p>
                      <a:pPr indent="0" lvl="0" marL="0" marR="0" rtl="0" algn="l">
                        <a:spcBef>
                          <a:spcPts val="0"/>
                        </a:spcBef>
                        <a:spcAft>
                          <a:spcPts val="0"/>
                        </a:spcAft>
                        <a:buNone/>
                      </a:pPr>
                      <a:r>
                        <a:rPr lang="fr-FR" sz="600"/>
                        <a:t>"Recurrent":		</a:t>
                      </a:r>
                      <a:endParaRPr sz="600"/>
                    </a:p>
                    <a:p>
                      <a:pPr indent="0" lvl="0" marL="0" marR="0" rtl="0" algn="l">
                        <a:spcBef>
                          <a:spcPts val="0"/>
                        </a:spcBef>
                        <a:spcAft>
                          <a:spcPts val="0"/>
                        </a:spcAft>
                        <a:buNone/>
                      </a:pPr>
                      <a:r>
                        <a:rPr lang="fr-FR" sz="600"/>
                        <a:t>{</a:t>
                      </a:r>
                      <a:endParaRPr sz="600"/>
                    </a:p>
                    <a:p>
                      <a:pPr indent="0" lvl="0" marL="0" marR="0" rtl="0" algn="l">
                        <a:spcBef>
                          <a:spcPts val="0"/>
                        </a:spcBef>
                        <a:spcAft>
                          <a:spcPts val="0"/>
                        </a:spcAft>
                        <a:buNone/>
                      </a:pPr>
                      <a:r>
                        <a:rPr lang="fr-FR" sz="600"/>
                        <a:t>"RecurrentEndDate": "2017-12-31",</a:t>
                      </a:r>
                      <a:endParaRPr sz="600"/>
                    </a:p>
                    <a:p>
                      <a:pPr indent="0" lvl="0" marL="0" marR="0" rtl="0" algn="l">
                        <a:spcBef>
                          <a:spcPts val="0"/>
                        </a:spcBef>
                        <a:spcAft>
                          <a:spcPts val="0"/>
                        </a:spcAft>
                        <a:buNone/>
                      </a:pPr>
                      <a:r>
                        <a:rPr lang="fr-FR" sz="600"/>
                        <a:t>"FrequencyType": 0,</a:t>
                      </a:r>
                      <a:endParaRPr sz="600"/>
                    </a:p>
                    <a:p>
                      <a:pPr indent="0" lvl="0" marL="0" marR="0" rtl="0" algn="l">
                        <a:spcBef>
                          <a:spcPts val="0"/>
                        </a:spcBef>
                        <a:spcAft>
                          <a:spcPts val="0"/>
                        </a:spcAft>
                        <a:buNone/>
                      </a:pPr>
                      <a:r>
                        <a:rPr lang="fr-FR" sz="600"/>
                        <a:t>"RecurrentDays": 15</a:t>
                      </a:r>
                      <a:endParaRPr sz="600"/>
                    </a:p>
                    <a:p>
                      <a:pPr indent="0" lvl="0" marL="0" marR="0" rtl="0" algn="l">
                        <a:spcBef>
                          <a:spcPts val="0"/>
                        </a:spcBef>
                        <a:spcAft>
                          <a:spcPts val="0"/>
                        </a:spcAft>
                        <a:buNone/>
                      </a:pPr>
                      <a:r>
                        <a:rPr lang="fr-FR" sz="600"/>
                        <a:t>}</a:t>
                      </a:r>
                      <a:endParaRPr sz="600"/>
                    </a:p>
                    <a:p>
                      <a:pPr indent="0" lvl="0" marL="0" marR="0" rtl="0" algn="l">
                        <a:spcBef>
                          <a:spcPts val="0"/>
                        </a:spcBef>
                        <a:spcAft>
                          <a:spcPts val="0"/>
                        </a:spcAft>
                        <a:buNone/>
                      </a:pPr>
                      <a:r>
                        <a:rPr lang="fr-FR" sz="600"/>
                        <a:t>}</a:t>
                      </a:r>
                      <a:endParaRPr sz="600">
                        <a:latin typeface="Calibri"/>
                        <a:ea typeface="Calibri"/>
                        <a:cs typeface="Calibri"/>
                        <a:sym typeface="Calibri"/>
                      </a:endParaRPr>
                    </a:p>
                  </a:txBody>
                  <a:tcPr marT="0" marB="0" marR="17325" marL="17325"/>
                </a:tc>
                <a:tc>
                  <a:txBody>
                    <a:bodyPr/>
                    <a:lstStyle/>
                    <a:p>
                      <a:pPr indent="0" lvl="0" marL="0" marR="0" rtl="0" algn="l">
                        <a:spcBef>
                          <a:spcPts val="0"/>
                        </a:spcBef>
                        <a:spcAft>
                          <a:spcPts val="0"/>
                        </a:spcAft>
                        <a:buNone/>
                      </a:pPr>
                      <a:r>
                        <a:rPr lang="fr-FR" sz="800"/>
                        <a:t>Permet de simuler virement sortant qui impactera le solde réel à la date d’exécution renseignée (solde réel – montant virement).</a:t>
                      </a:r>
                      <a:endParaRPr sz="800">
                        <a:latin typeface="Calibri"/>
                        <a:ea typeface="Calibri"/>
                        <a:cs typeface="Calibri"/>
                        <a:sym typeface="Calibri"/>
                      </a:endParaRPr>
                    </a:p>
                  </a:txBody>
                  <a:tcPr marT="0" marB="0" marR="17325" marL="17325"/>
                </a:tc>
                <a:tc>
                  <a:txBody>
                    <a:bodyPr/>
                    <a:lstStyle/>
                    <a:p>
                      <a:pPr indent="0" lvl="0" marL="0" marR="0" rtl="0" algn="l">
                        <a:spcBef>
                          <a:spcPts val="0"/>
                        </a:spcBef>
                        <a:spcAft>
                          <a:spcPts val="0"/>
                        </a:spcAft>
                        <a:buNone/>
                      </a:pPr>
                      <a:r>
                        <a:rPr lang="fr-FR" sz="800"/>
                        <a:t>GET/sct</a:t>
                      </a:r>
                      <a:endParaRPr sz="800"/>
                    </a:p>
                    <a:p>
                      <a:pPr indent="0" lvl="0" marL="0" marR="0" rtl="0" algn="l">
                        <a:spcBef>
                          <a:spcPts val="0"/>
                        </a:spcBef>
                        <a:spcAft>
                          <a:spcPts val="0"/>
                        </a:spcAft>
                        <a:buNone/>
                      </a:pPr>
                      <a:r>
                        <a:rPr lang="fr-FR" sz="800"/>
                        <a:t>statut SCT = 1</a:t>
                      </a:r>
                      <a:endParaRPr/>
                    </a:p>
                    <a:p>
                      <a:pPr indent="0" lvl="0" marL="0" marR="0" rtl="0" algn="l">
                        <a:spcBef>
                          <a:spcPts val="0"/>
                        </a:spcBef>
                        <a:spcAft>
                          <a:spcPts val="0"/>
                        </a:spcAft>
                        <a:buNone/>
                      </a:pPr>
                      <a:r>
                        <a:rPr lang="fr-FR" sz="800"/>
                        <a:t> </a:t>
                      </a:r>
                      <a:endParaRPr/>
                    </a:p>
                    <a:p>
                      <a:pPr indent="0" lvl="0" marL="0" marR="0" rtl="0" algn="l">
                        <a:spcBef>
                          <a:spcPts val="0"/>
                        </a:spcBef>
                        <a:spcAft>
                          <a:spcPts val="0"/>
                        </a:spcAft>
                        <a:buNone/>
                      </a:pPr>
                      <a:r>
                        <a:rPr lang="fr-FR" sz="800"/>
                        <a:t>GET/users </a:t>
                      </a:r>
                      <a:endParaRPr/>
                    </a:p>
                    <a:p>
                      <a:pPr indent="0" lvl="0" marL="0" marR="0" rtl="0" algn="l">
                        <a:spcBef>
                          <a:spcPts val="0"/>
                        </a:spcBef>
                        <a:spcAft>
                          <a:spcPts val="0"/>
                        </a:spcAft>
                        <a:buNone/>
                      </a:pPr>
                      <a:r>
                        <a:rPr lang="fr-FR" sz="800"/>
                        <a:t>Champs Amount (solde réel) = solde précédent – virement sortant</a:t>
                      </a:r>
                      <a:endParaRPr/>
                    </a:p>
                    <a:p>
                      <a:pPr indent="0" lvl="0" marL="0" marR="0" rtl="0" algn="l">
                        <a:spcBef>
                          <a:spcPts val="0"/>
                        </a:spcBef>
                        <a:spcAft>
                          <a:spcPts val="0"/>
                        </a:spcAft>
                        <a:buNone/>
                      </a:pPr>
                      <a:r>
                        <a:rPr lang="fr-FR" sz="800"/>
                        <a:t> </a:t>
                      </a:r>
                      <a:endParaRPr/>
                    </a:p>
                    <a:p>
                      <a:pPr indent="0" lvl="0" marL="0" marR="0" rtl="0" algn="l">
                        <a:spcBef>
                          <a:spcPts val="0"/>
                        </a:spcBef>
                        <a:spcAft>
                          <a:spcPts val="0"/>
                        </a:spcAft>
                        <a:buNone/>
                      </a:pPr>
                      <a:r>
                        <a:rPr lang="fr-FR" sz="800"/>
                        <a:t> </a:t>
                      </a:r>
                      <a:endParaRPr/>
                    </a:p>
                    <a:p>
                      <a:pPr indent="0" lvl="0" marL="0" marR="0" rtl="0" algn="l">
                        <a:spcBef>
                          <a:spcPts val="0"/>
                        </a:spcBef>
                        <a:spcAft>
                          <a:spcPts val="0"/>
                        </a:spcAft>
                        <a:buNone/>
                      </a:pPr>
                      <a:r>
                        <a:rPr lang="fr-FR" sz="800"/>
                        <a:t> </a:t>
                      </a:r>
                      <a:endParaRPr/>
                    </a:p>
                    <a:p>
                      <a:pPr indent="0" lvl="0" marL="0" marR="0" rtl="0" algn="l">
                        <a:spcBef>
                          <a:spcPts val="0"/>
                        </a:spcBef>
                        <a:spcAft>
                          <a:spcPts val="0"/>
                        </a:spcAft>
                        <a:buNone/>
                      </a:pPr>
                      <a:r>
                        <a:rPr lang="fr-FR" sz="800"/>
                        <a:t>Également possible de récupérer de faire un GET sur l’ensemble des virements sortant d’un user ou encore pour une période de temps donnée.</a:t>
                      </a:r>
                      <a:endParaRPr sz="800">
                        <a:latin typeface="Calibri"/>
                        <a:ea typeface="Calibri"/>
                        <a:cs typeface="Calibri"/>
                        <a:sym typeface="Calibri"/>
                      </a:endParaRPr>
                    </a:p>
                  </a:txBody>
                  <a:tcPr marT="0" marB="0" marR="17325" marL="17325"/>
                </a:tc>
                <a:tc>
                  <a:txBody>
                    <a:bodyPr/>
                    <a:lstStyle/>
                    <a:p>
                      <a:pPr indent="0" lvl="0" marL="0" marR="0" rtl="0" algn="l">
                        <a:spcBef>
                          <a:spcPts val="0"/>
                        </a:spcBef>
                        <a:spcAft>
                          <a:spcPts val="0"/>
                        </a:spcAft>
                        <a:buNone/>
                      </a:pPr>
                      <a:r>
                        <a:rPr lang="fr-FR" sz="800"/>
                        <a:t>Un virement peut être unique ou récurrent. </a:t>
                      </a:r>
                      <a:endParaRPr sz="800">
                        <a:latin typeface="Calibri"/>
                        <a:ea typeface="Calibri"/>
                        <a:cs typeface="Calibri"/>
                        <a:sym typeface="Calibri"/>
                      </a:endParaRPr>
                    </a:p>
                  </a:txBody>
                  <a:tcPr marT="0" marB="0" marR="17325" marL="17325"/>
                </a:tc>
              </a:tr>
            </a:tbl>
          </a:graphicData>
        </a:graphic>
      </p:graphicFrame>
      <p:sp>
        <p:nvSpPr>
          <p:cNvPr id="387" name="Google Shape;387;p14"/>
          <p:cNvSpPr txBox="1"/>
          <p:nvPr/>
        </p:nvSpPr>
        <p:spPr>
          <a:xfrm>
            <a:off x="144007" y="-13636"/>
            <a:ext cx="599009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a:solidFill>
                  <a:srgbClr val="002060"/>
                </a:solidFill>
                <a:latin typeface="Arial"/>
                <a:ea typeface="Arial"/>
                <a:cs typeface="Arial"/>
                <a:sym typeface="Arial"/>
              </a:rPr>
              <a:t>Les fonctionnalités API de base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15"/>
          <p:cNvSpPr txBox="1"/>
          <p:nvPr>
            <p:ph type="title"/>
          </p:nvPr>
        </p:nvSpPr>
        <p:spPr>
          <a:xfrm>
            <a:off x="394554" y="349933"/>
            <a:ext cx="8354891" cy="697835"/>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FFFFFF"/>
              </a:buClr>
              <a:buSzPts val="1900"/>
              <a:buFont typeface="Arial"/>
              <a:buNone/>
            </a:pPr>
            <a:r>
              <a:rPr lang="fr-FR" sz="1900">
                <a:solidFill>
                  <a:srgbClr val="FFFFFF"/>
                </a:solidFill>
                <a:latin typeface="Arial"/>
                <a:ea typeface="Arial"/>
                <a:cs typeface="Arial"/>
                <a:sym typeface="Arial"/>
              </a:rPr>
              <a:t>Nosto exercidunt delesto </a:t>
            </a:r>
            <a:r>
              <a:rPr b="0" lang="fr-FR" sz="1900">
                <a:solidFill>
                  <a:srgbClr val="FFFFFF"/>
                </a:solidFill>
                <a:latin typeface="Arial"/>
                <a:ea typeface="Arial"/>
                <a:cs typeface="Arial"/>
                <a:sym typeface="Arial"/>
              </a:rPr>
              <a:t>conullutea facidunt </a:t>
            </a:r>
            <a:br>
              <a:rPr b="0" lang="fr-FR" sz="1900">
                <a:solidFill>
                  <a:srgbClr val="FFFFFF"/>
                </a:solidFill>
                <a:latin typeface="Arial"/>
                <a:ea typeface="Arial"/>
                <a:cs typeface="Arial"/>
                <a:sym typeface="Arial"/>
              </a:rPr>
            </a:br>
            <a:r>
              <a:rPr b="0" lang="fr-FR" sz="1900">
                <a:solidFill>
                  <a:srgbClr val="FFFFFF"/>
                </a:solidFill>
                <a:latin typeface="Arial"/>
                <a:ea typeface="Arial"/>
                <a:cs typeface="Arial"/>
                <a:sym typeface="Arial"/>
              </a:rPr>
              <a:t>nos augue dipit aciduntinim excercis</a:t>
            </a:r>
            <a:endParaRPr/>
          </a:p>
        </p:txBody>
      </p:sp>
      <p:sp>
        <p:nvSpPr>
          <p:cNvPr id="394" name="Google Shape;394;p15"/>
          <p:cNvSpPr txBox="1"/>
          <p:nvPr>
            <p:ph idx="10" type="dt"/>
          </p:nvPr>
        </p:nvSpPr>
        <p:spPr>
          <a:xfrm>
            <a:off x="628650" y="4891822"/>
            <a:ext cx="2057400" cy="260604"/>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lang="fr-FR" sz="900">
                <a:solidFill>
                  <a:srgbClr val="898989"/>
                </a:solidFill>
              </a:rPr>
              <a:t>JJ MMMM AAAA</a:t>
            </a:r>
            <a:endParaRPr/>
          </a:p>
        </p:txBody>
      </p:sp>
      <p:sp>
        <p:nvSpPr>
          <p:cNvPr id="395" name="Google Shape;395;p15"/>
          <p:cNvSpPr txBox="1"/>
          <p:nvPr>
            <p:ph idx="11" type="ftr"/>
          </p:nvPr>
        </p:nvSpPr>
        <p:spPr>
          <a:xfrm>
            <a:off x="3028950" y="4891822"/>
            <a:ext cx="3086100" cy="260604"/>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fr-FR" sz="900">
                <a:solidFill>
                  <a:srgbClr val="898989"/>
                </a:solidFill>
                <a:latin typeface="Arial"/>
                <a:ea typeface="Arial"/>
                <a:cs typeface="Arial"/>
                <a:sym typeface="Arial"/>
              </a:rPr>
              <a:t>TITRE DE LA PRÉSENTATION</a:t>
            </a:r>
            <a:endParaRPr/>
          </a:p>
        </p:txBody>
      </p:sp>
      <p:sp>
        <p:nvSpPr>
          <p:cNvPr id="396" name="Google Shape;396;p15"/>
          <p:cNvSpPr txBox="1"/>
          <p:nvPr>
            <p:ph idx="12" type="sldNum"/>
          </p:nvPr>
        </p:nvSpPr>
        <p:spPr>
          <a:xfrm>
            <a:off x="6457950" y="4891822"/>
            <a:ext cx="2057400" cy="260604"/>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fr-FR" sz="900">
                <a:solidFill>
                  <a:srgbClr val="898989"/>
                </a:solidFill>
              </a:rPr>
              <a:t>‹#›</a:t>
            </a:fld>
            <a:endParaRPr sz="900">
              <a:solidFill>
                <a:srgbClr val="898989"/>
              </a:solidFill>
            </a:endParaRPr>
          </a:p>
        </p:txBody>
      </p:sp>
      <p:graphicFrame>
        <p:nvGraphicFramePr>
          <p:cNvPr id="397" name="Google Shape;397;p15"/>
          <p:cNvGraphicFramePr/>
          <p:nvPr/>
        </p:nvGraphicFramePr>
        <p:xfrm>
          <a:off x="-1" y="337198"/>
          <a:ext cx="3000000" cy="3000000"/>
        </p:xfrm>
        <a:graphic>
          <a:graphicData uri="http://schemas.openxmlformats.org/drawingml/2006/table">
            <a:tbl>
              <a:tblPr bandRow="1" firstCol="1" firstRow="1">
                <a:noFill/>
                <a:tableStyleId>{FE69AE70-C98F-4571-BD42-4A805139FF3C}</a:tableStyleId>
              </a:tblPr>
              <a:tblGrid>
                <a:gridCol w="924900"/>
                <a:gridCol w="851675"/>
                <a:gridCol w="2337950"/>
                <a:gridCol w="1364725"/>
                <a:gridCol w="1261350"/>
                <a:gridCol w="2403400"/>
              </a:tblGrid>
              <a:tr h="212100">
                <a:tc>
                  <a:txBody>
                    <a:bodyPr/>
                    <a:lstStyle/>
                    <a:p>
                      <a:pPr indent="0" lvl="0" marL="0" marR="0" rtl="0" algn="l">
                        <a:spcBef>
                          <a:spcPts val="0"/>
                        </a:spcBef>
                        <a:spcAft>
                          <a:spcPts val="0"/>
                        </a:spcAft>
                        <a:buNone/>
                      </a:pPr>
                      <a:r>
                        <a:rPr lang="fr-FR" sz="800"/>
                        <a:t>Action</a:t>
                      </a:r>
                      <a:endParaRPr sz="800">
                        <a:latin typeface="Calibri"/>
                        <a:ea typeface="Calibri"/>
                        <a:cs typeface="Calibri"/>
                        <a:sym typeface="Calibri"/>
                      </a:endParaRPr>
                    </a:p>
                  </a:txBody>
                  <a:tcPr marT="0" marB="0" marR="17825" marL="17825"/>
                </a:tc>
                <a:tc>
                  <a:txBody>
                    <a:bodyPr/>
                    <a:lstStyle/>
                    <a:p>
                      <a:pPr indent="0" lvl="0" marL="0" marR="0" rtl="0" algn="l">
                        <a:spcBef>
                          <a:spcPts val="0"/>
                        </a:spcBef>
                        <a:spcAft>
                          <a:spcPts val="0"/>
                        </a:spcAft>
                        <a:buNone/>
                      </a:pPr>
                      <a:r>
                        <a:rPr lang="fr-FR" sz="800"/>
                        <a:t>API</a:t>
                      </a:r>
                      <a:endParaRPr sz="800">
                        <a:latin typeface="Calibri"/>
                        <a:ea typeface="Calibri"/>
                        <a:cs typeface="Calibri"/>
                        <a:sym typeface="Calibri"/>
                      </a:endParaRPr>
                    </a:p>
                  </a:txBody>
                  <a:tcPr marT="0" marB="0" marR="17825" marL="17825"/>
                </a:tc>
                <a:tc>
                  <a:txBody>
                    <a:bodyPr/>
                    <a:lstStyle/>
                    <a:p>
                      <a:pPr indent="0" lvl="0" marL="0" marR="0" rtl="0" algn="l">
                        <a:spcBef>
                          <a:spcPts val="0"/>
                        </a:spcBef>
                        <a:spcAft>
                          <a:spcPts val="0"/>
                        </a:spcAft>
                        <a:buNone/>
                      </a:pPr>
                      <a:r>
                        <a:rPr lang="fr-FR" sz="800"/>
                        <a:t>Exemple</a:t>
                      </a:r>
                      <a:endParaRPr sz="800">
                        <a:latin typeface="Calibri"/>
                        <a:ea typeface="Calibri"/>
                        <a:cs typeface="Calibri"/>
                        <a:sym typeface="Calibri"/>
                      </a:endParaRPr>
                    </a:p>
                  </a:txBody>
                  <a:tcPr marT="0" marB="0" marR="17825" marL="17825"/>
                </a:tc>
                <a:tc>
                  <a:txBody>
                    <a:bodyPr/>
                    <a:lstStyle/>
                    <a:p>
                      <a:pPr indent="0" lvl="0" marL="0" marR="0" rtl="0" algn="l">
                        <a:spcBef>
                          <a:spcPts val="0"/>
                        </a:spcBef>
                        <a:spcAft>
                          <a:spcPts val="0"/>
                        </a:spcAft>
                        <a:buNone/>
                      </a:pPr>
                      <a:r>
                        <a:rPr lang="fr-FR" sz="800"/>
                        <a:t>Objectif &amp; Critères de vérification </a:t>
                      </a:r>
                      <a:endParaRPr sz="800">
                        <a:latin typeface="Calibri"/>
                        <a:ea typeface="Calibri"/>
                        <a:cs typeface="Calibri"/>
                        <a:sym typeface="Calibri"/>
                      </a:endParaRPr>
                    </a:p>
                  </a:txBody>
                  <a:tcPr marT="0" marB="0" marR="17825" marL="17825"/>
                </a:tc>
                <a:tc>
                  <a:txBody>
                    <a:bodyPr/>
                    <a:lstStyle/>
                    <a:p>
                      <a:pPr indent="0" lvl="0" marL="0" marR="0" rtl="0" algn="l">
                        <a:spcBef>
                          <a:spcPts val="0"/>
                        </a:spcBef>
                        <a:spcAft>
                          <a:spcPts val="0"/>
                        </a:spcAft>
                        <a:buNone/>
                      </a:pPr>
                      <a:r>
                        <a:rPr lang="fr-FR" sz="800"/>
                        <a:t>API pour vérifier</a:t>
                      </a:r>
                      <a:endParaRPr sz="800">
                        <a:latin typeface="Calibri"/>
                        <a:ea typeface="Calibri"/>
                        <a:cs typeface="Calibri"/>
                        <a:sym typeface="Calibri"/>
                      </a:endParaRPr>
                    </a:p>
                  </a:txBody>
                  <a:tcPr marT="0" marB="0" marR="17825" marL="17825"/>
                </a:tc>
                <a:tc>
                  <a:txBody>
                    <a:bodyPr/>
                    <a:lstStyle/>
                    <a:p>
                      <a:pPr indent="0" lvl="0" marL="0" marR="0" rtl="0" algn="l">
                        <a:spcBef>
                          <a:spcPts val="0"/>
                        </a:spcBef>
                        <a:spcAft>
                          <a:spcPts val="0"/>
                        </a:spcAft>
                        <a:buNone/>
                      </a:pPr>
                      <a:r>
                        <a:rPr lang="fr-FR" sz="800"/>
                        <a:t>Commentaire / Règles de gestion</a:t>
                      </a:r>
                      <a:endParaRPr sz="800">
                        <a:latin typeface="Calibri"/>
                        <a:ea typeface="Calibri"/>
                        <a:cs typeface="Calibri"/>
                        <a:sym typeface="Calibri"/>
                      </a:endParaRPr>
                    </a:p>
                  </a:txBody>
                  <a:tcPr marT="0" marB="0" marR="17825" marL="17825"/>
                </a:tc>
              </a:tr>
              <a:tr h="106050">
                <a:tc gridSpan="6">
                  <a:txBody>
                    <a:bodyPr/>
                    <a:lstStyle/>
                    <a:p>
                      <a:pPr indent="0" lvl="0" marL="0" marR="0" rtl="0" algn="ctr">
                        <a:spcBef>
                          <a:spcPts val="0"/>
                        </a:spcBef>
                        <a:spcAft>
                          <a:spcPts val="0"/>
                        </a:spcAft>
                        <a:buNone/>
                      </a:pPr>
                      <a:r>
                        <a:rPr lang="fr-FR" sz="800"/>
                        <a:t>SELFCARE ET MODIFICATION USERS</a:t>
                      </a:r>
                      <a:endParaRPr sz="800">
                        <a:latin typeface="Calibri"/>
                        <a:ea typeface="Calibri"/>
                        <a:cs typeface="Calibri"/>
                        <a:sym typeface="Calibri"/>
                      </a:endParaRPr>
                    </a:p>
                  </a:txBody>
                  <a:tcPr marT="0" marB="0" marR="17825" marL="17825"/>
                </a:tc>
                <a:tc hMerge="1"/>
                <a:tc hMerge="1"/>
                <a:tc hMerge="1"/>
                <a:tc hMerge="1"/>
                <a:tc hMerge="1"/>
              </a:tr>
              <a:tr h="318150">
                <a:tc>
                  <a:txBody>
                    <a:bodyPr/>
                    <a:lstStyle/>
                    <a:p>
                      <a:pPr indent="0" lvl="0" marL="0" marR="0" rtl="0" algn="l">
                        <a:spcBef>
                          <a:spcPts val="0"/>
                        </a:spcBef>
                        <a:spcAft>
                          <a:spcPts val="0"/>
                        </a:spcAft>
                        <a:buNone/>
                      </a:pPr>
                      <a:r>
                        <a:rPr lang="fr-FR" sz="800"/>
                        <a:t>Selfcare : blocage temporaire carte</a:t>
                      </a:r>
                      <a:endParaRPr sz="800">
                        <a:latin typeface="Calibri"/>
                        <a:ea typeface="Calibri"/>
                        <a:cs typeface="Calibri"/>
                        <a:sym typeface="Calibri"/>
                      </a:endParaRPr>
                    </a:p>
                  </a:txBody>
                  <a:tcPr marT="0" marB="0" marR="17825" marL="17825"/>
                </a:tc>
                <a:tc>
                  <a:txBody>
                    <a:bodyPr/>
                    <a:lstStyle/>
                    <a:p>
                      <a:pPr indent="0" lvl="0" marL="0" marR="0" rtl="0" algn="l">
                        <a:spcBef>
                          <a:spcPts val="0"/>
                        </a:spcBef>
                        <a:spcAft>
                          <a:spcPts val="0"/>
                        </a:spcAft>
                        <a:buNone/>
                      </a:pPr>
                      <a:r>
                        <a:rPr lang="fr-FR" sz="800"/>
                        <a:t>PUT/users/cards</a:t>
                      </a:r>
                      <a:endParaRPr sz="800">
                        <a:latin typeface="Calibri"/>
                        <a:ea typeface="Calibri"/>
                        <a:cs typeface="Calibri"/>
                        <a:sym typeface="Calibri"/>
                      </a:endParaRPr>
                    </a:p>
                  </a:txBody>
                  <a:tcPr marT="0" marB="0" marR="17825" marL="17825"/>
                </a:tc>
                <a:tc>
                  <a:txBody>
                    <a:bodyPr/>
                    <a:lstStyle/>
                    <a:p>
                      <a:pPr indent="0" lvl="0" marL="0" marR="0" rtl="0" algn="l">
                        <a:spcBef>
                          <a:spcPts val="0"/>
                        </a:spcBef>
                        <a:spcAft>
                          <a:spcPts val="0"/>
                        </a:spcAft>
                        <a:buNone/>
                      </a:pPr>
                      <a:r>
                        <a:rPr lang="fr-FR" sz="800"/>
                        <a:t>{</a:t>
                      </a:r>
                      <a:endParaRPr sz="800"/>
                    </a:p>
                    <a:p>
                      <a:pPr indent="0" lvl="0" marL="0" marR="0" rtl="0" algn="l">
                        <a:spcBef>
                          <a:spcPts val="0"/>
                        </a:spcBef>
                        <a:spcAft>
                          <a:spcPts val="0"/>
                        </a:spcAft>
                        <a:buNone/>
                      </a:pPr>
                      <a:r>
                        <a:rPr lang="fr-FR" sz="800"/>
                        <a:t>"Blocked": 0</a:t>
                      </a:r>
                      <a:endParaRPr sz="800"/>
                    </a:p>
                    <a:p>
                      <a:pPr indent="0" lvl="0" marL="0" marR="0" rtl="0" algn="l">
                        <a:spcBef>
                          <a:spcPts val="0"/>
                        </a:spcBef>
                        <a:spcAft>
                          <a:spcPts val="0"/>
                        </a:spcAft>
                        <a:buNone/>
                      </a:pPr>
                      <a:r>
                        <a:rPr lang="fr-FR" sz="800"/>
                        <a:t>}</a:t>
                      </a:r>
                      <a:endParaRPr sz="800">
                        <a:latin typeface="Calibri"/>
                        <a:ea typeface="Calibri"/>
                        <a:cs typeface="Calibri"/>
                        <a:sym typeface="Calibri"/>
                      </a:endParaRPr>
                    </a:p>
                  </a:txBody>
                  <a:tcPr marT="0" marB="0" marR="17825" marL="17825"/>
                </a:tc>
                <a:tc>
                  <a:txBody>
                    <a:bodyPr/>
                    <a:lstStyle/>
                    <a:p>
                      <a:pPr indent="0" lvl="0" marL="0" marR="0" rtl="0" algn="l">
                        <a:spcBef>
                          <a:spcPts val="0"/>
                        </a:spcBef>
                        <a:spcAft>
                          <a:spcPts val="0"/>
                        </a:spcAft>
                        <a:buNone/>
                      </a:pPr>
                      <a:r>
                        <a:rPr lang="fr-FR" sz="800"/>
                        <a:t>Bloque/débloque la carte</a:t>
                      </a:r>
                      <a:endParaRPr sz="800">
                        <a:latin typeface="Calibri"/>
                        <a:ea typeface="Calibri"/>
                        <a:cs typeface="Calibri"/>
                        <a:sym typeface="Calibri"/>
                      </a:endParaRPr>
                    </a:p>
                  </a:txBody>
                  <a:tcPr marT="0" marB="0" marR="17825" marL="17825"/>
                </a:tc>
                <a:tc>
                  <a:txBody>
                    <a:bodyPr/>
                    <a:lstStyle/>
                    <a:p>
                      <a:pPr indent="0" lvl="0" marL="0" marR="0" rtl="0" algn="l">
                        <a:spcBef>
                          <a:spcPts val="0"/>
                        </a:spcBef>
                        <a:spcAft>
                          <a:spcPts val="0"/>
                        </a:spcAft>
                        <a:buNone/>
                      </a:pPr>
                      <a:r>
                        <a:rPr lang="fr-FR" sz="800"/>
                        <a:t>GET/cards/issued</a:t>
                      </a:r>
                      <a:endParaRPr/>
                    </a:p>
                    <a:p>
                      <a:pPr indent="0" lvl="0" marL="0" marR="0" rtl="0" algn="l">
                        <a:spcBef>
                          <a:spcPts val="0"/>
                        </a:spcBef>
                        <a:spcAft>
                          <a:spcPts val="0"/>
                        </a:spcAft>
                        <a:buNone/>
                      </a:pPr>
                      <a:r>
                        <a:rPr lang="fr-FR" sz="800"/>
                        <a:t>Champs Blocked 0 (non bloquée) ou 1 (bloquée)</a:t>
                      </a:r>
                      <a:endParaRPr sz="800">
                        <a:latin typeface="Calibri"/>
                        <a:ea typeface="Calibri"/>
                        <a:cs typeface="Calibri"/>
                        <a:sym typeface="Calibri"/>
                      </a:endParaRPr>
                    </a:p>
                  </a:txBody>
                  <a:tcPr marT="0" marB="0" marR="17825" marL="17825"/>
                </a:tc>
                <a:tc>
                  <a:txBody>
                    <a:bodyPr/>
                    <a:lstStyle/>
                    <a:p>
                      <a:pPr indent="0" lvl="0" marL="0" marR="0" rtl="0" algn="l">
                        <a:spcBef>
                          <a:spcPts val="0"/>
                        </a:spcBef>
                        <a:spcAft>
                          <a:spcPts val="0"/>
                        </a:spcAft>
                        <a:buNone/>
                      </a:pPr>
                      <a:r>
                        <a:t/>
                      </a:r>
                      <a:endParaRPr sz="800">
                        <a:latin typeface="Calibri"/>
                        <a:ea typeface="Calibri"/>
                        <a:cs typeface="Calibri"/>
                        <a:sym typeface="Calibri"/>
                      </a:endParaRPr>
                    </a:p>
                  </a:txBody>
                  <a:tcPr marT="0" marB="0" marR="17825" marL="17825"/>
                </a:tc>
              </a:tr>
              <a:tr h="424200">
                <a:tc>
                  <a:txBody>
                    <a:bodyPr/>
                    <a:lstStyle/>
                    <a:p>
                      <a:pPr indent="0" lvl="0" marL="0" marR="0" rtl="0" algn="l">
                        <a:spcBef>
                          <a:spcPts val="0"/>
                        </a:spcBef>
                        <a:spcAft>
                          <a:spcPts val="0"/>
                        </a:spcAft>
                        <a:buNone/>
                      </a:pPr>
                      <a:r>
                        <a:rPr lang="fr-FR" sz="800"/>
                        <a:t>Selfcare : blocage VAD</a:t>
                      </a:r>
                      <a:endParaRPr sz="800">
                        <a:latin typeface="Calibri"/>
                        <a:ea typeface="Calibri"/>
                        <a:cs typeface="Calibri"/>
                        <a:sym typeface="Calibri"/>
                      </a:endParaRPr>
                    </a:p>
                  </a:txBody>
                  <a:tcPr marT="0" marB="0" marR="17825" marL="17825"/>
                </a:tc>
                <a:tc>
                  <a:txBody>
                    <a:bodyPr/>
                    <a:lstStyle/>
                    <a:p>
                      <a:pPr indent="0" lvl="0" marL="0" marR="0" rtl="0" algn="l">
                        <a:spcBef>
                          <a:spcPts val="0"/>
                        </a:spcBef>
                        <a:spcAft>
                          <a:spcPts val="0"/>
                        </a:spcAft>
                        <a:buNone/>
                      </a:pPr>
                      <a:r>
                        <a:rPr lang="fr-FR" sz="800"/>
                        <a:t>PUT/users/cards</a:t>
                      </a:r>
                      <a:endParaRPr sz="800">
                        <a:latin typeface="Calibri"/>
                        <a:ea typeface="Calibri"/>
                        <a:cs typeface="Calibri"/>
                        <a:sym typeface="Calibri"/>
                      </a:endParaRPr>
                    </a:p>
                  </a:txBody>
                  <a:tcPr marT="0" marB="0" marR="17825" marL="17825"/>
                </a:tc>
                <a:tc>
                  <a:txBody>
                    <a:bodyPr/>
                    <a:lstStyle/>
                    <a:p>
                      <a:pPr indent="0" lvl="0" marL="0" marR="0" rtl="0" algn="l">
                        <a:spcBef>
                          <a:spcPts val="0"/>
                        </a:spcBef>
                        <a:spcAft>
                          <a:spcPts val="0"/>
                        </a:spcAft>
                        <a:buNone/>
                      </a:pPr>
                      <a:r>
                        <a:rPr lang="fr-FR" sz="800"/>
                        <a:t>{</a:t>
                      </a:r>
                      <a:endParaRPr sz="800"/>
                    </a:p>
                    <a:p>
                      <a:pPr indent="0" lvl="0" marL="0" marR="0" rtl="0" algn="l">
                        <a:spcBef>
                          <a:spcPts val="0"/>
                        </a:spcBef>
                        <a:spcAft>
                          <a:spcPts val="0"/>
                        </a:spcAft>
                        <a:buNone/>
                      </a:pPr>
                      <a:r>
                        <a:rPr lang="fr-FR" sz="800"/>
                        <a:t>"InternetPaymentBlocked ": 0</a:t>
                      </a:r>
                      <a:endParaRPr sz="800"/>
                    </a:p>
                    <a:p>
                      <a:pPr indent="0" lvl="0" marL="0" marR="0" rtl="0" algn="l">
                        <a:spcBef>
                          <a:spcPts val="0"/>
                        </a:spcBef>
                        <a:spcAft>
                          <a:spcPts val="0"/>
                        </a:spcAft>
                        <a:buNone/>
                      </a:pPr>
                      <a:r>
                        <a:rPr lang="fr-FR" sz="800"/>
                        <a:t>}</a:t>
                      </a:r>
                      <a:endParaRPr sz="800">
                        <a:latin typeface="Calibri"/>
                        <a:ea typeface="Calibri"/>
                        <a:cs typeface="Calibri"/>
                        <a:sym typeface="Calibri"/>
                      </a:endParaRPr>
                    </a:p>
                  </a:txBody>
                  <a:tcPr marT="0" marB="0" marR="17825" marL="17825"/>
                </a:tc>
                <a:tc>
                  <a:txBody>
                    <a:bodyPr/>
                    <a:lstStyle/>
                    <a:p>
                      <a:pPr indent="0" lvl="0" marL="0" marR="0" rtl="0" algn="l">
                        <a:spcBef>
                          <a:spcPts val="0"/>
                        </a:spcBef>
                        <a:spcAft>
                          <a:spcPts val="0"/>
                        </a:spcAft>
                        <a:buNone/>
                      </a:pPr>
                      <a:r>
                        <a:rPr lang="fr-FR" sz="800"/>
                        <a:t>Bloque/débloque les paiements VAD</a:t>
                      </a:r>
                      <a:endParaRPr sz="800">
                        <a:latin typeface="Calibri"/>
                        <a:ea typeface="Calibri"/>
                        <a:cs typeface="Calibri"/>
                        <a:sym typeface="Calibri"/>
                      </a:endParaRPr>
                    </a:p>
                  </a:txBody>
                  <a:tcPr marT="0" marB="0" marR="17825" marL="17825"/>
                </a:tc>
                <a:tc>
                  <a:txBody>
                    <a:bodyPr/>
                    <a:lstStyle/>
                    <a:p>
                      <a:pPr indent="0" lvl="0" marL="0" marR="0" rtl="0" algn="l">
                        <a:spcBef>
                          <a:spcPts val="0"/>
                        </a:spcBef>
                        <a:spcAft>
                          <a:spcPts val="0"/>
                        </a:spcAft>
                        <a:buNone/>
                      </a:pPr>
                      <a:r>
                        <a:rPr lang="fr-FR" sz="800"/>
                        <a:t>GET/cards/issued</a:t>
                      </a:r>
                      <a:endParaRPr/>
                    </a:p>
                    <a:p>
                      <a:pPr indent="0" lvl="0" marL="0" marR="0" rtl="0" algn="l">
                        <a:spcBef>
                          <a:spcPts val="0"/>
                        </a:spcBef>
                        <a:spcAft>
                          <a:spcPts val="0"/>
                        </a:spcAft>
                        <a:buNone/>
                      </a:pPr>
                      <a:r>
                        <a:rPr lang="fr-FR" sz="800"/>
                        <a:t>Champs InternetPayment 0 (non bloquée) ou 1 (bloquée)</a:t>
                      </a:r>
                      <a:endParaRPr sz="800">
                        <a:latin typeface="Calibri"/>
                        <a:ea typeface="Calibri"/>
                        <a:cs typeface="Calibri"/>
                        <a:sym typeface="Calibri"/>
                      </a:endParaRPr>
                    </a:p>
                  </a:txBody>
                  <a:tcPr marT="0" marB="0" marR="17825" marL="17825"/>
                </a:tc>
                <a:tc>
                  <a:txBody>
                    <a:bodyPr/>
                    <a:lstStyle/>
                    <a:p>
                      <a:pPr indent="0" lvl="0" marL="0" marR="0" rtl="0" algn="l">
                        <a:spcBef>
                          <a:spcPts val="0"/>
                        </a:spcBef>
                        <a:spcAft>
                          <a:spcPts val="0"/>
                        </a:spcAft>
                        <a:buNone/>
                      </a:pPr>
                      <a:r>
                        <a:rPr lang="fr-FR" sz="800"/>
                        <a:t> </a:t>
                      </a:r>
                      <a:endParaRPr sz="800">
                        <a:latin typeface="Calibri"/>
                        <a:ea typeface="Calibri"/>
                        <a:cs typeface="Calibri"/>
                        <a:sym typeface="Calibri"/>
                      </a:endParaRPr>
                    </a:p>
                  </a:txBody>
                  <a:tcPr marT="0" marB="0" marR="17825" marL="17825"/>
                </a:tc>
              </a:tr>
              <a:tr h="424200">
                <a:tc>
                  <a:txBody>
                    <a:bodyPr/>
                    <a:lstStyle/>
                    <a:p>
                      <a:pPr indent="0" lvl="0" marL="0" marR="0" rtl="0" algn="l">
                        <a:spcBef>
                          <a:spcPts val="0"/>
                        </a:spcBef>
                        <a:spcAft>
                          <a:spcPts val="0"/>
                        </a:spcAft>
                        <a:buNone/>
                      </a:pPr>
                      <a:r>
                        <a:rPr lang="fr-FR" sz="800"/>
                        <a:t>Selfcare : blocage paiement à l’étranger</a:t>
                      </a:r>
                      <a:endParaRPr sz="800">
                        <a:latin typeface="Calibri"/>
                        <a:ea typeface="Calibri"/>
                        <a:cs typeface="Calibri"/>
                        <a:sym typeface="Calibri"/>
                      </a:endParaRPr>
                    </a:p>
                  </a:txBody>
                  <a:tcPr marT="0" marB="0" marR="17825" marL="17825"/>
                </a:tc>
                <a:tc>
                  <a:txBody>
                    <a:bodyPr/>
                    <a:lstStyle/>
                    <a:p>
                      <a:pPr indent="0" lvl="0" marL="0" marR="0" rtl="0" algn="l">
                        <a:spcBef>
                          <a:spcPts val="0"/>
                        </a:spcBef>
                        <a:spcAft>
                          <a:spcPts val="0"/>
                        </a:spcAft>
                        <a:buNone/>
                      </a:pPr>
                      <a:r>
                        <a:rPr lang="fr-FR" sz="800"/>
                        <a:t>PUT/users/cards</a:t>
                      </a:r>
                      <a:endParaRPr sz="800">
                        <a:latin typeface="Calibri"/>
                        <a:ea typeface="Calibri"/>
                        <a:cs typeface="Calibri"/>
                        <a:sym typeface="Calibri"/>
                      </a:endParaRPr>
                    </a:p>
                  </a:txBody>
                  <a:tcPr marT="0" marB="0" marR="17825" marL="17825"/>
                </a:tc>
                <a:tc>
                  <a:txBody>
                    <a:bodyPr/>
                    <a:lstStyle/>
                    <a:p>
                      <a:pPr indent="0" lvl="0" marL="0" marR="0" rtl="0" algn="l">
                        <a:spcBef>
                          <a:spcPts val="0"/>
                        </a:spcBef>
                        <a:spcAft>
                          <a:spcPts val="0"/>
                        </a:spcAft>
                        <a:buNone/>
                      </a:pPr>
                      <a:r>
                        <a:rPr lang="fr-FR" sz="800"/>
                        <a:t>{</a:t>
                      </a:r>
                      <a:endParaRPr sz="800"/>
                    </a:p>
                    <a:p>
                      <a:pPr indent="0" lvl="0" marL="0" marR="0" rtl="0" algn="l">
                        <a:spcBef>
                          <a:spcPts val="0"/>
                        </a:spcBef>
                        <a:spcAft>
                          <a:spcPts val="0"/>
                        </a:spcAft>
                        <a:buNone/>
                      </a:pPr>
                      <a:r>
                        <a:rPr lang="fr-FR" sz="800"/>
                        <a:t> "ForeignPaymentBlocked": 1</a:t>
                      </a:r>
                      <a:endParaRPr sz="800"/>
                    </a:p>
                    <a:p>
                      <a:pPr indent="0" lvl="0" marL="0" marR="0" rtl="0" algn="l">
                        <a:spcBef>
                          <a:spcPts val="0"/>
                        </a:spcBef>
                        <a:spcAft>
                          <a:spcPts val="0"/>
                        </a:spcAft>
                        <a:buNone/>
                      </a:pPr>
                      <a:r>
                        <a:rPr lang="fr-FR" sz="800"/>
                        <a:t>}</a:t>
                      </a:r>
                      <a:endParaRPr sz="800">
                        <a:latin typeface="Calibri"/>
                        <a:ea typeface="Calibri"/>
                        <a:cs typeface="Calibri"/>
                        <a:sym typeface="Calibri"/>
                      </a:endParaRPr>
                    </a:p>
                  </a:txBody>
                  <a:tcPr marT="0" marB="0" marR="17825" marL="17825"/>
                </a:tc>
                <a:tc>
                  <a:txBody>
                    <a:bodyPr/>
                    <a:lstStyle/>
                    <a:p>
                      <a:pPr indent="0" lvl="0" marL="0" marR="0" rtl="0" algn="l">
                        <a:spcBef>
                          <a:spcPts val="0"/>
                        </a:spcBef>
                        <a:spcAft>
                          <a:spcPts val="0"/>
                        </a:spcAft>
                        <a:buNone/>
                      </a:pPr>
                      <a:r>
                        <a:rPr lang="fr-FR" sz="800"/>
                        <a:t>Bloque/débloque les paiements hors-France</a:t>
                      </a:r>
                      <a:endParaRPr sz="800">
                        <a:latin typeface="Calibri"/>
                        <a:ea typeface="Calibri"/>
                        <a:cs typeface="Calibri"/>
                        <a:sym typeface="Calibri"/>
                      </a:endParaRPr>
                    </a:p>
                  </a:txBody>
                  <a:tcPr marT="0" marB="0" marR="17825" marL="17825"/>
                </a:tc>
                <a:tc>
                  <a:txBody>
                    <a:bodyPr/>
                    <a:lstStyle/>
                    <a:p>
                      <a:pPr indent="0" lvl="0" marL="0" marR="0" rtl="0" algn="l">
                        <a:spcBef>
                          <a:spcPts val="0"/>
                        </a:spcBef>
                        <a:spcAft>
                          <a:spcPts val="0"/>
                        </a:spcAft>
                        <a:buNone/>
                      </a:pPr>
                      <a:r>
                        <a:rPr lang="fr-FR" sz="800"/>
                        <a:t>GET/cards/issued</a:t>
                      </a:r>
                      <a:endParaRPr/>
                    </a:p>
                    <a:p>
                      <a:pPr indent="0" lvl="0" marL="0" marR="0" rtl="0" algn="l">
                        <a:spcBef>
                          <a:spcPts val="0"/>
                        </a:spcBef>
                        <a:spcAft>
                          <a:spcPts val="0"/>
                        </a:spcAft>
                        <a:buNone/>
                      </a:pPr>
                      <a:r>
                        <a:rPr lang="fr-FR" sz="800"/>
                        <a:t>Champs ForeignPayment 0 (non bloquée) ou 1 (bloquée)</a:t>
                      </a:r>
                      <a:endParaRPr sz="800">
                        <a:latin typeface="Calibri"/>
                        <a:ea typeface="Calibri"/>
                        <a:cs typeface="Calibri"/>
                        <a:sym typeface="Calibri"/>
                      </a:endParaRPr>
                    </a:p>
                  </a:txBody>
                  <a:tcPr marT="0" marB="0" marR="17825" marL="17825"/>
                </a:tc>
                <a:tc>
                  <a:txBody>
                    <a:bodyPr/>
                    <a:lstStyle/>
                    <a:p>
                      <a:pPr indent="0" lvl="0" marL="0" marR="0" rtl="0" algn="l">
                        <a:spcBef>
                          <a:spcPts val="0"/>
                        </a:spcBef>
                        <a:spcAft>
                          <a:spcPts val="0"/>
                        </a:spcAft>
                        <a:buNone/>
                      </a:pPr>
                      <a:r>
                        <a:rPr lang="fr-FR" sz="800"/>
                        <a:t> </a:t>
                      </a:r>
                      <a:endParaRPr sz="800">
                        <a:latin typeface="Calibri"/>
                        <a:ea typeface="Calibri"/>
                        <a:cs typeface="Calibri"/>
                        <a:sym typeface="Calibri"/>
                      </a:endParaRPr>
                    </a:p>
                  </a:txBody>
                  <a:tcPr marT="0" marB="0" marR="17825" marL="17825"/>
                </a:tc>
              </a:tr>
              <a:tr h="2187400">
                <a:tc>
                  <a:txBody>
                    <a:bodyPr/>
                    <a:lstStyle/>
                    <a:p>
                      <a:pPr indent="0" lvl="0" marL="0" marR="0" rtl="0" algn="l">
                        <a:spcBef>
                          <a:spcPts val="0"/>
                        </a:spcBef>
                        <a:spcAft>
                          <a:spcPts val="0"/>
                        </a:spcAft>
                        <a:buNone/>
                      </a:pPr>
                      <a:r>
                        <a:rPr lang="fr-FR" sz="800"/>
                        <a:t>Modifier un user : n° tel</a:t>
                      </a:r>
                      <a:endParaRPr sz="800">
                        <a:latin typeface="Calibri"/>
                        <a:ea typeface="Calibri"/>
                        <a:cs typeface="Calibri"/>
                        <a:sym typeface="Calibri"/>
                      </a:endParaRPr>
                    </a:p>
                  </a:txBody>
                  <a:tcPr marT="0" marB="0" marR="17825" marL="17825"/>
                </a:tc>
                <a:tc>
                  <a:txBody>
                    <a:bodyPr/>
                    <a:lstStyle/>
                    <a:p>
                      <a:pPr indent="0" lvl="0" marL="0" marR="0" rtl="0" algn="l">
                        <a:spcBef>
                          <a:spcPts val="0"/>
                        </a:spcBef>
                        <a:spcAft>
                          <a:spcPts val="0"/>
                        </a:spcAft>
                        <a:buNone/>
                      </a:pPr>
                      <a:r>
                        <a:rPr lang="fr-FR" sz="800"/>
                        <a:t>PUT/users</a:t>
                      </a:r>
                      <a:endParaRPr sz="800">
                        <a:latin typeface="Calibri"/>
                        <a:ea typeface="Calibri"/>
                        <a:cs typeface="Calibri"/>
                        <a:sym typeface="Calibri"/>
                      </a:endParaRPr>
                    </a:p>
                  </a:txBody>
                  <a:tcPr marT="0" marB="0" marR="17825" marL="17825"/>
                </a:tc>
                <a:tc>
                  <a:txBody>
                    <a:bodyPr/>
                    <a:lstStyle/>
                    <a:p>
                      <a:pPr indent="0" lvl="0" marL="0" marR="0" rtl="0" algn="l">
                        <a:lnSpc>
                          <a:spcPct val="115000"/>
                        </a:lnSpc>
                        <a:spcBef>
                          <a:spcPts val="0"/>
                        </a:spcBef>
                        <a:spcAft>
                          <a:spcPts val="0"/>
                        </a:spcAft>
                        <a:buNone/>
                      </a:pPr>
                      <a:r>
                        <a:rPr lang="fr-FR" sz="700"/>
                        <a:t>{</a:t>
                      </a:r>
                      <a:endParaRPr sz="700"/>
                    </a:p>
                    <a:p>
                      <a:pPr indent="0" lvl="0" marL="0" marR="0" rtl="0" algn="l">
                        <a:lnSpc>
                          <a:spcPct val="115000"/>
                        </a:lnSpc>
                        <a:spcBef>
                          <a:spcPts val="0"/>
                        </a:spcBef>
                        <a:spcAft>
                          <a:spcPts val="0"/>
                        </a:spcAft>
                        <a:buNone/>
                      </a:pPr>
                      <a:r>
                        <a:rPr lang="fr-FR" sz="700"/>
                        <a:t>"Profile":</a:t>
                      </a:r>
                      <a:endParaRPr sz="700"/>
                    </a:p>
                    <a:p>
                      <a:pPr indent="0" lvl="0" marL="0" marR="0" rtl="0" algn="l">
                        <a:lnSpc>
                          <a:spcPct val="115000"/>
                        </a:lnSpc>
                        <a:spcBef>
                          <a:spcPts val="0"/>
                        </a:spcBef>
                        <a:spcAft>
                          <a:spcPts val="0"/>
                        </a:spcAft>
                        <a:buNone/>
                      </a:pPr>
                      <a:r>
                        <a:rPr lang="fr-FR" sz="700"/>
                        <a:t>{	</a:t>
                      </a:r>
                      <a:endParaRPr sz="700"/>
                    </a:p>
                    <a:p>
                      <a:pPr indent="0" lvl="0" marL="0" marR="0" rtl="0" algn="l">
                        <a:lnSpc>
                          <a:spcPct val="115000"/>
                        </a:lnSpc>
                        <a:spcBef>
                          <a:spcPts val="0"/>
                        </a:spcBef>
                        <a:spcAft>
                          <a:spcPts val="0"/>
                        </a:spcAft>
                        <a:buNone/>
                      </a:pPr>
                      <a:r>
                        <a:rPr lang="fr-FR" sz="700"/>
                        <a:t>"Civility":0,			</a:t>
                      </a:r>
                      <a:endParaRPr sz="700"/>
                    </a:p>
                    <a:p>
                      <a:pPr indent="0" lvl="0" marL="0" marR="0" rtl="0" algn="l">
                        <a:lnSpc>
                          <a:spcPct val="115000"/>
                        </a:lnSpc>
                        <a:spcBef>
                          <a:spcPts val="0"/>
                        </a:spcBef>
                        <a:spcAft>
                          <a:spcPts val="0"/>
                        </a:spcAft>
                        <a:buNone/>
                      </a:pPr>
                      <a:r>
                        <a:rPr lang="fr-FR" sz="700"/>
                        <a:t>"FirstName":"Jean",		</a:t>
                      </a:r>
                      <a:endParaRPr sz="700"/>
                    </a:p>
                    <a:p>
                      <a:pPr indent="0" lvl="0" marL="0" marR="0" rtl="0" algn="l">
                        <a:lnSpc>
                          <a:spcPct val="115000"/>
                        </a:lnSpc>
                        <a:spcBef>
                          <a:spcPts val="0"/>
                        </a:spcBef>
                        <a:spcAft>
                          <a:spcPts val="0"/>
                        </a:spcAft>
                        <a:buNone/>
                      </a:pPr>
                      <a:r>
                        <a:rPr lang="fr-FR" sz="700"/>
                        <a:t>"LastName":"Dupont",		 </a:t>
                      </a:r>
                      <a:endParaRPr sz="700"/>
                    </a:p>
                    <a:p>
                      <a:pPr indent="0" lvl="0" marL="0" marR="0" rtl="0" algn="l">
                        <a:lnSpc>
                          <a:spcPct val="115000"/>
                        </a:lnSpc>
                        <a:spcBef>
                          <a:spcPts val="0"/>
                        </a:spcBef>
                        <a:spcAft>
                          <a:spcPts val="0"/>
                        </a:spcAft>
                        <a:buNone/>
                      </a:pPr>
                      <a:r>
                        <a:rPr lang="fr-FR" sz="700"/>
                        <a:t>"Birthdate":"1985-09-29T00:00:00",	</a:t>
                      </a:r>
                      <a:endParaRPr sz="700"/>
                    </a:p>
                    <a:p>
                      <a:pPr indent="0" lvl="0" marL="0" marR="0" rtl="0" algn="l">
                        <a:lnSpc>
                          <a:spcPct val="115000"/>
                        </a:lnSpc>
                        <a:spcBef>
                          <a:spcPts val="0"/>
                        </a:spcBef>
                        <a:spcAft>
                          <a:spcPts val="0"/>
                        </a:spcAft>
                        <a:buNone/>
                      </a:pPr>
                      <a:r>
                        <a:rPr lang="fr-FR" sz="700"/>
                        <a:t>"Address":			</a:t>
                      </a:r>
                      <a:endParaRPr sz="700"/>
                    </a:p>
                    <a:p>
                      <a:pPr indent="0" lvl="0" marL="0" marR="0" rtl="0" algn="l">
                        <a:lnSpc>
                          <a:spcPct val="115000"/>
                        </a:lnSpc>
                        <a:spcBef>
                          <a:spcPts val="0"/>
                        </a:spcBef>
                        <a:spcAft>
                          <a:spcPts val="0"/>
                        </a:spcAft>
                        <a:buNone/>
                      </a:pPr>
                      <a:r>
                        <a:rPr lang="fr-FR" sz="700"/>
                        <a:t>{</a:t>
                      </a:r>
                      <a:endParaRPr/>
                    </a:p>
                    <a:p>
                      <a:pPr indent="0" lvl="0" marL="0" marR="0" rtl="0" algn="l">
                        <a:lnSpc>
                          <a:spcPct val="115000"/>
                        </a:lnSpc>
                        <a:spcBef>
                          <a:spcPts val="0"/>
                        </a:spcBef>
                        <a:spcAft>
                          <a:spcPts val="0"/>
                        </a:spcAft>
                        <a:buNone/>
                      </a:pPr>
                      <a:r>
                        <a:rPr lang="fr-FR" sz="700"/>
                        <a:t>"Street":"2 rue des chat",</a:t>
                      </a:r>
                      <a:endParaRPr/>
                    </a:p>
                    <a:p>
                      <a:pPr indent="0" lvl="0" marL="0" marR="0" rtl="0" algn="l">
                        <a:lnSpc>
                          <a:spcPct val="115000"/>
                        </a:lnSpc>
                        <a:spcBef>
                          <a:spcPts val="0"/>
                        </a:spcBef>
                        <a:spcAft>
                          <a:spcPts val="0"/>
                        </a:spcAft>
                        <a:buNone/>
                      </a:pPr>
                      <a:r>
                        <a:rPr lang="fr-FR" sz="700"/>
                        <a:t>"ZipCode":"75001",</a:t>
                      </a:r>
                      <a:endParaRPr/>
                    </a:p>
                    <a:p>
                      <a:pPr indent="0" lvl="0" marL="0" marR="0" rtl="0" algn="l">
                        <a:lnSpc>
                          <a:spcPct val="115000"/>
                        </a:lnSpc>
                        <a:spcBef>
                          <a:spcPts val="0"/>
                        </a:spcBef>
                        <a:spcAft>
                          <a:spcPts val="0"/>
                        </a:spcAft>
                        <a:buNone/>
                      </a:pPr>
                      <a:r>
                        <a:rPr lang="fr-FR" sz="700"/>
                        <a:t>"City":"Paris",</a:t>
                      </a:r>
                      <a:endParaRPr sz="700"/>
                    </a:p>
                    <a:p>
                      <a:pPr indent="0" lvl="0" marL="0" marR="0" rtl="0" algn="l">
                        <a:lnSpc>
                          <a:spcPct val="115000"/>
                        </a:lnSpc>
                        <a:spcBef>
                          <a:spcPts val="0"/>
                        </a:spcBef>
                        <a:spcAft>
                          <a:spcPts val="0"/>
                        </a:spcAft>
                        <a:buNone/>
                      </a:pPr>
                      <a:r>
                        <a:rPr lang="fr-FR" sz="700"/>
                        <a:t>"Country":"FR"</a:t>
                      </a:r>
                      <a:endParaRPr sz="700"/>
                    </a:p>
                    <a:p>
                      <a:pPr indent="0" lvl="0" marL="0" marR="0" rtl="0" algn="l">
                        <a:lnSpc>
                          <a:spcPct val="115000"/>
                        </a:lnSpc>
                        <a:spcBef>
                          <a:spcPts val="0"/>
                        </a:spcBef>
                        <a:spcAft>
                          <a:spcPts val="0"/>
                        </a:spcAft>
                        <a:buNone/>
                      </a:pPr>
                      <a:r>
                        <a:rPr lang="fr-FR" sz="700"/>
                        <a:t>},</a:t>
                      </a:r>
                      <a:endParaRPr sz="700"/>
                    </a:p>
                    <a:p>
                      <a:pPr indent="0" lvl="0" marL="0" marR="0" rtl="0" algn="l">
                        <a:lnSpc>
                          <a:spcPct val="115000"/>
                        </a:lnSpc>
                        <a:spcBef>
                          <a:spcPts val="0"/>
                        </a:spcBef>
                        <a:spcAft>
                          <a:spcPts val="0"/>
                        </a:spcAft>
                        <a:buNone/>
                      </a:pPr>
                      <a:r>
                        <a:rPr lang="fr-FR" sz="700"/>
                        <a:t>"Phonenumber":"0600000001",	</a:t>
                      </a:r>
                      <a:endParaRPr sz="700"/>
                    </a:p>
                    <a:p>
                      <a:pPr indent="0" lvl="0" marL="0" marR="0" rtl="0" algn="l">
                        <a:lnSpc>
                          <a:spcPct val="115000"/>
                        </a:lnSpc>
                        <a:spcBef>
                          <a:spcPts val="0"/>
                        </a:spcBef>
                        <a:spcAft>
                          <a:spcPts val="0"/>
                        </a:spcAft>
                        <a:buNone/>
                      </a:pPr>
                      <a:r>
                        <a:rPr lang="fr-FR" sz="700"/>
                        <a:t>"Email":</a:t>
                      </a:r>
                      <a:r>
                        <a:rPr lang="fr-FR" sz="700" u="sng">
                          <a:solidFill>
                            <a:schemeClr val="hlink"/>
                          </a:solidFill>
                          <a:hlinkClick r:id="rId3"/>
                        </a:rPr>
                        <a:t>jeandupont@s-money.fr</a:t>
                      </a:r>
                      <a:endParaRPr sz="700"/>
                    </a:p>
                    <a:p>
                      <a:pPr indent="0" lvl="0" marL="0" marR="0" rtl="0" algn="l">
                        <a:lnSpc>
                          <a:spcPct val="115000"/>
                        </a:lnSpc>
                        <a:spcBef>
                          <a:spcPts val="0"/>
                        </a:spcBef>
                        <a:spcAft>
                          <a:spcPts val="0"/>
                        </a:spcAft>
                        <a:buNone/>
                      </a:pPr>
                      <a:r>
                        <a:rPr lang="fr-FR" sz="700"/>
                        <a:t>} </a:t>
                      </a:r>
                      <a:endParaRPr sz="700"/>
                    </a:p>
                    <a:p>
                      <a:pPr indent="0" lvl="0" marL="0" marR="0" rtl="0" algn="l">
                        <a:lnSpc>
                          <a:spcPct val="115000"/>
                        </a:lnSpc>
                        <a:spcBef>
                          <a:spcPts val="0"/>
                        </a:spcBef>
                        <a:spcAft>
                          <a:spcPts val="0"/>
                        </a:spcAft>
                        <a:buNone/>
                      </a:pPr>
                      <a:r>
                        <a:rPr lang="fr-FR" sz="700"/>
                        <a:t>}</a:t>
                      </a:r>
                      <a:endParaRPr sz="700">
                        <a:latin typeface="Calibri"/>
                        <a:ea typeface="Calibri"/>
                        <a:cs typeface="Calibri"/>
                        <a:sym typeface="Calibri"/>
                      </a:endParaRPr>
                    </a:p>
                  </a:txBody>
                  <a:tcPr marT="0" marB="0" marR="17825" marL="17825"/>
                </a:tc>
                <a:tc>
                  <a:txBody>
                    <a:bodyPr/>
                    <a:lstStyle/>
                    <a:p>
                      <a:pPr indent="0" lvl="0" marL="0" marR="0" rtl="0" algn="l">
                        <a:spcBef>
                          <a:spcPts val="0"/>
                        </a:spcBef>
                        <a:spcAft>
                          <a:spcPts val="0"/>
                        </a:spcAft>
                        <a:buNone/>
                      </a:pPr>
                      <a:r>
                        <a:rPr lang="fr-FR" sz="800"/>
                        <a:t>Les valeurs renseignées dans les champs deviennent les valeurs de référence pour le user.</a:t>
                      </a:r>
                      <a:endParaRPr sz="800">
                        <a:latin typeface="Calibri"/>
                        <a:ea typeface="Calibri"/>
                        <a:cs typeface="Calibri"/>
                        <a:sym typeface="Calibri"/>
                      </a:endParaRPr>
                    </a:p>
                  </a:txBody>
                  <a:tcPr marT="0" marB="0" marR="17825" marL="17825"/>
                </a:tc>
                <a:tc>
                  <a:txBody>
                    <a:bodyPr/>
                    <a:lstStyle/>
                    <a:p>
                      <a:pPr indent="0" lvl="0" marL="0" marR="0" rtl="0" algn="l">
                        <a:spcBef>
                          <a:spcPts val="0"/>
                        </a:spcBef>
                        <a:spcAft>
                          <a:spcPts val="0"/>
                        </a:spcAft>
                        <a:buNone/>
                      </a:pPr>
                      <a:r>
                        <a:rPr lang="fr-FR" sz="800"/>
                        <a:t>GET/users</a:t>
                      </a:r>
                      <a:endParaRPr sz="800">
                        <a:latin typeface="Calibri"/>
                        <a:ea typeface="Calibri"/>
                        <a:cs typeface="Calibri"/>
                        <a:sym typeface="Calibri"/>
                      </a:endParaRPr>
                    </a:p>
                  </a:txBody>
                  <a:tcPr marT="0" marB="0" marR="17825" marL="17825"/>
                </a:tc>
                <a:tc>
                  <a:txBody>
                    <a:bodyPr/>
                    <a:lstStyle/>
                    <a:p>
                      <a:pPr indent="0" lvl="0" marL="0" marR="0" rtl="0" algn="l">
                        <a:spcBef>
                          <a:spcPts val="0"/>
                        </a:spcBef>
                        <a:spcAft>
                          <a:spcPts val="0"/>
                        </a:spcAft>
                        <a:buNone/>
                      </a:pPr>
                      <a:r>
                        <a:t/>
                      </a:r>
                      <a:endParaRPr sz="800">
                        <a:latin typeface="Calibri"/>
                        <a:ea typeface="Calibri"/>
                        <a:cs typeface="Calibri"/>
                        <a:sym typeface="Calibri"/>
                      </a:endParaRPr>
                    </a:p>
                  </a:txBody>
                  <a:tcPr marT="0" marB="0" marR="17825" marL="17825"/>
                </a:tc>
              </a:tr>
              <a:tr h="848400">
                <a:tc>
                  <a:txBody>
                    <a:bodyPr/>
                    <a:lstStyle/>
                    <a:p>
                      <a:pPr indent="0" lvl="0" marL="0" marR="0" rtl="0" algn="l">
                        <a:spcBef>
                          <a:spcPts val="0"/>
                        </a:spcBef>
                        <a:spcAft>
                          <a:spcPts val="0"/>
                        </a:spcAft>
                        <a:buNone/>
                      </a:pPr>
                      <a:r>
                        <a:rPr lang="fr-FR" sz="800"/>
                        <a:t>Modification des plafonds</a:t>
                      </a:r>
                      <a:endParaRPr sz="800">
                        <a:latin typeface="Calibri"/>
                        <a:ea typeface="Calibri"/>
                        <a:cs typeface="Calibri"/>
                        <a:sym typeface="Calibri"/>
                      </a:endParaRPr>
                    </a:p>
                  </a:txBody>
                  <a:tcPr marT="0" marB="0" marR="17825" marL="17825"/>
                </a:tc>
                <a:tc>
                  <a:txBody>
                    <a:bodyPr/>
                    <a:lstStyle/>
                    <a:p>
                      <a:pPr indent="0" lvl="0" marL="0" marR="0" rtl="0" algn="l">
                        <a:spcBef>
                          <a:spcPts val="0"/>
                        </a:spcBef>
                        <a:spcAft>
                          <a:spcPts val="0"/>
                        </a:spcAft>
                        <a:buNone/>
                      </a:pPr>
                      <a:r>
                        <a:rPr lang="fr-FR" sz="800"/>
                        <a:t>PUT/users/limits</a:t>
                      </a:r>
                      <a:endParaRPr sz="800">
                        <a:latin typeface="Calibri"/>
                        <a:ea typeface="Calibri"/>
                        <a:cs typeface="Calibri"/>
                        <a:sym typeface="Calibri"/>
                      </a:endParaRPr>
                    </a:p>
                  </a:txBody>
                  <a:tcPr marT="0" marB="0" marR="17825" marL="17825"/>
                </a:tc>
                <a:tc>
                  <a:txBody>
                    <a:bodyPr/>
                    <a:lstStyle/>
                    <a:p>
                      <a:pPr indent="0" lvl="0" marL="0" marR="0" rtl="0" algn="l">
                        <a:spcBef>
                          <a:spcPts val="0"/>
                        </a:spcBef>
                        <a:spcAft>
                          <a:spcPts val="0"/>
                        </a:spcAft>
                        <a:buNone/>
                      </a:pPr>
                      <a:r>
                        <a:rPr lang="fr-FR" sz="800"/>
                        <a:t>{	</a:t>
                      </a:r>
                      <a:endParaRPr sz="800"/>
                    </a:p>
                    <a:p>
                      <a:pPr indent="0" lvl="0" marL="0" marR="0" rtl="0" algn="l">
                        <a:spcBef>
                          <a:spcPts val="0"/>
                        </a:spcBef>
                        <a:spcAft>
                          <a:spcPts val="0"/>
                        </a:spcAft>
                        <a:buNone/>
                      </a:pPr>
                      <a:r>
                        <a:rPr lang="fr-FR" sz="800"/>
                        <a:t>"GlobalOut":</a:t>
                      </a:r>
                      <a:endParaRPr sz="800"/>
                    </a:p>
                    <a:p>
                      <a:pPr indent="0" lvl="0" marL="0" marR="0" rtl="0" algn="l">
                        <a:spcBef>
                          <a:spcPts val="0"/>
                        </a:spcBef>
                        <a:spcAft>
                          <a:spcPts val="0"/>
                        </a:spcAft>
                        <a:buNone/>
                      </a:pPr>
                      <a:r>
                        <a:rPr lang="fr-FR" sz="800"/>
                        <a:t>{</a:t>
                      </a:r>
                      <a:endParaRPr sz="800"/>
                    </a:p>
                    <a:p>
                      <a:pPr indent="0" lvl="0" marL="0" marR="0" rtl="0" algn="l">
                        <a:spcBef>
                          <a:spcPts val="0"/>
                        </a:spcBef>
                        <a:spcAft>
                          <a:spcPts val="0"/>
                        </a:spcAft>
                        <a:buNone/>
                      </a:pPr>
                      <a:r>
                        <a:rPr lang="fr-FR" sz="800"/>
                        <a:t>"AnnualAllowance" : 10000,          "MonthlyAllowance" : 10000,</a:t>
                      </a:r>
                      <a:endParaRPr sz="800"/>
                    </a:p>
                    <a:p>
                      <a:pPr indent="0" lvl="0" marL="0" marR="0" rtl="0" algn="l">
                        <a:spcBef>
                          <a:spcPts val="0"/>
                        </a:spcBef>
                        <a:spcAft>
                          <a:spcPts val="0"/>
                        </a:spcAft>
                        <a:buNone/>
                      </a:pPr>
                      <a:r>
                        <a:rPr lang="fr-FR" sz="800"/>
                        <a:t>"WeeklyAllowance" : 10000	</a:t>
                      </a:r>
                      <a:endParaRPr sz="800"/>
                    </a:p>
                    <a:p>
                      <a:pPr indent="0" lvl="0" marL="0" marR="0" rtl="0" algn="l">
                        <a:spcBef>
                          <a:spcPts val="0"/>
                        </a:spcBef>
                        <a:spcAft>
                          <a:spcPts val="0"/>
                        </a:spcAft>
                        <a:buNone/>
                      </a:pPr>
                      <a:r>
                        <a:rPr lang="fr-FR" sz="800"/>
                        <a:t>}</a:t>
                      </a:r>
                      <a:endParaRPr sz="800"/>
                    </a:p>
                    <a:p>
                      <a:pPr indent="0" lvl="0" marL="0" marR="0" rtl="0" algn="l">
                        <a:spcBef>
                          <a:spcPts val="0"/>
                        </a:spcBef>
                        <a:spcAft>
                          <a:spcPts val="0"/>
                        </a:spcAft>
                        <a:buNone/>
                      </a:pPr>
                      <a:r>
                        <a:rPr lang="fr-FR" sz="800"/>
                        <a:t>}</a:t>
                      </a:r>
                      <a:endParaRPr sz="800">
                        <a:latin typeface="Calibri"/>
                        <a:ea typeface="Calibri"/>
                        <a:cs typeface="Calibri"/>
                        <a:sym typeface="Calibri"/>
                      </a:endParaRPr>
                    </a:p>
                  </a:txBody>
                  <a:tcPr marT="0" marB="0" marR="17825" marL="17825"/>
                </a:tc>
                <a:tc>
                  <a:txBody>
                    <a:bodyPr/>
                    <a:lstStyle/>
                    <a:p>
                      <a:pPr indent="0" lvl="0" marL="0" marR="0" rtl="0" algn="l">
                        <a:spcBef>
                          <a:spcPts val="0"/>
                        </a:spcBef>
                        <a:spcAft>
                          <a:spcPts val="0"/>
                        </a:spcAft>
                        <a:buNone/>
                      </a:pPr>
                      <a:r>
                        <a:rPr lang="fr-FR" sz="800"/>
                        <a:t>Les champs renseignés constitueront la nouvelle limite en vigueur pour ce user. Les champs sont optionnels, ne pas renseigner ceux qui ne doivent pas être modifiés.</a:t>
                      </a:r>
                      <a:endParaRPr sz="800">
                        <a:latin typeface="Calibri"/>
                        <a:ea typeface="Calibri"/>
                        <a:cs typeface="Calibri"/>
                        <a:sym typeface="Calibri"/>
                      </a:endParaRPr>
                    </a:p>
                  </a:txBody>
                  <a:tcPr marT="0" marB="0" marR="17825" marL="17825"/>
                </a:tc>
                <a:tc>
                  <a:txBody>
                    <a:bodyPr/>
                    <a:lstStyle/>
                    <a:p>
                      <a:pPr indent="0" lvl="0" marL="0" marR="0" rtl="0" algn="l">
                        <a:spcBef>
                          <a:spcPts val="0"/>
                        </a:spcBef>
                        <a:spcAft>
                          <a:spcPts val="0"/>
                        </a:spcAft>
                        <a:buNone/>
                      </a:pPr>
                      <a:r>
                        <a:rPr lang="fr-FR" sz="800"/>
                        <a:t>GET/users/limits</a:t>
                      </a:r>
                      <a:endParaRPr/>
                    </a:p>
                    <a:p>
                      <a:pPr indent="0" lvl="0" marL="0" marR="0" rtl="0" algn="l">
                        <a:spcBef>
                          <a:spcPts val="0"/>
                        </a:spcBef>
                        <a:spcAft>
                          <a:spcPts val="0"/>
                        </a:spcAft>
                        <a:buNone/>
                      </a:pPr>
                      <a:r>
                        <a:rPr lang="fr-FR" sz="800"/>
                        <a:t>🡺 les champs modifiés ont la nouvelle valeur souhaitée.</a:t>
                      </a:r>
                      <a:endParaRPr sz="800">
                        <a:latin typeface="Calibri"/>
                        <a:ea typeface="Calibri"/>
                        <a:cs typeface="Calibri"/>
                        <a:sym typeface="Calibri"/>
                      </a:endParaRPr>
                    </a:p>
                  </a:txBody>
                  <a:tcPr marT="0" marB="0" marR="17825" marL="17825"/>
                </a:tc>
                <a:tc>
                  <a:txBody>
                    <a:bodyPr/>
                    <a:lstStyle/>
                    <a:p>
                      <a:pPr indent="0" lvl="0" marL="0" marR="0" rtl="0" algn="l">
                        <a:spcBef>
                          <a:spcPts val="0"/>
                        </a:spcBef>
                        <a:spcAft>
                          <a:spcPts val="0"/>
                        </a:spcAft>
                        <a:buNone/>
                      </a:pPr>
                      <a:r>
                        <a:rPr lang="fr-FR" sz="800"/>
                        <a:t>Il existe des limites pour les fonds entrants et sortants mais seuls les limites pour fonds sortant sont modifiables pour user, les limites pour fonds entrants étant fixés par les KYC et/ou par partenaire. </a:t>
                      </a:r>
                      <a:endParaRPr sz="800">
                        <a:latin typeface="Calibri"/>
                        <a:ea typeface="Calibri"/>
                        <a:cs typeface="Calibri"/>
                        <a:sym typeface="Calibri"/>
                      </a:endParaRPr>
                    </a:p>
                  </a:txBody>
                  <a:tcPr marT="0" marB="0" marR="17825" marL="17825"/>
                </a:tc>
              </a:tr>
            </a:tbl>
          </a:graphicData>
        </a:graphic>
      </p:graphicFrame>
      <p:sp>
        <p:nvSpPr>
          <p:cNvPr id="398" name="Google Shape;398;p15"/>
          <p:cNvSpPr/>
          <p:nvPr/>
        </p:nvSpPr>
        <p:spPr>
          <a:xfrm>
            <a:off x="6457950" y="3611880"/>
            <a:ext cx="2562606" cy="42062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fr-FR" sz="1200">
                <a:solidFill>
                  <a:schemeClr val="lt1"/>
                </a:solidFill>
                <a:latin typeface="Arial"/>
                <a:ea typeface="Arial"/>
                <a:cs typeface="Arial"/>
                <a:sym typeface="Arial"/>
              </a:rPr>
              <a:t>D’autres options de selfcare existent ou existeront sous peu</a:t>
            </a:r>
            <a:endParaRPr/>
          </a:p>
        </p:txBody>
      </p:sp>
      <p:sp>
        <p:nvSpPr>
          <p:cNvPr id="399" name="Google Shape;399;p15"/>
          <p:cNvSpPr txBox="1"/>
          <p:nvPr/>
        </p:nvSpPr>
        <p:spPr>
          <a:xfrm>
            <a:off x="144007" y="-13636"/>
            <a:ext cx="599009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a:solidFill>
                  <a:srgbClr val="002060"/>
                </a:solidFill>
                <a:latin typeface="Arial"/>
                <a:ea typeface="Arial"/>
                <a:cs typeface="Arial"/>
                <a:sym typeface="Arial"/>
              </a:rPr>
              <a:t>Les fonctionnalités API de base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
          <p:cNvSpPr txBox="1"/>
          <p:nvPr>
            <p:ph idx="12" type="sldNum"/>
          </p:nvPr>
        </p:nvSpPr>
        <p:spPr>
          <a:xfrm>
            <a:off x="1080000" y="4893579"/>
            <a:ext cx="190800" cy="123111"/>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fld id="{00000000-1234-1234-1234-123412341234}" type="slidenum">
              <a:rPr lang="fr-FR"/>
              <a:t>‹#›</a:t>
            </a:fld>
            <a:endParaRPr/>
          </a:p>
        </p:txBody>
      </p:sp>
      <p:sp>
        <p:nvSpPr>
          <p:cNvPr id="271" name="Google Shape;271;p2"/>
          <p:cNvSpPr txBox="1"/>
          <p:nvPr>
            <p:ph idx="1" type="body"/>
          </p:nvPr>
        </p:nvSpPr>
        <p:spPr>
          <a:xfrm>
            <a:off x="3240000" y="585203"/>
            <a:ext cx="4986000" cy="3571889"/>
          </a:xfrm>
          <a:prstGeom prst="rect">
            <a:avLst/>
          </a:prstGeom>
          <a:noFill/>
          <a:ln>
            <a:noFill/>
          </a:ln>
        </p:spPr>
        <p:txBody>
          <a:bodyPr anchorCtr="0" anchor="t" bIns="0" lIns="0" spcFirstLastPara="1" rIns="0" wrap="square" tIns="0">
            <a:noAutofit/>
          </a:bodyPr>
          <a:lstStyle/>
          <a:p>
            <a:pPr indent="-342900" lvl="0" marL="342900" rtl="0" algn="l">
              <a:lnSpc>
                <a:spcPct val="95000"/>
              </a:lnSpc>
              <a:spcBef>
                <a:spcPts val="0"/>
              </a:spcBef>
              <a:spcAft>
                <a:spcPts val="0"/>
              </a:spcAft>
              <a:buClr>
                <a:schemeClr val="dk1"/>
              </a:buClr>
              <a:buSzPts val="1500"/>
              <a:buFont typeface="Arial"/>
              <a:buAutoNum type="arabicPeriod"/>
            </a:pPr>
            <a:r>
              <a:rPr lang="fr-FR"/>
              <a:t>PLANNING DE MISE EN PRODUCTION</a:t>
            </a:r>
            <a:endParaRPr b="0">
              <a:solidFill>
                <a:schemeClr val="dk1"/>
              </a:solidFill>
            </a:endParaRPr>
          </a:p>
          <a:p>
            <a:pPr indent="-342900" lvl="0" marL="342900" rtl="0" algn="l">
              <a:lnSpc>
                <a:spcPct val="95000"/>
              </a:lnSpc>
              <a:spcBef>
                <a:spcPts val="1800"/>
              </a:spcBef>
              <a:spcAft>
                <a:spcPts val="0"/>
              </a:spcAft>
              <a:buClr>
                <a:schemeClr val="dk1"/>
              </a:buClr>
              <a:buSzPts val="1500"/>
              <a:buFont typeface="Arial"/>
              <a:buAutoNum type="arabicPeriod"/>
            </a:pPr>
            <a:r>
              <a:rPr lang="fr-FR"/>
              <a:t>LES GRANDES ÉTAPES DU PROJET</a:t>
            </a:r>
            <a:endParaRPr b="0">
              <a:solidFill>
                <a:schemeClr val="dk1"/>
              </a:solidFill>
            </a:endParaRPr>
          </a:p>
          <a:p>
            <a:pPr indent="-342900" lvl="0" marL="342900" rtl="0" algn="l">
              <a:lnSpc>
                <a:spcPct val="95000"/>
              </a:lnSpc>
              <a:spcBef>
                <a:spcPts val="1800"/>
              </a:spcBef>
              <a:spcAft>
                <a:spcPts val="0"/>
              </a:spcAft>
              <a:buClr>
                <a:schemeClr val="dk1"/>
              </a:buClr>
              <a:buSzPts val="1500"/>
              <a:buFont typeface="Arial"/>
              <a:buAutoNum type="arabicPeriod"/>
            </a:pPr>
            <a:r>
              <a:rPr lang="fr-FR"/>
              <a:t>PLANNING D’INTÉGRATION A CREER</a:t>
            </a:r>
            <a:endParaRPr b="0">
              <a:solidFill>
                <a:schemeClr val="dk1"/>
              </a:solidFill>
            </a:endParaRPr>
          </a:p>
          <a:p>
            <a:pPr indent="-342900" lvl="0" marL="342900" rtl="0" algn="l">
              <a:lnSpc>
                <a:spcPct val="95000"/>
              </a:lnSpc>
              <a:spcBef>
                <a:spcPts val="1800"/>
              </a:spcBef>
              <a:spcAft>
                <a:spcPts val="0"/>
              </a:spcAft>
              <a:buClr>
                <a:schemeClr val="dk1"/>
              </a:buClr>
              <a:buSzPts val="1500"/>
              <a:buFont typeface="Arial"/>
              <a:buAutoNum type="arabicPeriod"/>
            </a:pPr>
            <a:r>
              <a:rPr lang="fr-FR"/>
              <a:t>LES ATELIERS FONCTIONNELS À TENIR</a:t>
            </a:r>
            <a:endParaRPr b="0">
              <a:solidFill>
                <a:schemeClr val="dk1"/>
              </a:solidFill>
            </a:endParaRPr>
          </a:p>
          <a:p>
            <a:pPr indent="-342900" lvl="0" marL="342900" rtl="0" algn="l">
              <a:lnSpc>
                <a:spcPct val="95000"/>
              </a:lnSpc>
              <a:spcBef>
                <a:spcPts val="1800"/>
              </a:spcBef>
              <a:spcAft>
                <a:spcPts val="0"/>
              </a:spcAft>
              <a:buClr>
                <a:schemeClr val="dk1"/>
              </a:buClr>
              <a:buSzPts val="1500"/>
              <a:buFont typeface="Arial"/>
              <a:buAutoNum type="arabicPeriod"/>
            </a:pPr>
            <a:r>
              <a:rPr lang="fr-FR"/>
              <a:t>LES FONCTIONNALITÉS API DE BASE</a:t>
            </a:r>
            <a:endParaRPr b="0">
              <a:solidFill>
                <a:schemeClr val="dk1"/>
              </a:solidFill>
            </a:endParaRPr>
          </a:p>
        </p:txBody>
      </p:sp>
      <p:sp>
        <p:nvSpPr>
          <p:cNvPr id="272" name="Google Shape;272;p2"/>
          <p:cNvSpPr txBox="1"/>
          <p:nvPr>
            <p:ph idx="2" type="body"/>
          </p:nvPr>
        </p:nvSpPr>
        <p:spPr>
          <a:xfrm>
            <a:off x="457098" y="979472"/>
            <a:ext cx="2052000" cy="369332"/>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lt1"/>
              </a:buClr>
              <a:buSzPts val="2400"/>
              <a:buNone/>
            </a:pPr>
            <a:r>
              <a:rPr lang="fr-FR"/>
              <a:t>SOMMAIRE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
          <p:cNvSpPr txBox="1"/>
          <p:nvPr>
            <p:ph idx="12" type="sldNum"/>
          </p:nvPr>
        </p:nvSpPr>
        <p:spPr>
          <a:xfrm>
            <a:off x="1080000" y="4893579"/>
            <a:ext cx="190800" cy="123111"/>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fld id="{00000000-1234-1234-1234-123412341234}" type="slidenum">
              <a:rPr lang="fr-FR"/>
              <a:t>‹#›</a:t>
            </a:fld>
            <a:endParaRPr/>
          </a:p>
        </p:txBody>
      </p:sp>
      <p:graphicFrame>
        <p:nvGraphicFramePr>
          <p:cNvPr id="278" name="Google Shape;278;p3"/>
          <p:cNvGraphicFramePr/>
          <p:nvPr/>
        </p:nvGraphicFramePr>
        <p:xfrm>
          <a:off x="546560" y="931187"/>
          <a:ext cx="3000000" cy="3000000"/>
        </p:xfrm>
        <a:graphic>
          <a:graphicData uri="http://schemas.openxmlformats.org/drawingml/2006/table">
            <a:tbl>
              <a:tblPr bandRow="1" firstRow="1">
                <a:noFill/>
                <a:tableStyleId>{FE69AE70-C98F-4571-BD42-4A805139FF3C}</a:tableStyleId>
              </a:tblPr>
              <a:tblGrid>
                <a:gridCol w="2491375"/>
                <a:gridCol w="2779750"/>
                <a:gridCol w="2779750"/>
              </a:tblGrid>
              <a:tr h="103350">
                <a:tc>
                  <a:txBody>
                    <a:bodyPr/>
                    <a:lstStyle/>
                    <a:p>
                      <a:pPr indent="0" lvl="0" marL="0" marR="0" rtl="0" algn="ctr">
                        <a:spcBef>
                          <a:spcPts val="0"/>
                        </a:spcBef>
                        <a:spcAft>
                          <a:spcPts val="0"/>
                        </a:spcAft>
                        <a:buNone/>
                      </a:pPr>
                      <a:r>
                        <a:rPr lang="fr-FR" sz="1100" u="none" cap="none" strike="noStrike"/>
                        <a:t>Point</a:t>
                      </a:r>
                      <a:endParaRPr/>
                    </a:p>
                  </a:txBody>
                  <a:tcPr marT="34300" marB="34300" marR="68575" marL="68575" anchor="ctr"/>
                </a:tc>
                <a:tc>
                  <a:txBody>
                    <a:bodyPr/>
                    <a:lstStyle/>
                    <a:p>
                      <a:pPr indent="0" lvl="0" marL="0" marR="0" rtl="0" algn="ctr">
                        <a:spcBef>
                          <a:spcPts val="0"/>
                        </a:spcBef>
                        <a:spcAft>
                          <a:spcPts val="0"/>
                        </a:spcAft>
                        <a:buNone/>
                      </a:pPr>
                      <a:r>
                        <a:rPr lang="fr-FR" sz="1100" u="none" cap="none" strike="noStrike"/>
                        <a:t>Blocs fonctionnels (planning)</a:t>
                      </a:r>
                      <a:endParaRPr/>
                    </a:p>
                  </a:txBody>
                  <a:tcPr marT="34300" marB="34300" marR="68575" marL="68575" anchor="ctr"/>
                </a:tc>
                <a:tc>
                  <a:txBody>
                    <a:bodyPr/>
                    <a:lstStyle/>
                    <a:p>
                      <a:pPr indent="0" lvl="0" marL="0" marR="0" rtl="0" algn="ctr">
                        <a:spcBef>
                          <a:spcPts val="0"/>
                        </a:spcBef>
                        <a:spcAft>
                          <a:spcPts val="0"/>
                        </a:spcAft>
                        <a:buNone/>
                      </a:pPr>
                      <a:r>
                        <a:rPr lang="fr-FR" sz="1100" u="none" cap="none" strike="noStrike"/>
                        <a:t>Statut actuel des API</a:t>
                      </a:r>
                      <a:endParaRPr/>
                    </a:p>
                  </a:txBody>
                  <a:tcPr marT="34300" marB="34300" marR="68575" marL="68575" anchor="ctr"/>
                </a:tc>
              </a:tr>
              <a:tr h="113400">
                <a:tc>
                  <a:txBody>
                    <a:bodyPr/>
                    <a:lstStyle/>
                    <a:p>
                      <a:pPr indent="0" lvl="0" marL="0" marR="0" rtl="0" algn="ctr">
                        <a:spcBef>
                          <a:spcPts val="0"/>
                        </a:spcBef>
                        <a:spcAft>
                          <a:spcPts val="0"/>
                        </a:spcAft>
                        <a:buClr>
                          <a:schemeClr val="dk1"/>
                        </a:buClr>
                        <a:buSzPts val="1100"/>
                        <a:buFont typeface="Noto Sans Symbols"/>
                        <a:buNone/>
                      </a:pPr>
                      <a:r>
                        <a:rPr b="1" lang="fr-FR" sz="1100" u="none" cap="none" strike="noStrike"/>
                        <a:t>Création du compte utilisateur</a:t>
                      </a:r>
                      <a:endParaRPr/>
                    </a:p>
                  </a:txBody>
                  <a:tcPr marT="34300" marB="34300" marR="68575" marL="68575" anchor="ctr"/>
                </a:tc>
                <a:tc>
                  <a:txBody>
                    <a:bodyPr/>
                    <a:lstStyle/>
                    <a:p>
                      <a:pPr indent="0" lvl="0" marL="0" marR="0" rtl="0" algn="ctr">
                        <a:lnSpc>
                          <a:spcPct val="100000"/>
                        </a:lnSpc>
                        <a:spcBef>
                          <a:spcPts val="0"/>
                        </a:spcBef>
                        <a:spcAft>
                          <a:spcPts val="0"/>
                        </a:spcAft>
                        <a:buClr>
                          <a:srgbClr val="000000"/>
                        </a:buClr>
                        <a:buSzPts val="1100"/>
                        <a:buFont typeface="Arial"/>
                        <a:buNone/>
                      </a:pPr>
                      <a:r>
                        <a:rPr b="1" i="0" lang="fr-FR" sz="1100" u="none" cap="none" strike="noStrike">
                          <a:solidFill>
                            <a:srgbClr val="000000"/>
                          </a:solidFill>
                          <a:latin typeface="Calibri"/>
                          <a:ea typeface="Calibri"/>
                          <a:cs typeface="Calibri"/>
                          <a:sym typeface="Calibri"/>
                        </a:rPr>
                        <a:t>User Creation</a:t>
                      </a:r>
                      <a:endParaRPr b="1" i="0" sz="1100" u="none" cap="none" strike="noStrike">
                        <a:solidFill>
                          <a:srgbClr val="000000"/>
                        </a:solidFill>
                        <a:latin typeface="Calibri"/>
                        <a:ea typeface="Calibri"/>
                        <a:cs typeface="Calibri"/>
                        <a:sym typeface="Calibri"/>
                      </a:endParaRPr>
                    </a:p>
                  </a:txBody>
                  <a:tcPr marT="34300" marB="34300" marR="68575" marL="68575" anchor="ctr"/>
                </a:tc>
                <a:tc>
                  <a:txBody>
                    <a:bodyPr/>
                    <a:lstStyle/>
                    <a:p>
                      <a:pPr indent="0" lvl="0" marL="0" marR="0" rtl="0" algn="ctr">
                        <a:lnSpc>
                          <a:spcPct val="100000"/>
                        </a:lnSpc>
                        <a:spcBef>
                          <a:spcPts val="0"/>
                        </a:spcBef>
                        <a:spcAft>
                          <a:spcPts val="0"/>
                        </a:spcAft>
                        <a:buClr>
                          <a:srgbClr val="000000"/>
                        </a:buClr>
                        <a:buSzPts val="1100"/>
                        <a:buFont typeface="Arial"/>
                        <a:buNone/>
                      </a:pPr>
                      <a:r>
                        <a:rPr b="1" i="0" lang="fr-FR" sz="1100" u="none" cap="none" strike="noStrike">
                          <a:solidFill>
                            <a:srgbClr val="000000"/>
                          </a:solidFill>
                          <a:latin typeface="Calibri"/>
                          <a:ea typeface="Calibri"/>
                          <a:cs typeface="Calibri"/>
                          <a:sym typeface="Calibri"/>
                        </a:rPr>
                        <a:t>Disponible</a:t>
                      </a:r>
                      <a:endParaRPr/>
                    </a:p>
                  </a:txBody>
                  <a:tcPr marT="34300" marB="34300" marR="68575" marL="68575" anchor="ctr"/>
                </a:tc>
              </a:tr>
              <a:tr h="172225">
                <a:tc>
                  <a:txBody>
                    <a:bodyPr/>
                    <a:lstStyle/>
                    <a:p>
                      <a:pPr indent="0" lvl="0" marL="0" marR="0" rtl="0" algn="ctr">
                        <a:spcBef>
                          <a:spcPts val="0"/>
                        </a:spcBef>
                        <a:spcAft>
                          <a:spcPts val="0"/>
                        </a:spcAft>
                        <a:buClr>
                          <a:schemeClr val="dk1"/>
                        </a:buClr>
                        <a:buSzPts val="1100"/>
                        <a:buFont typeface="Noto Sans Symbols"/>
                        <a:buNone/>
                      </a:pPr>
                      <a:r>
                        <a:rPr b="1" lang="fr-FR" sz="1100" u="none" cap="none" strike="noStrike"/>
                        <a:t>Authentification forte</a:t>
                      </a:r>
                      <a:endParaRPr/>
                    </a:p>
                  </a:txBody>
                  <a:tcPr marT="34300" marB="34300" marR="68575" marL="68575" anchor="ctr"/>
                </a:tc>
                <a:tc>
                  <a:txBody>
                    <a:bodyPr/>
                    <a:lstStyle/>
                    <a:p>
                      <a:pPr indent="0" lvl="0" marL="0" marR="0" rtl="0" algn="ctr">
                        <a:spcBef>
                          <a:spcPts val="0"/>
                        </a:spcBef>
                        <a:spcAft>
                          <a:spcPts val="0"/>
                        </a:spcAft>
                        <a:buNone/>
                      </a:pPr>
                      <a:r>
                        <a:rPr b="1" i="0" lang="fr-FR" sz="1100" u="none" cap="none" strike="noStrike">
                          <a:solidFill>
                            <a:srgbClr val="000000"/>
                          </a:solidFill>
                          <a:latin typeface="Calibri"/>
                          <a:ea typeface="Calibri"/>
                          <a:cs typeface="Calibri"/>
                          <a:sym typeface="Calibri"/>
                        </a:rPr>
                        <a:t>N/A</a:t>
                      </a:r>
                      <a:endParaRPr/>
                    </a:p>
                  </a:txBody>
                  <a:tcPr marT="2725" marB="0" marR="2725" marL="2725" anchor="ctr"/>
                </a:tc>
                <a:tc>
                  <a:txBody>
                    <a:bodyPr/>
                    <a:lstStyle/>
                    <a:p>
                      <a:pPr indent="0" lvl="0" marL="0" marR="0" rtl="0" algn="ctr">
                        <a:spcBef>
                          <a:spcPts val="0"/>
                        </a:spcBef>
                        <a:spcAft>
                          <a:spcPts val="0"/>
                        </a:spcAft>
                        <a:buNone/>
                      </a:pPr>
                      <a:r>
                        <a:rPr b="1" i="0" lang="fr-FR" sz="1100" u="none" cap="none" strike="noStrike">
                          <a:solidFill>
                            <a:srgbClr val="000000"/>
                          </a:solidFill>
                          <a:latin typeface="Calibri"/>
                          <a:ea typeface="Calibri"/>
                          <a:cs typeface="Calibri"/>
                          <a:sym typeface="Calibri"/>
                        </a:rPr>
                        <a:t>Indisponible</a:t>
                      </a:r>
                      <a:endParaRPr/>
                    </a:p>
                  </a:txBody>
                  <a:tcPr marT="2725" marB="0" marR="2725" marL="2725" anchor="ctr"/>
                </a:tc>
              </a:tr>
              <a:tr h="172225">
                <a:tc>
                  <a:txBody>
                    <a:bodyPr/>
                    <a:lstStyle/>
                    <a:p>
                      <a:pPr indent="0" lvl="0" marL="0" marR="0" rtl="0" algn="ctr">
                        <a:spcBef>
                          <a:spcPts val="0"/>
                        </a:spcBef>
                        <a:spcAft>
                          <a:spcPts val="0"/>
                        </a:spcAft>
                        <a:buClr>
                          <a:schemeClr val="dk1"/>
                        </a:buClr>
                        <a:buSzPts val="1100"/>
                        <a:buFont typeface="Noto Sans Symbols"/>
                        <a:buNone/>
                      </a:pPr>
                      <a:r>
                        <a:rPr b="1" lang="fr-FR" sz="1100" u="none" cap="none" strike="noStrike"/>
                        <a:t>Création d’une liste</a:t>
                      </a:r>
                      <a:endParaRPr/>
                    </a:p>
                  </a:txBody>
                  <a:tcPr marT="34300" marB="34300" marR="68575" marL="68575" anchor="ctr"/>
                </a:tc>
                <a:tc>
                  <a:txBody>
                    <a:bodyPr/>
                    <a:lstStyle/>
                    <a:p>
                      <a:pPr indent="0" lvl="0" marL="0" marR="0" rtl="0" algn="ctr">
                        <a:spcBef>
                          <a:spcPts val="0"/>
                        </a:spcBef>
                        <a:spcAft>
                          <a:spcPts val="0"/>
                        </a:spcAft>
                        <a:buNone/>
                      </a:pPr>
                      <a:r>
                        <a:rPr b="1" i="0" lang="fr-FR" sz="1100" u="none" cap="none" strike="noStrike">
                          <a:solidFill>
                            <a:srgbClr val="000000"/>
                          </a:solidFill>
                          <a:latin typeface="Calibri"/>
                          <a:ea typeface="Calibri"/>
                          <a:cs typeface="Calibri"/>
                          <a:sym typeface="Calibri"/>
                        </a:rPr>
                        <a:t>N/A?</a:t>
                      </a:r>
                      <a:endParaRPr/>
                    </a:p>
                  </a:txBody>
                  <a:tcPr marT="2725" marB="0" marR="2725" marL="2725" anchor="ctr"/>
                </a:tc>
                <a:tc>
                  <a:txBody>
                    <a:bodyPr/>
                    <a:lstStyle/>
                    <a:p>
                      <a:pPr indent="0" lvl="0" marL="0" marR="0" rtl="0" algn="ctr">
                        <a:spcBef>
                          <a:spcPts val="0"/>
                        </a:spcBef>
                        <a:spcAft>
                          <a:spcPts val="0"/>
                        </a:spcAft>
                        <a:buNone/>
                      </a:pPr>
                      <a:r>
                        <a:rPr b="1" i="0" lang="fr-FR" sz="1100" u="none" cap="none" strike="noStrike">
                          <a:solidFill>
                            <a:srgbClr val="000000"/>
                          </a:solidFill>
                          <a:latin typeface="Calibri"/>
                          <a:ea typeface="Calibri"/>
                          <a:cs typeface="Calibri"/>
                          <a:sym typeface="Calibri"/>
                        </a:rPr>
                        <a:t>N/A</a:t>
                      </a:r>
                      <a:endParaRPr/>
                    </a:p>
                  </a:txBody>
                  <a:tcPr marT="2725" marB="0" marR="2725" marL="2725" anchor="ctr"/>
                </a:tc>
              </a:tr>
              <a:tr h="172225">
                <a:tc>
                  <a:txBody>
                    <a:bodyPr/>
                    <a:lstStyle/>
                    <a:p>
                      <a:pPr indent="0" lvl="0" marL="0" marR="0" rtl="0" algn="ctr">
                        <a:spcBef>
                          <a:spcPts val="0"/>
                        </a:spcBef>
                        <a:spcAft>
                          <a:spcPts val="0"/>
                        </a:spcAft>
                        <a:buClr>
                          <a:schemeClr val="dk1"/>
                        </a:buClr>
                        <a:buSzPts val="1100"/>
                        <a:buFont typeface="Noto Sans Symbols"/>
                        <a:buNone/>
                      </a:pPr>
                      <a:r>
                        <a:rPr b="1" lang="fr-FR" sz="1100" u="none" cap="none" strike="noStrike"/>
                        <a:t>Participation / donation</a:t>
                      </a:r>
                      <a:endParaRPr/>
                    </a:p>
                  </a:txBody>
                  <a:tcPr marT="34300" marB="34300" marR="68575" marL="68575" anchor="ctr"/>
                </a:tc>
                <a:tc>
                  <a:txBody>
                    <a:bodyPr/>
                    <a:lstStyle/>
                    <a:p>
                      <a:pPr indent="0" lvl="0" marL="0" marR="0" rtl="0" algn="ctr">
                        <a:spcBef>
                          <a:spcPts val="0"/>
                        </a:spcBef>
                        <a:spcAft>
                          <a:spcPts val="0"/>
                        </a:spcAft>
                        <a:buNone/>
                      </a:pPr>
                      <a:r>
                        <a:rPr b="1" i="0" lang="fr-FR" sz="1100" u="none" cap="none" strike="noStrike">
                          <a:solidFill>
                            <a:srgbClr val="000000"/>
                          </a:solidFill>
                          <a:latin typeface="Calibri"/>
                          <a:ea typeface="Calibri"/>
                          <a:cs typeface="Calibri"/>
                          <a:sym typeface="Calibri"/>
                        </a:rPr>
                        <a:t>N/A?</a:t>
                      </a:r>
                      <a:endParaRPr/>
                    </a:p>
                  </a:txBody>
                  <a:tcPr marT="2725" marB="0" marR="2725" marL="2725" anchor="ctr"/>
                </a:tc>
                <a:tc>
                  <a:txBody>
                    <a:bodyPr/>
                    <a:lstStyle/>
                    <a:p>
                      <a:pPr indent="0" lvl="0" marL="0" marR="0" rtl="0" algn="ctr">
                        <a:spcBef>
                          <a:spcPts val="0"/>
                        </a:spcBef>
                        <a:spcAft>
                          <a:spcPts val="0"/>
                        </a:spcAft>
                        <a:buNone/>
                      </a:pPr>
                      <a:r>
                        <a:rPr b="1" i="0" lang="fr-FR" sz="1100" u="none" cap="none" strike="noStrike">
                          <a:solidFill>
                            <a:srgbClr val="000000"/>
                          </a:solidFill>
                          <a:latin typeface="Calibri"/>
                          <a:ea typeface="Calibri"/>
                          <a:cs typeface="Calibri"/>
                          <a:sym typeface="Calibri"/>
                        </a:rPr>
                        <a:t>N/A</a:t>
                      </a:r>
                      <a:endParaRPr/>
                    </a:p>
                  </a:txBody>
                  <a:tcPr marT="2725" marB="0" marR="2725" marL="2725" anchor="ctr"/>
                </a:tc>
              </a:tr>
              <a:tr h="172225">
                <a:tc>
                  <a:txBody>
                    <a:bodyPr/>
                    <a:lstStyle/>
                    <a:p>
                      <a:pPr indent="0" lvl="0" marL="0" marR="0" rtl="0" algn="ctr">
                        <a:spcBef>
                          <a:spcPts val="0"/>
                        </a:spcBef>
                        <a:spcAft>
                          <a:spcPts val="0"/>
                        </a:spcAft>
                        <a:buClr>
                          <a:schemeClr val="dk1"/>
                        </a:buClr>
                        <a:buSzPts val="1100"/>
                        <a:buFont typeface="Noto Sans Symbols"/>
                        <a:buNone/>
                      </a:pPr>
                      <a:r>
                        <a:rPr b="1" lang="fr-FR" sz="1100" u="none" cap="none" strike="noStrike"/>
                        <a:t>Remboursement</a:t>
                      </a:r>
                      <a:endParaRPr/>
                    </a:p>
                  </a:txBody>
                  <a:tcPr marT="34300" marB="34300" marR="68575" marL="68575" anchor="ctr"/>
                </a:tc>
                <a:tc>
                  <a:txBody>
                    <a:bodyPr/>
                    <a:lstStyle/>
                    <a:p>
                      <a:pPr indent="0" lvl="0" marL="0" marR="0" rtl="0" algn="ctr">
                        <a:spcBef>
                          <a:spcPts val="0"/>
                        </a:spcBef>
                        <a:spcAft>
                          <a:spcPts val="0"/>
                        </a:spcAft>
                        <a:buNone/>
                      </a:pPr>
                      <a:r>
                        <a:rPr b="1" i="0" lang="fr-FR" sz="1100" u="none" cap="none" strike="noStrike">
                          <a:solidFill>
                            <a:srgbClr val="000000"/>
                          </a:solidFill>
                          <a:latin typeface="Calibri"/>
                          <a:ea typeface="Calibri"/>
                          <a:cs typeface="Calibri"/>
                          <a:sym typeface="Calibri"/>
                        </a:rPr>
                        <a:t>N/A?</a:t>
                      </a:r>
                      <a:endParaRPr/>
                    </a:p>
                  </a:txBody>
                  <a:tcPr marT="2725" marB="0" marR="2725" marL="2725" anchor="ctr"/>
                </a:tc>
                <a:tc>
                  <a:txBody>
                    <a:bodyPr/>
                    <a:lstStyle/>
                    <a:p>
                      <a:pPr indent="0" lvl="0" marL="0" marR="0" rtl="0" algn="ctr">
                        <a:spcBef>
                          <a:spcPts val="0"/>
                        </a:spcBef>
                        <a:spcAft>
                          <a:spcPts val="0"/>
                        </a:spcAft>
                        <a:buNone/>
                      </a:pPr>
                      <a:r>
                        <a:rPr b="1" i="0" lang="fr-FR" sz="1100" u="none" cap="none" strike="noStrike">
                          <a:solidFill>
                            <a:srgbClr val="000000"/>
                          </a:solidFill>
                          <a:latin typeface="Calibri"/>
                          <a:ea typeface="Calibri"/>
                          <a:cs typeface="Calibri"/>
                          <a:sym typeface="Calibri"/>
                        </a:rPr>
                        <a:t>N/A</a:t>
                      </a:r>
                      <a:endParaRPr/>
                    </a:p>
                  </a:txBody>
                  <a:tcPr marT="2725" marB="0" marR="2725" marL="2725" anchor="ctr"/>
                </a:tc>
              </a:tr>
              <a:tr h="172225">
                <a:tc>
                  <a:txBody>
                    <a:bodyPr/>
                    <a:lstStyle/>
                    <a:p>
                      <a:pPr indent="0" lvl="0" marL="0" marR="0" rtl="0" algn="ctr">
                        <a:spcBef>
                          <a:spcPts val="0"/>
                        </a:spcBef>
                        <a:spcAft>
                          <a:spcPts val="0"/>
                        </a:spcAft>
                        <a:buClr>
                          <a:schemeClr val="dk1"/>
                        </a:buClr>
                        <a:buSzPts val="1100"/>
                        <a:buFont typeface="Noto Sans Symbols"/>
                        <a:buNone/>
                      </a:pPr>
                      <a:r>
                        <a:rPr b="1" lang="fr-FR" sz="1100" u="none" cap="none" strike="noStrike"/>
                        <a:t>KYC</a:t>
                      </a:r>
                      <a:endParaRPr/>
                    </a:p>
                  </a:txBody>
                  <a:tcPr marT="34300" marB="34300" marR="68575" marL="68575" anchor="ctr"/>
                </a:tc>
                <a:tc>
                  <a:txBody>
                    <a:bodyPr/>
                    <a:lstStyle/>
                    <a:p>
                      <a:pPr indent="0" lvl="0" marL="0" marR="0" rtl="0" algn="ctr">
                        <a:spcBef>
                          <a:spcPts val="0"/>
                        </a:spcBef>
                        <a:spcAft>
                          <a:spcPts val="0"/>
                        </a:spcAft>
                        <a:buNone/>
                      </a:pPr>
                      <a:r>
                        <a:rPr b="1" i="0" lang="fr-FR" sz="1100" u="none" cap="none" strike="noStrike">
                          <a:solidFill>
                            <a:srgbClr val="000000"/>
                          </a:solidFill>
                          <a:latin typeface="Calibri"/>
                          <a:ea typeface="Calibri"/>
                          <a:cs typeface="Calibri"/>
                          <a:sym typeface="Calibri"/>
                        </a:rPr>
                        <a:t>User eKYC</a:t>
                      </a:r>
                      <a:endParaRPr b="1" i="0" sz="1100" u="none" cap="none" strike="noStrike">
                        <a:solidFill>
                          <a:srgbClr val="000000"/>
                        </a:solidFill>
                        <a:latin typeface="Calibri"/>
                        <a:ea typeface="Calibri"/>
                        <a:cs typeface="Calibri"/>
                        <a:sym typeface="Calibri"/>
                      </a:endParaRPr>
                    </a:p>
                  </a:txBody>
                  <a:tcPr marT="2725" marB="0" marR="2725" marL="2725" anchor="ctr"/>
                </a:tc>
                <a:tc>
                  <a:txBody>
                    <a:bodyPr/>
                    <a:lstStyle/>
                    <a:p>
                      <a:pPr indent="0" lvl="0" marL="0" marR="0" rtl="0" algn="ctr">
                        <a:spcBef>
                          <a:spcPts val="0"/>
                        </a:spcBef>
                        <a:spcAft>
                          <a:spcPts val="0"/>
                        </a:spcAft>
                        <a:buNone/>
                      </a:pPr>
                      <a:r>
                        <a:rPr b="1" i="0" lang="fr-FR" sz="1100" u="none" cap="none" strike="noStrike">
                          <a:solidFill>
                            <a:srgbClr val="000000"/>
                          </a:solidFill>
                          <a:latin typeface="Calibri"/>
                          <a:ea typeface="Calibri"/>
                          <a:cs typeface="Calibri"/>
                          <a:sym typeface="Calibri"/>
                        </a:rPr>
                        <a:t>Indisponible</a:t>
                      </a:r>
                      <a:endParaRPr/>
                    </a:p>
                  </a:txBody>
                  <a:tcPr marT="2725" marB="0" marR="2725" marL="2725" anchor="ctr"/>
                </a:tc>
              </a:tr>
              <a:tr h="172225">
                <a:tc>
                  <a:txBody>
                    <a:bodyPr/>
                    <a:lstStyle/>
                    <a:p>
                      <a:pPr indent="0" lvl="0" marL="0" marR="0" rtl="0" algn="ctr">
                        <a:spcBef>
                          <a:spcPts val="0"/>
                        </a:spcBef>
                        <a:spcAft>
                          <a:spcPts val="0"/>
                        </a:spcAft>
                        <a:buClr>
                          <a:schemeClr val="dk1"/>
                        </a:buClr>
                        <a:buSzPts val="1100"/>
                        <a:buFont typeface="Noto Sans Symbols"/>
                        <a:buNone/>
                      </a:pPr>
                      <a:r>
                        <a:rPr b="1" lang="fr-FR" sz="1100" u="none" cap="none" strike="noStrike"/>
                        <a:t>Commande de cartes</a:t>
                      </a:r>
                      <a:endParaRPr/>
                    </a:p>
                  </a:txBody>
                  <a:tcPr marT="34300" marB="34300" marR="68575" marL="68575" anchor="ctr"/>
                </a:tc>
                <a:tc>
                  <a:txBody>
                    <a:bodyPr/>
                    <a:lstStyle/>
                    <a:p>
                      <a:pPr indent="0" lvl="0" marL="0" marR="0" rtl="0" algn="ctr">
                        <a:spcBef>
                          <a:spcPts val="0"/>
                        </a:spcBef>
                        <a:spcAft>
                          <a:spcPts val="0"/>
                        </a:spcAft>
                        <a:buNone/>
                      </a:pPr>
                      <a:r>
                        <a:rPr b="1" i="0" lang="fr-FR" sz="1100" u="none" cap="none" strike="noStrike">
                          <a:solidFill>
                            <a:srgbClr val="000000"/>
                          </a:solidFill>
                          <a:latin typeface="Calibri"/>
                          <a:ea typeface="Calibri"/>
                          <a:cs typeface="Calibri"/>
                          <a:sym typeface="Calibri"/>
                        </a:rPr>
                        <a:t>Card Order</a:t>
                      </a:r>
                      <a:endParaRPr b="1" i="0" sz="1100" u="none" cap="none" strike="noStrike">
                        <a:solidFill>
                          <a:srgbClr val="000000"/>
                        </a:solidFill>
                        <a:latin typeface="Calibri"/>
                        <a:ea typeface="Calibri"/>
                        <a:cs typeface="Calibri"/>
                        <a:sym typeface="Calibri"/>
                      </a:endParaRPr>
                    </a:p>
                  </a:txBody>
                  <a:tcPr marT="2725" marB="0" marR="2725" marL="2725" anchor="ctr"/>
                </a:tc>
                <a:tc>
                  <a:txBody>
                    <a:bodyPr/>
                    <a:lstStyle/>
                    <a:p>
                      <a:pPr indent="0" lvl="0" marL="0" marR="0" rtl="0" algn="ctr">
                        <a:spcBef>
                          <a:spcPts val="0"/>
                        </a:spcBef>
                        <a:spcAft>
                          <a:spcPts val="0"/>
                        </a:spcAft>
                        <a:buNone/>
                      </a:pPr>
                      <a:r>
                        <a:rPr b="1" i="0" lang="fr-FR" sz="1100" u="none" cap="none" strike="noStrike">
                          <a:solidFill>
                            <a:srgbClr val="000000"/>
                          </a:solidFill>
                          <a:latin typeface="Calibri"/>
                          <a:ea typeface="Calibri"/>
                          <a:cs typeface="Calibri"/>
                          <a:sym typeface="Calibri"/>
                        </a:rPr>
                        <a:t>Disponible actuellement en version LEGACY</a:t>
                      </a:r>
                      <a:endParaRPr/>
                    </a:p>
                    <a:p>
                      <a:pPr indent="0" lvl="0" marL="0" marR="0" rtl="0" algn="ctr">
                        <a:spcBef>
                          <a:spcPts val="0"/>
                        </a:spcBef>
                        <a:spcAft>
                          <a:spcPts val="0"/>
                        </a:spcAft>
                        <a:buNone/>
                      </a:pPr>
                      <a:r>
                        <a:rPr b="1" i="0" lang="fr-FR" sz="1100" u="none" cap="none" strike="noStrike">
                          <a:solidFill>
                            <a:srgbClr val="000000"/>
                          </a:solidFill>
                          <a:latin typeface="Calibri"/>
                          <a:ea typeface="Calibri"/>
                          <a:cs typeface="Calibri"/>
                          <a:sym typeface="Calibri"/>
                        </a:rPr>
                        <a:t>Disponible fin juin en version TARGET</a:t>
                      </a:r>
                      <a:endParaRPr/>
                    </a:p>
                  </a:txBody>
                  <a:tcPr marT="2725" marB="0" marR="2725" marL="2725" anchor="ctr"/>
                </a:tc>
              </a:tr>
              <a:tr h="172225">
                <a:tc>
                  <a:txBody>
                    <a:bodyPr/>
                    <a:lstStyle/>
                    <a:p>
                      <a:pPr indent="0" lvl="0" marL="0" marR="0" rtl="0" algn="ctr">
                        <a:spcBef>
                          <a:spcPts val="0"/>
                        </a:spcBef>
                        <a:spcAft>
                          <a:spcPts val="0"/>
                        </a:spcAft>
                        <a:buClr>
                          <a:schemeClr val="dk1"/>
                        </a:buClr>
                        <a:buSzPts val="1100"/>
                        <a:buFont typeface="Noto Sans Symbols"/>
                        <a:buNone/>
                      </a:pPr>
                      <a:r>
                        <a:rPr b="1" lang="fr-FR" sz="1100" u="none" cap="none" strike="noStrike"/>
                        <a:t>Card Management</a:t>
                      </a:r>
                      <a:endParaRPr/>
                    </a:p>
                  </a:txBody>
                  <a:tcPr marT="34300" marB="34300" marR="68575" marL="68575" anchor="ctr"/>
                </a:tc>
                <a:tc>
                  <a:txBody>
                    <a:bodyPr/>
                    <a:lstStyle/>
                    <a:p>
                      <a:pPr indent="0" lvl="0" marL="0" marR="0" rtl="0" algn="ctr">
                        <a:spcBef>
                          <a:spcPts val="0"/>
                        </a:spcBef>
                        <a:spcAft>
                          <a:spcPts val="0"/>
                        </a:spcAft>
                        <a:buNone/>
                      </a:pPr>
                      <a:r>
                        <a:rPr b="1" i="0" lang="fr-FR" sz="1100" u="none" cap="none" strike="noStrike">
                          <a:solidFill>
                            <a:srgbClr val="000000"/>
                          </a:solidFill>
                          <a:latin typeface="Calibri"/>
                          <a:ea typeface="Calibri"/>
                          <a:cs typeface="Calibri"/>
                          <a:sym typeface="Calibri"/>
                        </a:rPr>
                        <a:t>Card Order</a:t>
                      </a:r>
                      <a:endParaRPr b="1" i="0" sz="1100" u="none" cap="none" strike="noStrike">
                        <a:solidFill>
                          <a:srgbClr val="000000"/>
                        </a:solidFill>
                        <a:latin typeface="Calibri"/>
                        <a:ea typeface="Calibri"/>
                        <a:cs typeface="Calibri"/>
                        <a:sym typeface="Calibri"/>
                      </a:endParaRPr>
                    </a:p>
                  </a:txBody>
                  <a:tcPr marT="2725" marB="0" marR="2725" marL="2725" anchor="ctr"/>
                </a:tc>
                <a:tc>
                  <a:txBody>
                    <a:bodyPr/>
                    <a:lstStyle/>
                    <a:p>
                      <a:pPr indent="0" lvl="0" marL="0" marR="0" rtl="0" algn="ctr">
                        <a:spcBef>
                          <a:spcPts val="0"/>
                        </a:spcBef>
                        <a:spcAft>
                          <a:spcPts val="0"/>
                        </a:spcAft>
                        <a:buNone/>
                      </a:pPr>
                      <a:r>
                        <a:rPr b="1" i="0" lang="fr-FR" sz="1100" u="none" cap="none" strike="noStrike">
                          <a:solidFill>
                            <a:srgbClr val="000000"/>
                          </a:solidFill>
                          <a:latin typeface="Calibri"/>
                          <a:ea typeface="Calibri"/>
                          <a:cs typeface="Calibri"/>
                          <a:sym typeface="Calibri"/>
                        </a:rPr>
                        <a:t>Disponible actuellement en version LEGACY</a:t>
                      </a:r>
                      <a:endParaRPr/>
                    </a:p>
                    <a:p>
                      <a:pPr indent="0" lvl="0" marL="0" marR="0" rtl="0" algn="ctr">
                        <a:spcBef>
                          <a:spcPts val="0"/>
                        </a:spcBef>
                        <a:spcAft>
                          <a:spcPts val="0"/>
                        </a:spcAft>
                        <a:buNone/>
                      </a:pPr>
                      <a:r>
                        <a:rPr b="1" i="0" lang="fr-FR" sz="1100" u="none" cap="none" strike="noStrike">
                          <a:solidFill>
                            <a:srgbClr val="000000"/>
                          </a:solidFill>
                          <a:latin typeface="Calibri"/>
                          <a:ea typeface="Calibri"/>
                          <a:cs typeface="Calibri"/>
                          <a:sym typeface="Calibri"/>
                        </a:rPr>
                        <a:t>Disponible fin juin en version TARGET</a:t>
                      </a:r>
                      <a:endParaRPr/>
                    </a:p>
                  </a:txBody>
                  <a:tcPr marT="2725" marB="0" marR="2725" marL="2725" anchor="ctr"/>
                </a:tc>
              </a:tr>
              <a:tr h="172225">
                <a:tc>
                  <a:txBody>
                    <a:bodyPr/>
                    <a:lstStyle/>
                    <a:p>
                      <a:pPr indent="0" lvl="0" marL="0" marR="0" rtl="0" algn="ctr">
                        <a:spcBef>
                          <a:spcPts val="0"/>
                        </a:spcBef>
                        <a:spcAft>
                          <a:spcPts val="0"/>
                        </a:spcAft>
                        <a:buClr>
                          <a:schemeClr val="dk1"/>
                        </a:buClr>
                        <a:buSzPts val="1100"/>
                        <a:buFont typeface="Noto Sans Symbols"/>
                        <a:buNone/>
                      </a:pPr>
                      <a:r>
                        <a:rPr b="1" lang="fr-FR" sz="1100" u="none" cap="none" strike="noStrike"/>
                        <a:t>Cashout</a:t>
                      </a:r>
                      <a:endParaRPr b="1" sz="1100" u="none" cap="none" strike="noStrike"/>
                    </a:p>
                  </a:txBody>
                  <a:tcPr marT="34300" marB="34300" marR="68575" marL="68575" anchor="ctr"/>
                </a:tc>
                <a:tc>
                  <a:txBody>
                    <a:bodyPr/>
                    <a:lstStyle/>
                    <a:p>
                      <a:pPr indent="0" lvl="0" marL="0" marR="0" rtl="0" algn="ctr">
                        <a:spcBef>
                          <a:spcPts val="0"/>
                        </a:spcBef>
                        <a:spcAft>
                          <a:spcPts val="0"/>
                        </a:spcAft>
                        <a:buNone/>
                      </a:pPr>
                      <a:r>
                        <a:rPr b="1" i="0" lang="fr-FR" sz="1100" u="none" cap="none" strike="noStrike">
                          <a:solidFill>
                            <a:srgbClr val="000000"/>
                          </a:solidFill>
                          <a:latin typeface="Calibri"/>
                          <a:ea typeface="Calibri"/>
                          <a:cs typeface="Calibri"/>
                          <a:sym typeface="Calibri"/>
                        </a:rPr>
                        <a:t>SCT out</a:t>
                      </a:r>
                      <a:endParaRPr/>
                    </a:p>
                  </a:txBody>
                  <a:tcPr marT="2725" marB="0" marR="2725" marL="2725" anchor="ctr"/>
                </a:tc>
                <a:tc>
                  <a:txBody>
                    <a:bodyPr/>
                    <a:lstStyle/>
                    <a:p>
                      <a:pPr indent="0" lvl="0" marL="0" marR="0" rtl="0" algn="ctr">
                        <a:spcBef>
                          <a:spcPts val="0"/>
                        </a:spcBef>
                        <a:spcAft>
                          <a:spcPts val="0"/>
                        </a:spcAft>
                        <a:buNone/>
                      </a:pPr>
                      <a:r>
                        <a:rPr b="1" i="0" lang="fr-FR" sz="1100" u="none" cap="none" strike="noStrike">
                          <a:solidFill>
                            <a:srgbClr val="000000"/>
                          </a:solidFill>
                          <a:latin typeface="Calibri"/>
                          <a:ea typeface="Calibri"/>
                          <a:cs typeface="Calibri"/>
                          <a:sym typeface="Calibri"/>
                        </a:rPr>
                        <a:t>Disponible</a:t>
                      </a:r>
                      <a:endParaRPr/>
                    </a:p>
                  </a:txBody>
                  <a:tcPr marT="2725" marB="0" marR="2725" marL="2725" anchor="ctr"/>
                </a:tc>
              </a:tr>
              <a:tr h="172225">
                <a:tc>
                  <a:txBody>
                    <a:bodyPr/>
                    <a:lstStyle/>
                    <a:p>
                      <a:pPr indent="0" lvl="0" marL="0" marR="0" rtl="0" algn="ctr">
                        <a:spcBef>
                          <a:spcPts val="0"/>
                        </a:spcBef>
                        <a:spcAft>
                          <a:spcPts val="0"/>
                        </a:spcAft>
                        <a:buClr>
                          <a:schemeClr val="dk1"/>
                        </a:buClr>
                        <a:buSzPts val="1100"/>
                        <a:buFont typeface="Noto Sans Symbols"/>
                        <a:buNone/>
                      </a:pPr>
                      <a:r>
                        <a:rPr b="1" lang="fr-FR" sz="1100" u="none" cap="none" strike="noStrike"/>
                        <a:t>Transfert des fonds</a:t>
                      </a:r>
                      <a:endParaRPr/>
                    </a:p>
                  </a:txBody>
                  <a:tcPr marT="34300" marB="34300" marR="68575" marL="68575" anchor="ctr"/>
                </a:tc>
                <a:tc>
                  <a:txBody>
                    <a:bodyPr/>
                    <a:lstStyle/>
                    <a:p>
                      <a:pPr indent="0" lvl="0" marL="0" marR="0" rtl="0" algn="ctr">
                        <a:spcBef>
                          <a:spcPts val="0"/>
                        </a:spcBef>
                        <a:spcAft>
                          <a:spcPts val="0"/>
                        </a:spcAft>
                        <a:buNone/>
                      </a:pPr>
                      <a:r>
                        <a:rPr b="1" i="0" lang="fr-FR" sz="1100" u="none" cap="none" strike="noStrike">
                          <a:solidFill>
                            <a:srgbClr val="000000"/>
                          </a:solidFill>
                          <a:latin typeface="Calibri"/>
                          <a:ea typeface="Calibri"/>
                          <a:cs typeface="Calibri"/>
                          <a:sym typeface="Calibri"/>
                        </a:rPr>
                        <a:t>P2P</a:t>
                      </a:r>
                      <a:endParaRPr/>
                    </a:p>
                  </a:txBody>
                  <a:tcPr marT="2725" marB="0" marR="2725" marL="2725" anchor="ctr"/>
                </a:tc>
                <a:tc>
                  <a:txBody>
                    <a:bodyPr/>
                    <a:lstStyle/>
                    <a:p>
                      <a:pPr indent="0" lvl="0" marL="0" marR="0" rtl="0" algn="ctr">
                        <a:spcBef>
                          <a:spcPts val="0"/>
                        </a:spcBef>
                        <a:spcAft>
                          <a:spcPts val="0"/>
                        </a:spcAft>
                        <a:buNone/>
                      </a:pPr>
                      <a:r>
                        <a:rPr b="1" i="0" lang="fr-FR" sz="1100" u="none" cap="none" strike="noStrike">
                          <a:solidFill>
                            <a:srgbClr val="000000"/>
                          </a:solidFill>
                          <a:latin typeface="Calibri"/>
                          <a:ea typeface="Calibri"/>
                          <a:cs typeface="Calibri"/>
                          <a:sym typeface="Calibri"/>
                        </a:rPr>
                        <a:t>Disponible</a:t>
                      </a:r>
                      <a:endParaRPr/>
                    </a:p>
                  </a:txBody>
                  <a:tcPr marT="2725" marB="0" marR="2725" marL="2725" anchor="ctr"/>
                </a:tc>
              </a:tr>
              <a:tr h="172225">
                <a:tc>
                  <a:txBody>
                    <a:bodyPr/>
                    <a:lstStyle/>
                    <a:p>
                      <a:pPr indent="0" lvl="0" marL="0" marR="0" rtl="0" algn="ctr">
                        <a:spcBef>
                          <a:spcPts val="0"/>
                        </a:spcBef>
                        <a:spcAft>
                          <a:spcPts val="0"/>
                        </a:spcAft>
                        <a:buClr>
                          <a:schemeClr val="dk1"/>
                        </a:buClr>
                        <a:buSzPts val="1100"/>
                        <a:buFont typeface="Noto Sans Symbols"/>
                        <a:buNone/>
                      </a:pPr>
                      <a:r>
                        <a:rPr b="1" lang="fr-FR" sz="1100" u="none" cap="none" strike="noStrike"/>
                        <a:t>Historique des transactions</a:t>
                      </a:r>
                      <a:endParaRPr/>
                    </a:p>
                  </a:txBody>
                  <a:tcPr marT="34300" marB="34300" marR="68575" marL="68575" anchor="ctr"/>
                </a:tc>
                <a:tc>
                  <a:txBody>
                    <a:bodyPr/>
                    <a:lstStyle/>
                    <a:p>
                      <a:pPr indent="0" lvl="0" marL="0" marR="0" rtl="0" algn="ctr">
                        <a:spcBef>
                          <a:spcPts val="0"/>
                        </a:spcBef>
                        <a:spcAft>
                          <a:spcPts val="0"/>
                        </a:spcAft>
                        <a:buNone/>
                      </a:pPr>
                      <a:r>
                        <a:rPr b="1" i="0" lang="fr-FR" sz="1100" u="none" cap="none" strike="noStrike">
                          <a:solidFill>
                            <a:srgbClr val="000000"/>
                          </a:solidFill>
                          <a:latin typeface="Calibri"/>
                          <a:ea typeface="Calibri"/>
                          <a:cs typeface="Calibri"/>
                          <a:sym typeface="Calibri"/>
                        </a:rPr>
                        <a:t>N/A</a:t>
                      </a:r>
                      <a:endParaRPr/>
                    </a:p>
                  </a:txBody>
                  <a:tcPr marT="2725" marB="0" marR="2725" marL="2725" anchor="ctr"/>
                </a:tc>
                <a:tc>
                  <a:txBody>
                    <a:bodyPr/>
                    <a:lstStyle/>
                    <a:p>
                      <a:pPr indent="0" lvl="0" marL="0" marR="0" rtl="0" algn="ctr">
                        <a:spcBef>
                          <a:spcPts val="0"/>
                        </a:spcBef>
                        <a:spcAft>
                          <a:spcPts val="0"/>
                        </a:spcAft>
                        <a:buNone/>
                      </a:pPr>
                      <a:r>
                        <a:rPr b="1" i="0" lang="fr-FR" sz="1100" u="none" cap="none" strike="noStrike">
                          <a:solidFill>
                            <a:srgbClr val="000000"/>
                          </a:solidFill>
                          <a:latin typeface="Calibri"/>
                          <a:ea typeface="Calibri"/>
                          <a:cs typeface="Calibri"/>
                          <a:sym typeface="Calibri"/>
                        </a:rPr>
                        <a:t>N/A</a:t>
                      </a:r>
                      <a:endParaRPr/>
                    </a:p>
                  </a:txBody>
                  <a:tcPr marT="2725" marB="0" marR="2725" marL="2725" anchor="ctr"/>
                </a:tc>
              </a:tr>
            </a:tbl>
          </a:graphicData>
        </a:graphic>
      </p:graphicFrame>
      <p:sp>
        <p:nvSpPr>
          <p:cNvPr id="279" name="Google Shape;279;p3"/>
          <p:cNvSpPr txBox="1"/>
          <p:nvPr/>
        </p:nvSpPr>
        <p:spPr>
          <a:xfrm>
            <a:off x="144007" y="-13636"/>
            <a:ext cx="599009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a:solidFill>
                  <a:srgbClr val="002060"/>
                </a:solidFill>
                <a:latin typeface="Arial"/>
                <a:ea typeface="Arial"/>
                <a:cs typeface="Arial"/>
                <a:sym typeface="Arial"/>
              </a:rPr>
              <a:t>Les points à l’ordre du jour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
          <p:cNvSpPr txBox="1"/>
          <p:nvPr/>
        </p:nvSpPr>
        <p:spPr>
          <a:xfrm>
            <a:off x="144007" y="-13636"/>
            <a:ext cx="599009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a:solidFill>
                  <a:srgbClr val="002060"/>
                </a:solidFill>
                <a:latin typeface="Arial"/>
                <a:ea typeface="Arial"/>
                <a:cs typeface="Arial"/>
                <a:sym typeface="Arial"/>
              </a:rPr>
              <a:t>Planning d’intégration et de tests à créer</a:t>
            </a:r>
            <a:endParaRPr/>
          </a:p>
        </p:txBody>
      </p:sp>
      <p:graphicFrame>
        <p:nvGraphicFramePr>
          <p:cNvPr id="286" name="Google Shape;286;p4"/>
          <p:cNvGraphicFramePr/>
          <p:nvPr/>
        </p:nvGraphicFramePr>
        <p:xfrm>
          <a:off x="7900993" y="332613"/>
          <a:ext cx="3000000" cy="3000000"/>
        </p:xfrm>
        <a:graphic>
          <a:graphicData uri="http://schemas.openxmlformats.org/drawingml/2006/table">
            <a:tbl>
              <a:tblPr>
                <a:noFill/>
                <a:tableStyleId>{01CDA413-2561-4A71-908E-EA9C25F536AF}</a:tableStyleId>
              </a:tblPr>
              <a:tblGrid>
                <a:gridCol w="942975"/>
                <a:gridCol w="238125"/>
              </a:tblGrid>
              <a:tr h="180975">
                <a:tc gridSpan="2">
                  <a:txBody>
                    <a:bodyPr/>
                    <a:lstStyle/>
                    <a:p>
                      <a:pPr indent="0" lvl="0" marL="0" marR="0" rtl="0" algn="ctr">
                        <a:spcBef>
                          <a:spcPts val="0"/>
                        </a:spcBef>
                        <a:spcAft>
                          <a:spcPts val="0"/>
                        </a:spcAft>
                        <a:buNone/>
                      </a:pPr>
                      <a:r>
                        <a:rPr b="1" i="0" lang="fr-FR" sz="1100" u="none" cap="none" strike="noStrike">
                          <a:solidFill>
                            <a:srgbClr val="000000"/>
                          </a:solidFill>
                          <a:latin typeface="Calibri"/>
                          <a:ea typeface="Calibri"/>
                          <a:cs typeface="Calibri"/>
                          <a:sym typeface="Calibri"/>
                        </a:rPr>
                        <a:t>Color code</a:t>
                      </a:r>
                      <a:endParaRPr/>
                    </a:p>
                  </a:txBody>
                  <a:tcPr marT="4775" marB="0" marR="4775" marL="477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000"/>
                    </a:solidFill>
                  </a:tcPr>
                </a:tc>
                <a:tc hMerge="1"/>
              </a:tr>
              <a:tr h="142875">
                <a:tc>
                  <a:txBody>
                    <a:bodyPr/>
                    <a:lstStyle/>
                    <a:p>
                      <a:pPr indent="0" lvl="0" marL="0" marR="0" rtl="0" algn="l">
                        <a:spcBef>
                          <a:spcPts val="0"/>
                        </a:spcBef>
                        <a:spcAft>
                          <a:spcPts val="0"/>
                        </a:spcAft>
                        <a:buNone/>
                      </a:pPr>
                      <a:r>
                        <a:rPr b="1" i="0" lang="fr-FR" sz="800" u="none" cap="none" strike="noStrike">
                          <a:solidFill>
                            <a:srgbClr val="000000"/>
                          </a:solidFill>
                          <a:latin typeface="Calibri"/>
                          <a:ea typeface="Calibri"/>
                          <a:cs typeface="Calibri"/>
                          <a:sym typeface="Calibri"/>
                        </a:rPr>
                        <a:t>Available in sandbox</a:t>
                      </a:r>
                      <a:endParaRPr/>
                    </a:p>
                  </a:txBody>
                  <a:tcPr marT="4775" marB="0" marR="4775" marL="4775"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800" u="none" cap="none" strike="noStrike">
                          <a:solidFill>
                            <a:srgbClr val="000000"/>
                          </a:solidFill>
                          <a:latin typeface="Calibri"/>
                          <a:ea typeface="Calibri"/>
                          <a:cs typeface="Calibri"/>
                          <a:sym typeface="Calibri"/>
                        </a:rPr>
                        <a:t> </a:t>
                      </a:r>
                      <a:endParaRPr/>
                    </a:p>
                  </a:txBody>
                  <a:tcPr marT="4775" marB="0" marR="4775" marL="477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B0F0"/>
                    </a:solidFill>
                  </a:tcPr>
                </a:tc>
              </a:tr>
              <a:tr h="138125">
                <a:tc>
                  <a:txBody>
                    <a:bodyPr/>
                    <a:lstStyle/>
                    <a:p>
                      <a:pPr indent="0" lvl="0" marL="0" marR="0" rtl="0" algn="l">
                        <a:spcBef>
                          <a:spcPts val="0"/>
                        </a:spcBef>
                        <a:spcAft>
                          <a:spcPts val="0"/>
                        </a:spcAft>
                        <a:buNone/>
                      </a:pPr>
                      <a:r>
                        <a:rPr b="1" i="0" lang="fr-FR" sz="800" u="none" cap="none" strike="noStrike">
                          <a:solidFill>
                            <a:srgbClr val="000000"/>
                          </a:solidFill>
                          <a:latin typeface="Calibri"/>
                          <a:ea typeface="Calibri"/>
                          <a:cs typeface="Calibri"/>
                          <a:sym typeface="Calibri"/>
                        </a:rPr>
                        <a:t>Integration</a:t>
                      </a:r>
                      <a:endParaRPr/>
                    </a:p>
                  </a:txBody>
                  <a:tcPr marT="4775" marB="0" marR="4775" marL="4775"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800" u="none" cap="none" strike="noStrike">
                          <a:solidFill>
                            <a:srgbClr val="000000"/>
                          </a:solidFill>
                          <a:latin typeface="Calibri"/>
                          <a:ea typeface="Calibri"/>
                          <a:cs typeface="Calibri"/>
                          <a:sym typeface="Calibri"/>
                        </a:rPr>
                        <a:t> </a:t>
                      </a:r>
                      <a:endParaRPr/>
                    </a:p>
                  </a:txBody>
                  <a:tcPr marT="4775" marB="0" marR="4775" marL="477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9BC2E6"/>
                    </a:solidFill>
                  </a:tcPr>
                </a:tc>
              </a:tr>
              <a:tr h="138125">
                <a:tc>
                  <a:txBody>
                    <a:bodyPr/>
                    <a:lstStyle/>
                    <a:p>
                      <a:pPr indent="0" lvl="0" marL="0" marR="0" rtl="0" algn="l">
                        <a:spcBef>
                          <a:spcPts val="0"/>
                        </a:spcBef>
                        <a:spcAft>
                          <a:spcPts val="0"/>
                        </a:spcAft>
                        <a:buNone/>
                      </a:pPr>
                      <a:r>
                        <a:rPr b="1" i="0" lang="fr-FR" sz="800" u="none" cap="none" strike="noStrike">
                          <a:solidFill>
                            <a:srgbClr val="000000"/>
                          </a:solidFill>
                          <a:latin typeface="Calibri"/>
                          <a:ea typeface="Calibri"/>
                          <a:cs typeface="Calibri"/>
                          <a:sym typeface="Calibri"/>
                        </a:rPr>
                        <a:t>Preprod validation</a:t>
                      </a:r>
                      <a:endParaRPr/>
                    </a:p>
                  </a:txBody>
                  <a:tcPr marT="4775" marB="0" marR="4775" marL="4775"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800" u="none" cap="none" strike="noStrike">
                          <a:solidFill>
                            <a:srgbClr val="000000"/>
                          </a:solidFill>
                          <a:latin typeface="Calibri"/>
                          <a:ea typeface="Calibri"/>
                          <a:cs typeface="Calibri"/>
                          <a:sym typeface="Calibri"/>
                        </a:rPr>
                        <a:t> </a:t>
                      </a:r>
                      <a:endParaRPr/>
                    </a:p>
                  </a:txBody>
                  <a:tcPr marT="4775" marB="0" marR="4775" marL="477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00"/>
                    </a:solidFill>
                  </a:tcPr>
                </a:tc>
              </a:tr>
              <a:tr h="138125">
                <a:tc>
                  <a:txBody>
                    <a:bodyPr/>
                    <a:lstStyle/>
                    <a:p>
                      <a:pPr indent="0" lvl="0" marL="0" marR="0" rtl="0" algn="l">
                        <a:spcBef>
                          <a:spcPts val="0"/>
                        </a:spcBef>
                        <a:spcAft>
                          <a:spcPts val="0"/>
                        </a:spcAft>
                        <a:buNone/>
                      </a:pPr>
                      <a:r>
                        <a:rPr b="1" i="0" lang="fr-FR" sz="800" u="none" cap="none" strike="noStrike">
                          <a:solidFill>
                            <a:srgbClr val="000000"/>
                          </a:solidFill>
                          <a:latin typeface="Calibri"/>
                          <a:ea typeface="Calibri"/>
                          <a:cs typeface="Calibri"/>
                          <a:sym typeface="Calibri"/>
                        </a:rPr>
                        <a:t>Available live</a:t>
                      </a:r>
                      <a:endParaRPr/>
                    </a:p>
                  </a:txBody>
                  <a:tcPr marT="4775" marB="0" marR="4775" marL="4775"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800" u="none" cap="none" strike="noStrike">
                          <a:solidFill>
                            <a:srgbClr val="000000"/>
                          </a:solidFill>
                          <a:latin typeface="Calibri"/>
                          <a:ea typeface="Calibri"/>
                          <a:cs typeface="Calibri"/>
                          <a:sym typeface="Calibri"/>
                        </a:rPr>
                        <a:t> </a:t>
                      </a:r>
                      <a:endParaRPr/>
                    </a:p>
                  </a:txBody>
                  <a:tcPr marT="4775" marB="0" marR="4775" marL="477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C000"/>
                    </a:solidFill>
                  </a:tcPr>
                </a:tc>
              </a:tr>
              <a:tr h="138125">
                <a:tc>
                  <a:txBody>
                    <a:bodyPr/>
                    <a:lstStyle/>
                    <a:p>
                      <a:pPr indent="0" lvl="0" marL="0" marR="0" rtl="0" algn="l">
                        <a:spcBef>
                          <a:spcPts val="0"/>
                        </a:spcBef>
                        <a:spcAft>
                          <a:spcPts val="0"/>
                        </a:spcAft>
                        <a:buNone/>
                      </a:pPr>
                      <a:r>
                        <a:rPr b="1" i="0" lang="fr-FR" sz="800" u="none" cap="none" strike="noStrike">
                          <a:solidFill>
                            <a:srgbClr val="000000"/>
                          </a:solidFill>
                          <a:latin typeface="Calibri"/>
                          <a:ea typeface="Calibri"/>
                          <a:cs typeface="Calibri"/>
                          <a:sym typeface="Calibri"/>
                        </a:rPr>
                        <a:t>Alphatests</a:t>
                      </a:r>
                      <a:endParaRPr/>
                    </a:p>
                  </a:txBody>
                  <a:tcPr marT="4775" marB="0" marR="4775" marL="4775"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800" u="none" cap="none" strike="noStrike">
                          <a:solidFill>
                            <a:srgbClr val="000000"/>
                          </a:solidFill>
                          <a:latin typeface="Calibri"/>
                          <a:ea typeface="Calibri"/>
                          <a:cs typeface="Calibri"/>
                          <a:sym typeface="Calibri"/>
                        </a:rPr>
                        <a:t> </a:t>
                      </a:r>
                      <a:endParaRPr/>
                    </a:p>
                  </a:txBody>
                  <a:tcPr marT="4775" marB="0" marR="4775" marL="477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70C0"/>
                    </a:solidFill>
                  </a:tcPr>
                </a:tc>
              </a:tr>
              <a:tr h="142875">
                <a:tc>
                  <a:txBody>
                    <a:bodyPr/>
                    <a:lstStyle/>
                    <a:p>
                      <a:pPr indent="0" lvl="0" marL="0" marR="0" rtl="0" algn="l">
                        <a:spcBef>
                          <a:spcPts val="0"/>
                        </a:spcBef>
                        <a:spcAft>
                          <a:spcPts val="0"/>
                        </a:spcAft>
                        <a:buNone/>
                      </a:pPr>
                      <a:r>
                        <a:rPr b="1" i="0" lang="fr-FR" sz="800" u="none" cap="none" strike="noStrike">
                          <a:solidFill>
                            <a:srgbClr val="000000"/>
                          </a:solidFill>
                          <a:latin typeface="Calibri"/>
                          <a:ea typeface="Calibri"/>
                          <a:cs typeface="Calibri"/>
                          <a:sym typeface="Calibri"/>
                        </a:rPr>
                        <a:t>Betatests</a:t>
                      </a:r>
                      <a:endParaRPr/>
                    </a:p>
                  </a:txBody>
                  <a:tcPr marT="4775" marB="0" marR="4775" marL="4775"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800" u="none" cap="none" strike="noStrike">
                          <a:solidFill>
                            <a:srgbClr val="000000"/>
                          </a:solidFill>
                          <a:latin typeface="Calibri"/>
                          <a:ea typeface="Calibri"/>
                          <a:cs typeface="Calibri"/>
                          <a:sym typeface="Calibri"/>
                        </a:rPr>
                        <a:t> </a:t>
                      </a:r>
                      <a:endParaRPr/>
                    </a:p>
                  </a:txBody>
                  <a:tcPr marT="4775" marB="0" marR="4775" marL="4775"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0000"/>
                    </a:solidFill>
                  </a:tcPr>
                </a:tc>
              </a:tr>
            </a:tbl>
          </a:graphicData>
        </a:graphic>
      </p:graphicFrame>
      <p:graphicFrame>
        <p:nvGraphicFramePr>
          <p:cNvPr id="287" name="Google Shape;287;p4"/>
          <p:cNvGraphicFramePr/>
          <p:nvPr/>
        </p:nvGraphicFramePr>
        <p:xfrm>
          <a:off x="251817" y="499903"/>
          <a:ext cx="3000000" cy="3000000"/>
        </p:xfrm>
        <a:graphic>
          <a:graphicData uri="http://schemas.openxmlformats.org/drawingml/2006/table">
            <a:tbl>
              <a:tblPr>
                <a:noFill/>
                <a:tableStyleId>{01CDA413-2561-4A71-908E-EA9C25F536AF}</a:tableStyleId>
              </a:tblPr>
              <a:tblGrid>
                <a:gridCol w="1680225"/>
                <a:gridCol w="186375"/>
                <a:gridCol w="184800"/>
                <a:gridCol w="155525"/>
                <a:gridCol w="155525"/>
                <a:gridCol w="154625"/>
                <a:gridCol w="154625"/>
                <a:gridCol w="155525"/>
                <a:gridCol w="155525"/>
                <a:gridCol w="155525"/>
                <a:gridCol w="155525"/>
                <a:gridCol w="155525"/>
                <a:gridCol w="155525"/>
                <a:gridCol w="155525"/>
                <a:gridCol w="155525"/>
                <a:gridCol w="159400"/>
                <a:gridCol w="154625"/>
                <a:gridCol w="155525"/>
                <a:gridCol w="155525"/>
                <a:gridCol w="155525"/>
                <a:gridCol w="155525"/>
                <a:gridCol w="155525"/>
                <a:gridCol w="155525"/>
                <a:gridCol w="155525"/>
                <a:gridCol w="155525"/>
                <a:gridCol w="155525"/>
                <a:gridCol w="155525"/>
                <a:gridCol w="155525"/>
                <a:gridCol w="155525"/>
                <a:gridCol w="155525"/>
                <a:gridCol w="155525"/>
                <a:gridCol w="155525"/>
                <a:gridCol w="155525"/>
                <a:gridCol w="155525"/>
                <a:gridCol w="155525"/>
                <a:gridCol w="155525"/>
              </a:tblGrid>
              <a:tr h="93200">
                <a:tc>
                  <a:txBody>
                    <a:bodyPr/>
                    <a:lstStyle/>
                    <a:p>
                      <a:pPr indent="0" lvl="0" marL="0" marR="0" rtl="0" algn="ctr">
                        <a:spcBef>
                          <a:spcPts val="0"/>
                        </a:spcBef>
                        <a:spcAft>
                          <a:spcPts val="0"/>
                        </a:spcAft>
                        <a:buNone/>
                      </a:pPr>
                      <a:r>
                        <a:rPr b="1" i="0" lang="fr-FR" sz="800" u="none" cap="none" strike="noStrike">
                          <a:solidFill>
                            <a:srgbClr val="000000"/>
                          </a:solidFill>
                          <a:latin typeface="Calibri"/>
                          <a:ea typeface="Calibri"/>
                          <a:cs typeface="Calibri"/>
                          <a:sym typeface="Calibri"/>
                        </a:rPr>
                        <a:t>Planning intégration et MEP</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C000"/>
                    </a:solidFill>
                  </a:tcPr>
                </a:tc>
                <a:tc>
                  <a:txBody>
                    <a:bodyPr/>
                    <a:lstStyle/>
                    <a:p>
                      <a:pPr indent="0" lvl="0" marL="0" marR="0" rtl="0" algn="l">
                        <a:spcBef>
                          <a:spcPts val="0"/>
                        </a:spcBef>
                        <a:spcAft>
                          <a:spcPts val="0"/>
                        </a:spcAft>
                        <a:buNone/>
                      </a:pPr>
                      <a:r>
                        <a:rPr b="1" i="0" lang="fr-FR" sz="700" u="none" cap="none" strike="noStrike">
                          <a:solidFill>
                            <a:srgbClr val="000000"/>
                          </a:solidFill>
                          <a:latin typeface="Calibri"/>
                          <a:ea typeface="Calibri"/>
                          <a:cs typeface="Calibri"/>
                          <a:sym typeface="Calibri"/>
                        </a:rPr>
                        <a:t>now</a:t>
                      </a:r>
                      <a:endParaRPr b="1" i="0" sz="700" u="none" cap="none" strike="noStrike">
                        <a:solidFill>
                          <a:srgbClr val="000000"/>
                        </a:solidFill>
                        <a:latin typeface="Calibri"/>
                        <a:ea typeface="Calibri"/>
                        <a:cs typeface="Calibri"/>
                        <a:sym typeface="Calibri"/>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C000"/>
                    </a:solidFill>
                  </a:tcPr>
                </a:tc>
                <a:tc>
                  <a:txBody>
                    <a:bodyPr/>
                    <a:lstStyle/>
                    <a:p>
                      <a:pPr indent="0" lvl="0" marL="0" marR="0" rtl="0" algn="l">
                        <a:spcBef>
                          <a:spcPts val="0"/>
                        </a:spcBef>
                        <a:spcAft>
                          <a:spcPts val="0"/>
                        </a:spcAft>
                        <a:buNone/>
                      </a:pPr>
                      <a:r>
                        <a:rPr b="1" i="0" lang="fr-FR" sz="700" u="none" cap="none" strike="noStrike">
                          <a:solidFill>
                            <a:srgbClr val="000000"/>
                          </a:solidFill>
                          <a:latin typeface="Calibri"/>
                          <a:ea typeface="Calibri"/>
                          <a:cs typeface="Calibri"/>
                          <a:sym typeface="Calibri"/>
                        </a:rPr>
                        <a:t>may</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C000"/>
                    </a:solidFill>
                  </a:tcPr>
                </a:tc>
                <a:tc>
                  <a:txBody>
                    <a:bodyPr/>
                    <a:lstStyle/>
                    <a:p>
                      <a:pPr indent="0" lvl="0" marL="0" marR="0" rtl="0" algn="l">
                        <a:spcBef>
                          <a:spcPts val="0"/>
                        </a:spcBef>
                        <a:spcAft>
                          <a:spcPts val="0"/>
                        </a:spcAft>
                        <a:buNone/>
                      </a:pPr>
                      <a:r>
                        <a:rPr b="1"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C000"/>
                    </a:solidFill>
                  </a:tcPr>
                </a:tc>
                <a:tc>
                  <a:txBody>
                    <a:bodyPr/>
                    <a:lstStyle/>
                    <a:p>
                      <a:pPr indent="0" lvl="0" marL="0" marR="0" rtl="0" algn="l">
                        <a:spcBef>
                          <a:spcPts val="0"/>
                        </a:spcBef>
                        <a:spcAft>
                          <a:spcPts val="0"/>
                        </a:spcAft>
                        <a:buNone/>
                      </a:pPr>
                      <a:r>
                        <a:rPr b="1"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C000"/>
                    </a:solidFill>
                  </a:tcPr>
                </a:tc>
                <a:tc>
                  <a:txBody>
                    <a:bodyPr/>
                    <a:lstStyle/>
                    <a:p>
                      <a:pPr indent="0" lvl="0" marL="0" marR="0" rtl="0" algn="l">
                        <a:spcBef>
                          <a:spcPts val="0"/>
                        </a:spcBef>
                        <a:spcAft>
                          <a:spcPts val="0"/>
                        </a:spcAft>
                        <a:buNone/>
                      </a:pPr>
                      <a:r>
                        <a:rPr b="1"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C000"/>
                    </a:solidFill>
                  </a:tcPr>
                </a:tc>
                <a:tc>
                  <a:txBody>
                    <a:bodyPr/>
                    <a:lstStyle/>
                    <a:p>
                      <a:pPr indent="0" lvl="0" marL="0" marR="0" rtl="0" algn="l">
                        <a:spcBef>
                          <a:spcPts val="0"/>
                        </a:spcBef>
                        <a:spcAft>
                          <a:spcPts val="0"/>
                        </a:spcAft>
                        <a:buNone/>
                      </a:pPr>
                      <a:r>
                        <a:rPr b="1" i="0" lang="fr-FR" sz="700" u="none" cap="none" strike="noStrike">
                          <a:solidFill>
                            <a:srgbClr val="000000"/>
                          </a:solidFill>
                          <a:latin typeface="Calibri"/>
                          <a:ea typeface="Calibri"/>
                          <a:cs typeface="Calibri"/>
                          <a:sym typeface="Calibri"/>
                        </a:rPr>
                        <a:t>jun</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C000"/>
                    </a:solidFill>
                  </a:tcPr>
                </a:tc>
                <a:tc>
                  <a:txBody>
                    <a:bodyPr/>
                    <a:lstStyle/>
                    <a:p>
                      <a:pPr indent="0" lvl="0" marL="0" marR="0" rtl="0" algn="l">
                        <a:spcBef>
                          <a:spcPts val="0"/>
                        </a:spcBef>
                        <a:spcAft>
                          <a:spcPts val="0"/>
                        </a:spcAft>
                        <a:buNone/>
                      </a:pPr>
                      <a:r>
                        <a:rPr b="1"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C000"/>
                    </a:solidFill>
                  </a:tcPr>
                </a:tc>
                <a:tc>
                  <a:txBody>
                    <a:bodyPr/>
                    <a:lstStyle/>
                    <a:p>
                      <a:pPr indent="0" lvl="0" marL="0" marR="0" rtl="0" algn="l">
                        <a:spcBef>
                          <a:spcPts val="0"/>
                        </a:spcBef>
                        <a:spcAft>
                          <a:spcPts val="0"/>
                        </a:spcAft>
                        <a:buNone/>
                      </a:pPr>
                      <a:r>
                        <a:rPr b="1"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C000"/>
                    </a:solidFill>
                  </a:tcPr>
                </a:tc>
                <a:tc>
                  <a:txBody>
                    <a:bodyPr/>
                    <a:lstStyle/>
                    <a:p>
                      <a:pPr indent="0" lvl="0" marL="0" marR="0" rtl="0" algn="l">
                        <a:spcBef>
                          <a:spcPts val="0"/>
                        </a:spcBef>
                        <a:spcAft>
                          <a:spcPts val="0"/>
                        </a:spcAft>
                        <a:buNone/>
                      </a:pPr>
                      <a:r>
                        <a:rPr b="1"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C000"/>
                    </a:solidFill>
                  </a:tcPr>
                </a:tc>
                <a:tc>
                  <a:txBody>
                    <a:bodyPr/>
                    <a:lstStyle/>
                    <a:p>
                      <a:pPr indent="0" lvl="0" marL="0" marR="0" rtl="0" algn="l">
                        <a:spcBef>
                          <a:spcPts val="0"/>
                        </a:spcBef>
                        <a:spcAft>
                          <a:spcPts val="0"/>
                        </a:spcAft>
                        <a:buNone/>
                      </a:pPr>
                      <a:r>
                        <a:rPr b="1" i="0" lang="fr-FR" sz="700" u="none" cap="none" strike="noStrike">
                          <a:solidFill>
                            <a:srgbClr val="000000"/>
                          </a:solidFill>
                          <a:latin typeface="Calibri"/>
                          <a:ea typeface="Calibri"/>
                          <a:cs typeface="Calibri"/>
                          <a:sym typeface="Calibri"/>
                        </a:rPr>
                        <a:t>jul</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C000"/>
                    </a:solidFill>
                  </a:tcPr>
                </a:tc>
                <a:tc>
                  <a:txBody>
                    <a:bodyPr/>
                    <a:lstStyle/>
                    <a:p>
                      <a:pPr indent="0" lvl="0" marL="0" marR="0" rtl="0" algn="l">
                        <a:spcBef>
                          <a:spcPts val="0"/>
                        </a:spcBef>
                        <a:spcAft>
                          <a:spcPts val="0"/>
                        </a:spcAft>
                        <a:buNone/>
                      </a:pPr>
                      <a:r>
                        <a:rPr b="1"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C000"/>
                    </a:solidFill>
                  </a:tcPr>
                </a:tc>
                <a:tc>
                  <a:txBody>
                    <a:bodyPr/>
                    <a:lstStyle/>
                    <a:p>
                      <a:pPr indent="0" lvl="0" marL="0" marR="0" rtl="0" algn="l">
                        <a:spcBef>
                          <a:spcPts val="0"/>
                        </a:spcBef>
                        <a:spcAft>
                          <a:spcPts val="0"/>
                        </a:spcAft>
                        <a:buNone/>
                      </a:pPr>
                      <a:r>
                        <a:rPr b="1"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C000"/>
                    </a:solidFill>
                  </a:tcPr>
                </a:tc>
                <a:tc>
                  <a:txBody>
                    <a:bodyPr/>
                    <a:lstStyle/>
                    <a:p>
                      <a:pPr indent="0" lvl="0" marL="0" marR="0" rtl="0" algn="l">
                        <a:spcBef>
                          <a:spcPts val="0"/>
                        </a:spcBef>
                        <a:spcAft>
                          <a:spcPts val="0"/>
                        </a:spcAft>
                        <a:buNone/>
                      </a:pPr>
                      <a:r>
                        <a:rPr b="1"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C000"/>
                    </a:solidFill>
                  </a:tcPr>
                </a:tc>
                <a:tc>
                  <a:txBody>
                    <a:bodyPr/>
                    <a:lstStyle/>
                    <a:p>
                      <a:pPr indent="0" lvl="0" marL="0" marR="0" rtl="0" algn="l">
                        <a:spcBef>
                          <a:spcPts val="0"/>
                        </a:spcBef>
                        <a:spcAft>
                          <a:spcPts val="0"/>
                        </a:spcAft>
                        <a:buNone/>
                      </a:pPr>
                      <a:r>
                        <a:rPr b="1"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C000"/>
                    </a:solidFill>
                  </a:tcPr>
                </a:tc>
                <a:tc>
                  <a:txBody>
                    <a:bodyPr/>
                    <a:lstStyle/>
                    <a:p>
                      <a:pPr indent="0" lvl="0" marL="0" marR="0" rtl="0" algn="l">
                        <a:spcBef>
                          <a:spcPts val="0"/>
                        </a:spcBef>
                        <a:spcAft>
                          <a:spcPts val="0"/>
                        </a:spcAft>
                        <a:buNone/>
                      </a:pPr>
                      <a:r>
                        <a:rPr b="1" i="0" lang="fr-FR" sz="700" u="none" cap="none" strike="noStrike">
                          <a:solidFill>
                            <a:srgbClr val="000000"/>
                          </a:solidFill>
                          <a:latin typeface="Calibri"/>
                          <a:ea typeface="Calibri"/>
                          <a:cs typeface="Calibri"/>
                          <a:sym typeface="Calibri"/>
                        </a:rPr>
                        <a:t>aug</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C000"/>
                    </a:solidFill>
                  </a:tcPr>
                </a:tc>
                <a:tc>
                  <a:txBody>
                    <a:bodyPr/>
                    <a:lstStyle/>
                    <a:p>
                      <a:pPr indent="0" lvl="0" marL="0" marR="0" rtl="0" algn="l">
                        <a:spcBef>
                          <a:spcPts val="0"/>
                        </a:spcBef>
                        <a:spcAft>
                          <a:spcPts val="0"/>
                        </a:spcAft>
                        <a:buNone/>
                      </a:pPr>
                      <a:r>
                        <a:rPr b="1"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C000"/>
                    </a:solidFill>
                  </a:tcPr>
                </a:tc>
                <a:tc>
                  <a:txBody>
                    <a:bodyPr/>
                    <a:lstStyle/>
                    <a:p>
                      <a:pPr indent="0" lvl="0" marL="0" marR="0" rtl="0" algn="l">
                        <a:spcBef>
                          <a:spcPts val="0"/>
                        </a:spcBef>
                        <a:spcAft>
                          <a:spcPts val="0"/>
                        </a:spcAft>
                        <a:buNone/>
                      </a:pPr>
                      <a:r>
                        <a:rPr b="1"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C000"/>
                    </a:solidFill>
                  </a:tcPr>
                </a:tc>
                <a:tc>
                  <a:txBody>
                    <a:bodyPr/>
                    <a:lstStyle/>
                    <a:p>
                      <a:pPr indent="0" lvl="0" marL="0" marR="0" rtl="0" algn="l">
                        <a:spcBef>
                          <a:spcPts val="0"/>
                        </a:spcBef>
                        <a:spcAft>
                          <a:spcPts val="0"/>
                        </a:spcAft>
                        <a:buNone/>
                      </a:pPr>
                      <a:r>
                        <a:rPr b="1"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C000"/>
                    </a:solidFill>
                  </a:tcPr>
                </a:tc>
                <a:tc>
                  <a:txBody>
                    <a:bodyPr/>
                    <a:lstStyle/>
                    <a:p>
                      <a:pPr indent="0" lvl="0" marL="0" marR="0" rtl="0" algn="l">
                        <a:spcBef>
                          <a:spcPts val="0"/>
                        </a:spcBef>
                        <a:spcAft>
                          <a:spcPts val="0"/>
                        </a:spcAft>
                        <a:buNone/>
                      </a:pPr>
                      <a:r>
                        <a:rPr b="1" i="0" lang="fr-FR" sz="700" u="none" cap="none" strike="noStrike">
                          <a:solidFill>
                            <a:srgbClr val="000000"/>
                          </a:solidFill>
                          <a:latin typeface="Calibri"/>
                          <a:ea typeface="Calibri"/>
                          <a:cs typeface="Calibri"/>
                          <a:sym typeface="Calibri"/>
                        </a:rPr>
                        <a:t>sep</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C000"/>
                    </a:solidFill>
                  </a:tcPr>
                </a:tc>
                <a:tc>
                  <a:txBody>
                    <a:bodyPr/>
                    <a:lstStyle/>
                    <a:p>
                      <a:pPr indent="0" lvl="0" marL="0" marR="0" rtl="0" algn="l">
                        <a:spcBef>
                          <a:spcPts val="0"/>
                        </a:spcBef>
                        <a:spcAft>
                          <a:spcPts val="0"/>
                        </a:spcAft>
                        <a:buNone/>
                      </a:pPr>
                      <a:r>
                        <a:rPr b="1"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C000"/>
                    </a:solidFill>
                  </a:tcPr>
                </a:tc>
                <a:tc>
                  <a:txBody>
                    <a:bodyPr/>
                    <a:lstStyle/>
                    <a:p>
                      <a:pPr indent="0" lvl="0" marL="0" marR="0" rtl="0" algn="l">
                        <a:spcBef>
                          <a:spcPts val="0"/>
                        </a:spcBef>
                        <a:spcAft>
                          <a:spcPts val="0"/>
                        </a:spcAft>
                        <a:buNone/>
                      </a:pPr>
                      <a:r>
                        <a:rPr b="1"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C000"/>
                    </a:solidFill>
                  </a:tcPr>
                </a:tc>
                <a:tc>
                  <a:txBody>
                    <a:bodyPr/>
                    <a:lstStyle/>
                    <a:p>
                      <a:pPr indent="0" lvl="0" marL="0" marR="0" rtl="0" algn="l">
                        <a:spcBef>
                          <a:spcPts val="0"/>
                        </a:spcBef>
                        <a:spcAft>
                          <a:spcPts val="0"/>
                        </a:spcAft>
                        <a:buNone/>
                      </a:pPr>
                      <a:r>
                        <a:rPr b="1"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C000"/>
                    </a:solidFill>
                  </a:tcPr>
                </a:tc>
                <a:tc>
                  <a:txBody>
                    <a:bodyPr/>
                    <a:lstStyle/>
                    <a:p>
                      <a:pPr indent="0" lvl="0" marL="0" marR="0" rtl="0" algn="l">
                        <a:spcBef>
                          <a:spcPts val="0"/>
                        </a:spcBef>
                        <a:spcAft>
                          <a:spcPts val="0"/>
                        </a:spcAft>
                        <a:buNone/>
                      </a:pPr>
                      <a:r>
                        <a:rPr b="1"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C000"/>
                    </a:solidFill>
                  </a:tcPr>
                </a:tc>
                <a:tc>
                  <a:txBody>
                    <a:bodyPr/>
                    <a:lstStyle/>
                    <a:p>
                      <a:pPr indent="0" lvl="0" marL="0" marR="0" rtl="0" algn="l">
                        <a:spcBef>
                          <a:spcPts val="0"/>
                        </a:spcBef>
                        <a:spcAft>
                          <a:spcPts val="0"/>
                        </a:spcAft>
                        <a:buNone/>
                      </a:pPr>
                      <a:r>
                        <a:rPr b="1" i="0" lang="fr-FR" sz="700" u="none" cap="none" strike="noStrike">
                          <a:solidFill>
                            <a:srgbClr val="000000"/>
                          </a:solidFill>
                          <a:latin typeface="Calibri"/>
                          <a:ea typeface="Calibri"/>
                          <a:cs typeface="Calibri"/>
                          <a:sym typeface="Calibri"/>
                        </a:rPr>
                        <a:t>oct</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C000"/>
                    </a:solidFill>
                  </a:tcPr>
                </a:tc>
                <a:tc>
                  <a:txBody>
                    <a:bodyPr/>
                    <a:lstStyle/>
                    <a:p>
                      <a:pPr indent="0" lvl="0" marL="0" marR="0" rtl="0" algn="l">
                        <a:spcBef>
                          <a:spcPts val="0"/>
                        </a:spcBef>
                        <a:spcAft>
                          <a:spcPts val="0"/>
                        </a:spcAft>
                        <a:buNone/>
                      </a:pPr>
                      <a:r>
                        <a:rPr b="1"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C000"/>
                    </a:solidFill>
                  </a:tcPr>
                </a:tc>
                <a:tc>
                  <a:txBody>
                    <a:bodyPr/>
                    <a:lstStyle/>
                    <a:p>
                      <a:pPr indent="0" lvl="0" marL="0" marR="0" rtl="0" algn="l">
                        <a:spcBef>
                          <a:spcPts val="0"/>
                        </a:spcBef>
                        <a:spcAft>
                          <a:spcPts val="0"/>
                        </a:spcAft>
                        <a:buNone/>
                      </a:pPr>
                      <a:r>
                        <a:rPr b="1"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C000"/>
                    </a:solidFill>
                  </a:tcPr>
                </a:tc>
                <a:tc>
                  <a:txBody>
                    <a:bodyPr/>
                    <a:lstStyle/>
                    <a:p>
                      <a:pPr indent="0" lvl="0" marL="0" marR="0" rtl="0" algn="l">
                        <a:spcBef>
                          <a:spcPts val="0"/>
                        </a:spcBef>
                        <a:spcAft>
                          <a:spcPts val="0"/>
                        </a:spcAft>
                        <a:buNone/>
                      </a:pPr>
                      <a:r>
                        <a:rPr b="1"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C000"/>
                    </a:solidFill>
                  </a:tcPr>
                </a:tc>
                <a:tc>
                  <a:txBody>
                    <a:bodyPr/>
                    <a:lstStyle/>
                    <a:p>
                      <a:pPr indent="0" lvl="0" marL="0" marR="0" rtl="0" algn="l">
                        <a:spcBef>
                          <a:spcPts val="0"/>
                        </a:spcBef>
                        <a:spcAft>
                          <a:spcPts val="0"/>
                        </a:spcAft>
                        <a:buNone/>
                      </a:pPr>
                      <a:r>
                        <a:rPr b="1" i="0" lang="fr-FR" sz="700" u="none" cap="none" strike="noStrike">
                          <a:solidFill>
                            <a:srgbClr val="000000"/>
                          </a:solidFill>
                          <a:latin typeface="Calibri"/>
                          <a:ea typeface="Calibri"/>
                          <a:cs typeface="Calibri"/>
                          <a:sym typeface="Calibri"/>
                        </a:rPr>
                        <a:t>nov</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C000"/>
                    </a:solidFill>
                  </a:tcPr>
                </a:tc>
                <a:tc>
                  <a:txBody>
                    <a:bodyPr/>
                    <a:lstStyle/>
                    <a:p>
                      <a:pPr indent="0" lvl="0" marL="0" marR="0" rtl="0" algn="l">
                        <a:spcBef>
                          <a:spcPts val="0"/>
                        </a:spcBef>
                        <a:spcAft>
                          <a:spcPts val="0"/>
                        </a:spcAft>
                        <a:buNone/>
                      </a:pPr>
                      <a:r>
                        <a:rPr b="1"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C000"/>
                    </a:solidFill>
                  </a:tcPr>
                </a:tc>
                <a:tc>
                  <a:txBody>
                    <a:bodyPr/>
                    <a:lstStyle/>
                    <a:p>
                      <a:pPr indent="0" lvl="0" marL="0" marR="0" rtl="0" algn="l">
                        <a:spcBef>
                          <a:spcPts val="0"/>
                        </a:spcBef>
                        <a:spcAft>
                          <a:spcPts val="0"/>
                        </a:spcAft>
                        <a:buNone/>
                      </a:pPr>
                      <a:r>
                        <a:rPr b="1"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C000"/>
                    </a:solidFill>
                  </a:tcPr>
                </a:tc>
                <a:tc>
                  <a:txBody>
                    <a:bodyPr/>
                    <a:lstStyle/>
                    <a:p>
                      <a:pPr indent="0" lvl="0" marL="0" marR="0" rtl="0" algn="l">
                        <a:spcBef>
                          <a:spcPts val="0"/>
                        </a:spcBef>
                        <a:spcAft>
                          <a:spcPts val="0"/>
                        </a:spcAft>
                        <a:buNone/>
                      </a:pPr>
                      <a:r>
                        <a:rPr b="1"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C000"/>
                    </a:solidFill>
                  </a:tcPr>
                </a:tc>
                <a:tc>
                  <a:txBody>
                    <a:bodyPr/>
                    <a:lstStyle/>
                    <a:p>
                      <a:pPr indent="0" lvl="0" marL="0" marR="0" rtl="0" algn="l">
                        <a:spcBef>
                          <a:spcPts val="0"/>
                        </a:spcBef>
                        <a:spcAft>
                          <a:spcPts val="0"/>
                        </a:spcAft>
                        <a:buNone/>
                      </a:pPr>
                      <a:r>
                        <a:rPr b="1" i="0" lang="fr-FR" sz="700" u="none" cap="none" strike="noStrike">
                          <a:solidFill>
                            <a:srgbClr val="000000"/>
                          </a:solidFill>
                          <a:latin typeface="Calibri"/>
                          <a:ea typeface="Calibri"/>
                          <a:cs typeface="Calibri"/>
                          <a:sym typeface="Calibri"/>
                        </a:rPr>
                        <a:t>dec</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C000"/>
                    </a:solidFill>
                  </a:tcPr>
                </a:tc>
                <a:tc>
                  <a:txBody>
                    <a:bodyPr/>
                    <a:lstStyle/>
                    <a:p>
                      <a:pPr indent="0" lvl="0" marL="0" marR="0" rtl="0" algn="l">
                        <a:spcBef>
                          <a:spcPts val="0"/>
                        </a:spcBef>
                        <a:spcAft>
                          <a:spcPts val="0"/>
                        </a:spcAft>
                        <a:buNone/>
                      </a:pPr>
                      <a:r>
                        <a:rPr b="1"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C000"/>
                    </a:solidFill>
                  </a:tcPr>
                </a:tc>
                <a:tc>
                  <a:txBody>
                    <a:bodyPr/>
                    <a:lstStyle/>
                    <a:p>
                      <a:pPr indent="0" lvl="0" marL="0" marR="0" rtl="0" algn="l">
                        <a:spcBef>
                          <a:spcPts val="0"/>
                        </a:spcBef>
                        <a:spcAft>
                          <a:spcPts val="0"/>
                        </a:spcAft>
                        <a:buNone/>
                      </a:pPr>
                      <a:r>
                        <a:rPr b="1"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C000"/>
                    </a:solidFill>
                  </a:tcPr>
                </a:tc>
                <a:tc>
                  <a:txBody>
                    <a:bodyPr/>
                    <a:lstStyle/>
                    <a:p>
                      <a:pPr indent="0" lvl="0" marL="0" marR="0" rtl="0" algn="l">
                        <a:spcBef>
                          <a:spcPts val="0"/>
                        </a:spcBef>
                        <a:spcAft>
                          <a:spcPts val="0"/>
                        </a:spcAft>
                        <a:buNone/>
                      </a:pPr>
                      <a:r>
                        <a:rPr b="1"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C000"/>
                    </a:solidFill>
                  </a:tcPr>
                </a:tc>
              </a:tr>
              <a:tr h="183300">
                <a:tc>
                  <a:txBody>
                    <a:bodyPr/>
                    <a:lstStyle/>
                    <a:p>
                      <a:pPr indent="0" lvl="0" marL="0" marR="0" rtl="0" algn="ctr">
                        <a:spcBef>
                          <a:spcPts val="0"/>
                        </a:spcBef>
                        <a:spcAft>
                          <a:spcPts val="0"/>
                        </a:spcAft>
                        <a:buNone/>
                      </a:pPr>
                      <a:r>
                        <a:rPr b="1"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C000"/>
                    </a:solidFill>
                  </a:tcPr>
                </a:tc>
                <a:tc>
                  <a:txBody>
                    <a:bodyPr/>
                    <a:lstStyle/>
                    <a:p>
                      <a:pPr indent="0" lvl="0" marL="0" marR="0" rtl="0" algn="l">
                        <a:spcBef>
                          <a:spcPts val="0"/>
                        </a:spcBef>
                        <a:spcAft>
                          <a:spcPts val="0"/>
                        </a:spcAft>
                        <a:buNone/>
                      </a:pPr>
                      <a:r>
                        <a:rPr b="1" i="0" lang="fr-FR" sz="700" u="none" cap="none" strike="noStrike">
                          <a:solidFill>
                            <a:srgbClr val="000000"/>
                          </a:solidFill>
                          <a:latin typeface="Calibri"/>
                          <a:ea typeface="Calibri"/>
                          <a:cs typeface="Calibri"/>
                          <a:sym typeface="Calibri"/>
                        </a:rPr>
                        <a:t>S18</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C000"/>
                    </a:solidFill>
                  </a:tcPr>
                </a:tc>
                <a:tc>
                  <a:txBody>
                    <a:bodyPr/>
                    <a:lstStyle/>
                    <a:p>
                      <a:pPr indent="0" lvl="0" marL="0" marR="0" rtl="0" algn="l">
                        <a:spcBef>
                          <a:spcPts val="0"/>
                        </a:spcBef>
                        <a:spcAft>
                          <a:spcPts val="0"/>
                        </a:spcAft>
                        <a:buNone/>
                      </a:pPr>
                      <a:r>
                        <a:rPr b="1" i="0" lang="fr-FR" sz="700" u="none" cap="none" strike="noStrike">
                          <a:solidFill>
                            <a:srgbClr val="000000"/>
                          </a:solidFill>
                          <a:latin typeface="Calibri"/>
                          <a:ea typeface="Calibri"/>
                          <a:cs typeface="Calibri"/>
                          <a:sym typeface="Calibri"/>
                        </a:rPr>
                        <a:t>S19</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C000"/>
                    </a:solidFill>
                  </a:tcPr>
                </a:tc>
                <a:tc>
                  <a:txBody>
                    <a:bodyPr/>
                    <a:lstStyle/>
                    <a:p>
                      <a:pPr indent="0" lvl="0" marL="0" marR="0" rtl="0" algn="l">
                        <a:spcBef>
                          <a:spcPts val="0"/>
                        </a:spcBef>
                        <a:spcAft>
                          <a:spcPts val="0"/>
                        </a:spcAft>
                        <a:buNone/>
                      </a:pPr>
                      <a:r>
                        <a:rPr b="1" i="0" lang="fr-FR" sz="700" u="none" cap="none" strike="noStrike">
                          <a:solidFill>
                            <a:srgbClr val="000000"/>
                          </a:solidFill>
                          <a:latin typeface="Calibri"/>
                          <a:ea typeface="Calibri"/>
                          <a:cs typeface="Calibri"/>
                          <a:sym typeface="Calibri"/>
                        </a:rPr>
                        <a:t>S20</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C000"/>
                    </a:solidFill>
                  </a:tcPr>
                </a:tc>
                <a:tc>
                  <a:txBody>
                    <a:bodyPr/>
                    <a:lstStyle/>
                    <a:p>
                      <a:pPr indent="0" lvl="0" marL="0" marR="0" rtl="0" algn="l">
                        <a:spcBef>
                          <a:spcPts val="0"/>
                        </a:spcBef>
                        <a:spcAft>
                          <a:spcPts val="0"/>
                        </a:spcAft>
                        <a:buNone/>
                      </a:pPr>
                      <a:r>
                        <a:rPr b="1" i="0" lang="fr-FR" sz="700" u="none" cap="none" strike="noStrike">
                          <a:solidFill>
                            <a:srgbClr val="000000"/>
                          </a:solidFill>
                          <a:latin typeface="Calibri"/>
                          <a:ea typeface="Calibri"/>
                          <a:cs typeface="Calibri"/>
                          <a:sym typeface="Calibri"/>
                        </a:rPr>
                        <a:t>S21</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C000"/>
                    </a:solidFill>
                  </a:tcPr>
                </a:tc>
                <a:tc>
                  <a:txBody>
                    <a:bodyPr/>
                    <a:lstStyle/>
                    <a:p>
                      <a:pPr indent="0" lvl="0" marL="0" marR="0" rtl="0" algn="l">
                        <a:spcBef>
                          <a:spcPts val="0"/>
                        </a:spcBef>
                        <a:spcAft>
                          <a:spcPts val="0"/>
                        </a:spcAft>
                        <a:buNone/>
                      </a:pPr>
                      <a:r>
                        <a:rPr b="1" i="0" lang="fr-FR" sz="700" u="none" cap="none" strike="noStrike">
                          <a:solidFill>
                            <a:srgbClr val="000000"/>
                          </a:solidFill>
                          <a:latin typeface="Calibri"/>
                          <a:ea typeface="Calibri"/>
                          <a:cs typeface="Calibri"/>
                          <a:sym typeface="Calibri"/>
                        </a:rPr>
                        <a:t>S22</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C000"/>
                    </a:solidFill>
                  </a:tcPr>
                </a:tc>
                <a:tc>
                  <a:txBody>
                    <a:bodyPr/>
                    <a:lstStyle/>
                    <a:p>
                      <a:pPr indent="0" lvl="0" marL="0" marR="0" rtl="0" algn="l">
                        <a:spcBef>
                          <a:spcPts val="0"/>
                        </a:spcBef>
                        <a:spcAft>
                          <a:spcPts val="0"/>
                        </a:spcAft>
                        <a:buNone/>
                      </a:pPr>
                      <a:r>
                        <a:rPr b="1" i="0" lang="fr-FR" sz="700" u="none" cap="none" strike="noStrike">
                          <a:solidFill>
                            <a:srgbClr val="000000"/>
                          </a:solidFill>
                          <a:latin typeface="Calibri"/>
                          <a:ea typeface="Calibri"/>
                          <a:cs typeface="Calibri"/>
                          <a:sym typeface="Calibri"/>
                        </a:rPr>
                        <a:t>S23</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C000"/>
                    </a:solidFill>
                  </a:tcPr>
                </a:tc>
                <a:tc>
                  <a:txBody>
                    <a:bodyPr/>
                    <a:lstStyle/>
                    <a:p>
                      <a:pPr indent="0" lvl="0" marL="0" marR="0" rtl="0" algn="l">
                        <a:spcBef>
                          <a:spcPts val="0"/>
                        </a:spcBef>
                        <a:spcAft>
                          <a:spcPts val="0"/>
                        </a:spcAft>
                        <a:buNone/>
                      </a:pPr>
                      <a:r>
                        <a:rPr b="1" i="0" lang="fr-FR" sz="700" u="none" cap="none" strike="noStrike">
                          <a:solidFill>
                            <a:srgbClr val="000000"/>
                          </a:solidFill>
                          <a:latin typeface="Calibri"/>
                          <a:ea typeface="Calibri"/>
                          <a:cs typeface="Calibri"/>
                          <a:sym typeface="Calibri"/>
                        </a:rPr>
                        <a:t>S24</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C000"/>
                    </a:solidFill>
                  </a:tcPr>
                </a:tc>
                <a:tc>
                  <a:txBody>
                    <a:bodyPr/>
                    <a:lstStyle/>
                    <a:p>
                      <a:pPr indent="0" lvl="0" marL="0" marR="0" rtl="0" algn="l">
                        <a:spcBef>
                          <a:spcPts val="0"/>
                        </a:spcBef>
                        <a:spcAft>
                          <a:spcPts val="0"/>
                        </a:spcAft>
                        <a:buNone/>
                      </a:pPr>
                      <a:r>
                        <a:rPr b="1" i="0" lang="fr-FR" sz="700" u="none" cap="none" strike="noStrike">
                          <a:solidFill>
                            <a:srgbClr val="000000"/>
                          </a:solidFill>
                          <a:latin typeface="Calibri"/>
                          <a:ea typeface="Calibri"/>
                          <a:cs typeface="Calibri"/>
                          <a:sym typeface="Calibri"/>
                        </a:rPr>
                        <a:t>S25</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C000"/>
                    </a:solidFill>
                  </a:tcPr>
                </a:tc>
                <a:tc>
                  <a:txBody>
                    <a:bodyPr/>
                    <a:lstStyle/>
                    <a:p>
                      <a:pPr indent="0" lvl="0" marL="0" marR="0" rtl="0" algn="l">
                        <a:spcBef>
                          <a:spcPts val="0"/>
                        </a:spcBef>
                        <a:spcAft>
                          <a:spcPts val="0"/>
                        </a:spcAft>
                        <a:buNone/>
                      </a:pPr>
                      <a:r>
                        <a:rPr b="1" i="0" lang="fr-FR" sz="700" u="none" cap="none" strike="noStrike">
                          <a:solidFill>
                            <a:srgbClr val="000000"/>
                          </a:solidFill>
                          <a:latin typeface="Calibri"/>
                          <a:ea typeface="Calibri"/>
                          <a:cs typeface="Calibri"/>
                          <a:sym typeface="Calibri"/>
                        </a:rPr>
                        <a:t>S26</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C000"/>
                    </a:solidFill>
                  </a:tcPr>
                </a:tc>
                <a:tc>
                  <a:txBody>
                    <a:bodyPr/>
                    <a:lstStyle/>
                    <a:p>
                      <a:pPr indent="0" lvl="0" marL="0" marR="0" rtl="0" algn="l">
                        <a:spcBef>
                          <a:spcPts val="0"/>
                        </a:spcBef>
                        <a:spcAft>
                          <a:spcPts val="0"/>
                        </a:spcAft>
                        <a:buNone/>
                      </a:pPr>
                      <a:r>
                        <a:rPr b="1" i="0" lang="fr-FR" sz="700" u="none" cap="none" strike="noStrike">
                          <a:solidFill>
                            <a:srgbClr val="000000"/>
                          </a:solidFill>
                          <a:latin typeface="Calibri"/>
                          <a:ea typeface="Calibri"/>
                          <a:cs typeface="Calibri"/>
                          <a:sym typeface="Calibri"/>
                        </a:rPr>
                        <a:t>S27</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C000"/>
                    </a:solidFill>
                  </a:tcPr>
                </a:tc>
                <a:tc>
                  <a:txBody>
                    <a:bodyPr/>
                    <a:lstStyle/>
                    <a:p>
                      <a:pPr indent="0" lvl="0" marL="0" marR="0" rtl="0" algn="l">
                        <a:spcBef>
                          <a:spcPts val="0"/>
                        </a:spcBef>
                        <a:spcAft>
                          <a:spcPts val="0"/>
                        </a:spcAft>
                        <a:buNone/>
                      </a:pPr>
                      <a:r>
                        <a:rPr b="1" i="0" lang="fr-FR" sz="700" u="none" cap="none" strike="noStrike">
                          <a:solidFill>
                            <a:srgbClr val="000000"/>
                          </a:solidFill>
                          <a:latin typeface="Calibri"/>
                          <a:ea typeface="Calibri"/>
                          <a:cs typeface="Calibri"/>
                          <a:sym typeface="Calibri"/>
                        </a:rPr>
                        <a:t>S28</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C000"/>
                    </a:solidFill>
                  </a:tcPr>
                </a:tc>
                <a:tc>
                  <a:txBody>
                    <a:bodyPr/>
                    <a:lstStyle/>
                    <a:p>
                      <a:pPr indent="0" lvl="0" marL="0" marR="0" rtl="0" algn="l">
                        <a:spcBef>
                          <a:spcPts val="0"/>
                        </a:spcBef>
                        <a:spcAft>
                          <a:spcPts val="0"/>
                        </a:spcAft>
                        <a:buNone/>
                      </a:pPr>
                      <a:r>
                        <a:rPr b="1" i="0" lang="fr-FR" sz="700" u="none" cap="none" strike="noStrike">
                          <a:solidFill>
                            <a:srgbClr val="000000"/>
                          </a:solidFill>
                          <a:latin typeface="Calibri"/>
                          <a:ea typeface="Calibri"/>
                          <a:cs typeface="Calibri"/>
                          <a:sym typeface="Calibri"/>
                        </a:rPr>
                        <a:t>S29</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C000"/>
                    </a:solidFill>
                  </a:tcPr>
                </a:tc>
                <a:tc>
                  <a:txBody>
                    <a:bodyPr/>
                    <a:lstStyle/>
                    <a:p>
                      <a:pPr indent="0" lvl="0" marL="0" marR="0" rtl="0" algn="l">
                        <a:spcBef>
                          <a:spcPts val="0"/>
                        </a:spcBef>
                        <a:spcAft>
                          <a:spcPts val="0"/>
                        </a:spcAft>
                        <a:buNone/>
                      </a:pPr>
                      <a:r>
                        <a:rPr b="1" i="0" lang="fr-FR" sz="700" u="none" cap="none" strike="noStrike">
                          <a:solidFill>
                            <a:srgbClr val="000000"/>
                          </a:solidFill>
                          <a:latin typeface="Calibri"/>
                          <a:ea typeface="Calibri"/>
                          <a:cs typeface="Calibri"/>
                          <a:sym typeface="Calibri"/>
                        </a:rPr>
                        <a:t>S30</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C000"/>
                    </a:solidFill>
                  </a:tcPr>
                </a:tc>
                <a:tc>
                  <a:txBody>
                    <a:bodyPr/>
                    <a:lstStyle/>
                    <a:p>
                      <a:pPr indent="0" lvl="0" marL="0" marR="0" rtl="0" algn="l">
                        <a:spcBef>
                          <a:spcPts val="0"/>
                        </a:spcBef>
                        <a:spcAft>
                          <a:spcPts val="0"/>
                        </a:spcAft>
                        <a:buNone/>
                      </a:pPr>
                      <a:r>
                        <a:rPr b="1" i="0" lang="fr-FR" sz="700" u="none" cap="none" strike="noStrike">
                          <a:solidFill>
                            <a:srgbClr val="000000"/>
                          </a:solidFill>
                          <a:latin typeface="Calibri"/>
                          <a:ea typeface="Calibri"/>
                          <a:cs typeface="Calibri"/>
                          <a:sym typeface="Calibri"/>
                        </a:rPr>
                        <a:t>S31</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C000"/>
                    </a:solidFill>
                  </a:tcPr>
                </a:tc>
                <a:tc>
                  <a:txBody>
                    <a:bodyPr/>
                    <a:lstStyle/>
                    <a:p>
                      <a:pPr indent="0" lvl="0" marL="0" marR="0" rtl="0" algn="l">
                        <a:spcBef>
                          <a:spcPts val="0"/>
                        </a:spcBef>
                        <a:spcAft>
                          <a:spcPts val="0"/>
                        </a:spcAft>
                        <a:buNone/>
                      </a:pPr>
                      <a:r>
                        <a:rPr b="1" i="0" lang="fr-FR" sz="700" u="none" cap="none" strike="noStrike">
                          <a:solidFill>
                            <a:srgbClr val="000000"/>
                          </a:solidFill>
                          <a:latin typeface="Calibri"/>
                          <a:ea typeface="Calibri"/>
                          <a:cs typeface="Calibri"/>
                          <a:sym typeface="Calibri"/>
                        </a:rPr>
                        <a:t>S32</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C000"/>
                    </a:solidFill>
                  </a:tcPr>
                </a:tc>
                <a:tc>
                  <a:txBody>
                    <a:bodyPr/>
                    <a:lstStyle/>
                    <a:p>
                      <a:pPr indent="0" lvl="0" marL="0" marR="0" rtl="0" algn="l">
                        <a:spcBef>
                          <a:spcPts val="0"/>
                        </a:spcBef>
                        <a:spcAft>
                          <a:spcPts val="0"/>
                        </a:spcAft>
                        <a:buNone/>
                      </a:pPr>
                      <a:r>
                        <a:rPr b="1" i="0" lang="fr-FR" sz="700" u="none" cap="none" strike="noStrike">
                          <a:solidFill>
                            <a:srgbClr val="000000"/>
                          </a:solidFill>
                          <a:latin typeface="Calibri"/>
                          <a:ea typeface="Calibri"/>
                          <a:cs typeface="Calibri"/>
                          <a:sym typeface="Calibri"/>
                        </a:rPr>
                        <a:t>S33</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C000"/>
                    </a:solidFill>
                  </a:tcPr>
                </a:tc>
                <a:tc>
                  <a:txBody>
                    <a:bodyPr/>
                    <a:lstStyle/>
                    <a:p>
                      <a:pPr indent="0" lvl="0" marL="0" marR="0" rtl="0" algn="l">
                        <a:spcBef>
                          <a:spcPts val="0"/>
                        </a:spcBef>
                        <a:spcAft>
                          <a:spcPts val="0"/>
                        </a:spcAft>
                        <a:buNone/>
                      </a:pPr>
                      <a:r>
                        <a:rPr b="1" i="0" lang="fr-FR" sz="700" u="none" cap="none" strike="noStrike">
                          <a:solidFill>
                            <a:srgbClr val="000000"/>
                          </a:solidFill>
                          <a:latin typeface="Calibri"/>
                          <a:ea typeface="Calibri"/>
                          <a:cs typeface="Calibri"/>
                          <a:sym typeface="Calibri"/>
                        </a:rPr>
                        <a:t>S34</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C000"/>
                    </a:solidFill>
                  </a:tcPr>
                </a:tc>
                <a:tc>
                  <a:txBody>
                    <a:bodyPr/>
                    <a:lstStyle/>
                    <a:p>
                      <a:pPr indent="0" lvl="0" marL="0" marR="0" rtl="0" algn="l">
                        <a:spcBef>
                          <a:spcPts val="0"/>
                        </a:spcBef>
                        <a:spcAft>
                          <a:spcPts val="0"/>
                        </a:spcAft>
                        <a:buNone/>
                      </a:pPr>
                      <a:r>
                        <a:rPr b="1" i="0" lang="fr-FR" sz="700" u="none" cap="none" strike="noStrike">
                          <a:solidFill>
                            <a:srgbClr val="000000"/>
                          </a:solidFill>
                          <a:latin typeface="Calibri"/>
                          <a:ea typeface="Calibri"/>
                          <a:cs typeface="Calibri"/>
                          <a:sym typeface="Calibri"/>
                        </a:rPr>
                        <a:t>S35</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C000"/>
                    </a:solidFill>
                  </a:tcPr>
                </a:tc>
                <a:tc>
                  <a:txBody>
                    <a:bodyPr/>
                    <a:lstStyle/>
                    <a:p>
                      <a:pPr indent="0" lvl="0" marL="0" marR="0" rtl="0" algn="l">
                        <a:spcBef>
                          <a:spcPts val="0"/>
                        </a:spcBef>
                        <a:spcAft>
                          <a:spcPts val="0"/>
                        </a:spcAft>
                        <a:buNone/>
                      </a:pPr>
                      <a:r>
                        <a:rPr b="1" i="0" lang="fr-FR" sz="700" u="none" cap="none" strike="noStrike">
                          <a:solidFill>
                            <a:srgbClr val="000000"/>
                          </a:solidFill>
                          <a:latin typeface="Calibri"/>
                          <a:ea typeface="Calibri"/>
                          <a:cs typeface="Calibri"/>
                          <a:sym typeface="Calibri"/>
                        </a:rPr>
                        <a:t>S36</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C000"/>
                    </a:solidFill>
                  </a:tcPr>
                </a:tc>
                <a:tc>
                  <a:txBody>
                    <a:bodyPr/>
                    <a:lstStyle/>
                    <a:p>
                      <a:pPr indent="0" lvl="0" marL="0" marR="0" rtl="0" algn="l">
                        <a:spcBef>
                          <a:spcPts val="0"/>
                        </a:spcBef>
                        <a:spcAft>
                          <a:spcPts val="0"/>
                        </a:spcAft>
                        <a:buNone/>
                      </a:pPr>
                      <a:r>
                        <a:rPr b="1" i="0" lang="fr-FR" sz="700" u="none" cap="none" strike="noStrike">
                          <a:solidFill>
                            <a:srgbClr val="000000"/>
                          </a:solidFill>
                          <a:latin typeface="Calibri"/>
                          <a:ea typeface="Calibri"/>
                          <a:cs typeface="Calibri"/>
                          <a:sym typeface="Calibri"/>
                        </a:rPr>
                        <a:t>S37</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C000"/>
                    </a:solidFill>
                  </a:tcPr>
                </a:tc>
                <a:tc>
                  <a:txBody>
                    <a:bodyPr/>
                    <a:lstStyle/>
                    <a:p>
                      <a:pPr indent="0" lvl="0" marL="0" marR="0" rtl="0" algn="l">
                        <a:spcBef>
                          <a:spcPts val="0"/>
                        </a:spcBef>
                        <a:spcAft>
                          <a:spcPts val="0"/>
                        </a:spcAft>
                        <a:buNone/>
                      </a:pPr>
                      <a:r>
                        <a:rPr b="1" i="0" lang="fr-FR" sz="700" u="none" cap="none" strike="noStrike">
                          <a:solidFill>
                            <a:srgbClr val="000000"/>
                          </a:solidFill>
                          <a:latin typeface="Calibri"/>
                          <a:ea typeface="Calibri"/>
                          <a:cs typeface="Calibri"/>
                          <a:sym typeface="Calibri"/>
                        </a:rPr>
                        <a:t>S38</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C000"/>
                    </a:solidFill>
                  </a:tcPr>
                </a:tc>
                <a:tc>
                  <a:txBody>
                    <a:bodyPr/>
                    <a:lstStyle/>
                    <a:p>
                      <a:pPr indent="0" lvl="0" marL="0" marR="0" rtl="0" algn="l">
                        <a:spcBef>
                          <a:spcPts val="0"/>
                        </a:spcBef>
                        <a:spcAft>
                          <a:spcPts val="0"/>
                        </a:spcAft>
                        <a:buNone/>
                      </a:pPr>
                      <a:r>
                        <a:rPr b="1" i="0" lang="fr-FR" sz="700" u="none" cap="none" strike="noStrike">
                          <a:solidFill>
                            <a:srgbClr val="000000"/>
                          </a:solidFill>
                          <a:latin typeface="Calibri"/>
                          <a:ea typeface="Calibri"/>
                          <a:cs typeface="Calibri"/>
                          <a:sym typeface="Calibri"/>
                        </a:rPr>
                        <a:t>S39</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C000"/>
                    </a:solidFill>
                  </a:tcPr>
                </a:tc>
                <a:tc>
                  <a:txBody>
                    <a:bodyPr/>
                    <a:lstStyle/>
                    <a:p>
                      <a:pPr indent="0" lvl="0" marL="0" marR="0" rtl="0" algn="l">
                        <a:spcBef>
                          <a:spcPts val="0"/>
                        </a:spcBef>
                        <a:spcAft>
                          <a:spcPts val="0"/>
                        </a:spcAft>
                        <a:buNone/>
                      </a:pPr>
                      <a:r>
                        <a:rPr b="1" i="0" lang="fr-FR" sz="700" u="none" cap="none" strike="noStrike">
                          <a:solidFill>
                            <a:srgbClr val="000000"/>
                          </a:solidFill>
                          <a:latin typeface="Calibri"/>
                          <a:ea typeface="Calibri"/>
                          <a:cs typeface="Calibri"/>
                          <a:sym typeface="Calibri"/>
                        </a:rPr>
                        <a:t>S40</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C000"/>
                    </a:solidFill>
                  </a:tcPr>
                </a:tc>
                <a:tc>
                  <a:txBody>
                    <a:bodyPr/>
                    <a:lstStyle/>
                    <a:p>
                      <a:pPr indent="0" lvl="0" marL="0" marR="0" rtl="0" algn="l">
                        <a:spcBef>
                          <a:spcPts val="0"/>
                        </a:spcBef>
                        <a:spcAft>
                          <a:spcPts val="0"/>
                        </a:spcAft>
                        <a:buNone/>
                      </a:pPr>
                      <a:r>
                        <a:rPr b="1" i="0" lang="fr-FR" sz="700" u="none" cap="none" strike="noStrike">
                          <a:solidFill>
                            <a:srgbClr val="000000"/>
                          </a:solidFill>
                          <a:latin typeface="Calibri"/>
                          <a:ea typeface="Calibri"/>
                          <a:cs typeface="Calibri"/>
                          <a:sym typeface="Calibri"/>
                        </a:rPr>
                        <a:t>S41</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C000"/>
                    </a:solidFill>
                  </a:tcPr>
                </a:tc>
                <a:tc>
                  <a:txBody>
                    <a:bodyPr/>
                    <a:lstStyle/>
                    <a:p>
                      <a:pPr indent="0" lvl="0" marL="0" marR="0" rtl="0" algn="l">
                        <a:spcBef>
                          <a:spcPts val="0"/>
                        </a:spcBef>
                        <a:spcAft>
                          <a:spcPts val="0"/>
                        </a:spcAft>
                        <a:buNone/>
                      </a:pPr>
                      <a:r>
                        <a:rPr b="1" i="0" lang="fr-FR" sz="700" u="none" cap="none" strike="noStrike">
                          <a:solidFill>
                            <a:srgbClr val="000000"/>
                          </a:solidFill>
                          <a:latin typeface="Calibri"/>
                          <a:ea typeface="Calibri"/>
                          <a:cs typeface="Calibri"/>
                          <a:sym typeface="Calibri"/>
                        </a:rPr>
                        <a:t>S42</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C000"/>
                    </a:solidFill>
                  </a:tcPr>
                </a:tc>
                <a:tc>
                  <a:txBody>
                    <a:bodyPr/>
                    <a:lstStyle/>
                    <a:p>
                      <a:pPr indent="0" lvl="0" marL="0" marR="0" rtl="0" algn="l">
                        <a:spcBef>
                          <a:spcPts val="0"/>
                        </a:spcBef>
                        <a:spcAft>
                          <a:spcPts val="0"/>
                        </a:spcAft>
                        <a:buNone/>
                      </a:pPr>
                      <a:r>
                        <a:rPr b="1" i="0" lang="fr-FR" sz="700" u="none" cap="none" strike="noStrike">
                          <a:solidFill>
                            <a:srgbClr val="000000"/>
                          </a:solidFill>
                          <a:latin typeface="Calibri"/>
                          <a:ea typeface="Calibri"/>
                          <a:cs typeface="Calibri"/>
                          <a:sym typeface="Calibri"/>
                        </a:rPr>
                        <a:t>S43</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C000"/>
                    </a:solidFill>
                  </a:tcPr>
                </a:tc>
                <a:tc>
                  <a:txBody>
                    <a:bodyPr/>
                    <a:lstStyle/>
                    <a:p>
                      <a:pPr indent="0" lvl="0" marL="0" marR="0" rtl="0" algn="l">
                        <a:spcBef>
                          <a:spcPts val="0"/>
                        </a:spcBef>
                        <a:spcAft>
                          <a:spcPts val="0"/>
                        </a:spcAft>
                        <a:buNone/>
                      </a:pPr>
                      <a:r>
                        <a:rPr b="1" i="0" lang="fr-FR" sz="700" u="none" cap="none" strike="noStrike">
                          <a:solidFill>
                            <a:srgbClr val="000000"/>
                          </a:solidFill>
                          <a:latin typeface="Calibri"/>
                          <a:ea typeface="Calibri"/>
                          <a:cs typeface="Calibri"/>
                          <a:sym typeface="Calibri"/>
                        </a:rPr>
                        <a:t>S44</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C000"/>
                    </a:solidFill>
                  </a:tcPr>
                </a:tc>
                <a:tc>
                  <a:txBody>
                    <a:bodyPr/>
                    <a:lstStyle/>
                    <a:p>
                      <a:pPr indent="0" lvl="0" marL="0" marR="0" rtl="0" algn="l">
                        <a:spcBef>
                          <a:spcPts val="0"/>
                        </a:spcBef>
                        <a:spcAft>
                          <a:spcPts val="0"/>
                        </a:spcAft>
                        <a:buNone/>
                      </a:pPr>
                      <a:r>
                        <a:rPr b="1" i="0" lang="fr-FR" sz="700" u="none" cap="none" strike="noStrike">
                          <a:solidFill>
                            <a:srgbClr val="000000"/>
                          </a:solidFill>
                          <a:latin typeface="Calibri"/>
                          <a:ea typeface="Calibri"/>
                          <a:cs typeface="Calibri"/>
                          <a:sym typeface="Calibri"/>
                        </a:rPr>
                        <a:t>S45</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C000"/>
                    </a:solidFill>
                  </a:tcPr>
                </a:tc>
                <a:tc>
                  <a:txBody>
                    <a:bodyPr/>
                    <a:lstStyle/>
                    <a:p>
                      <a:pPr indent="0" lvl="0" marL="0" marR="0" rtl="0" algn="l">
                        <a:spcBef>
                          <a:spcPts val="0"/>
                        </a:spcBef>
                        <a:spcAft>
                          <a:spcPts val="0"/>
                        </a:spcAft>
                        <a:buNone/>
                      </a:pPr>
                      <a:r>
                        <a:rPr b="1" i="0" lang="fr-FR" sz="700" u="none" cap="none" strike="noStrike">
                          <a:solidFill>
                            <a:srgbClr val="000000"/>
                          </a:solidFill>
                          <a:latin typeface="Calibri"/>
                          <a:ea typeface="Calibri"/>
                          <a:cs typeface="Calibri"/>
                          <a:sym typeface="Calibri"/>
                        </a:rPr>
                        <a:t>S46</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C000"/>
                    </a:solidFill>
                  </a:tcPr>
                </a:tc>
                <a:tc>
                  <a:txBody>
                    <a:bodyPr/>
                    <a:lstStyle/>
                    <a:p>
                      <a:pPr indent="0" lvl="0" marL="0" marR="0" rtl="0" algn="l">
                        <a:spcBef>
                          <a:spcPts val="0"/>
                        </a:spcBef>
                        <a:spcAft>
                          <a:spcPts val="0"/>
                        </a:spcAft>
                        <a:buNone/>
                      </a:pPr>
                      <a:r>
                        <a:rPr b="1" i="0" lang="fr-FR" sz="700" u="none" cap="none" strike="noStrike">
                          <a:solidFill>
                            <a:srgbClr val="000000"/>
                          </a:solidFill>
                          <a:latin typeface="Calibri"/>
                          <a:ea typeface="Calibri"/>
                          <a:cs typeface="Calibri"/>
                          <a:sym typeface="Calibri"/>
                        </a:rPr>
                        <a:t>S47</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C000"/>
                    </a:solidFill>
                  </a:tcPr>
                </a:tc>
                <a:tc>
                  <a:txBody>
                    <a:bodyPr/>
                    <a:lstStyle/>
                    <a:p>
                      <a:pPr indent="0" lvl="0" marL="0" marR="0" rtl="0" algn="l">
                        <a:spcBef>
                          <a:spcPts val="0"/>
                        </a:spcBef>
                        <a:spcAft>
                          <a:spcPts val="0"/>
                        </a:spcAft>
                        <a:buNone/>
                      </a:pPr>
                      <a:r>
                        <a:rPr b="1" i="0" lang="fr-FR" sz="700" u="none" cap="none" strike="noStrike">
                          <a:solidFill>
                            <a:srgbClr val="000000"/>
                          </a:solidFill>
                          <a:latin typeface="Calibri"/>
                          <a:ea typeface="Calibri"/>
                          <a:cs typeface="Calibri"/>
                          <a:sym typeface="Calibri"/>
                        </a:rPr>
                        <a:t>S48</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C000"/>
                    </a:solidFill>
                  </a:tcPr>
                </a:tc>
                <a:tc>
                  <a:txBody>
                    <a:bodyPr/>
                    <a:lstStyle/>
                    <a:p>
                      <a:pPr indent="0" lvl="0" marL="0" marR="0" rtl="0" algn="l">
                        <a:spcBef>
                          <a:spcPts val="0"/>
                        </a:spcBef>
                        <a:spcAft>
                          <a:spcPts val="0"/>
                        </a:spcAft>
                        <a:buNone/>
                      </a:pPr>
                      <a:r>
                        <a:rPr b="1" i="0" lang="fr-FR" sz="700" u="none" cap="none" strike="noStrike">
                          <a:solidFill>
                            <a:srgbClr val="000000"/>
                          </a:solidFill>
                          <a:latin typeface="Calibri"/>
                          <a:ea typeface="Calibri"/>
                          <a:cs typeface="Calibri"/>
                          <a:sym typeface="Calibri"/>
                        </a:rPr>
                        <a:t>S49</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C000"/>
                    </a:solidFill>
                  </a:tcPr>
                </a:tc>
                <a:tc>
                  <a:txBody>
                    <a:bodyPr/>
                    <a:lstStyle/>
                    <a:p>
                      <a:pPr indent="0" lvl="0" marL="0" marR="0" rtl="0" algn="l">
                        <a:spcBef>
                          <a:spcPts val="0"/>
                        </a:spcBef>
                        <a:spcAft>
                          <a:spcPts val="0"/>
                        </a:spcAft>
                        <a:buNone/>
                      </a:pPr>
                      <a:r>
                        <a:rPr b="1" i="0" lang="fr-FR" sz="700" u="none" cap="none" strike="noStrike">
                          <a:solidFill>
                            <a:srgbClr val="000000"/>
                          </a:solidFill>
                          <a:latin typeface="Calibri"/>
                          <a:ea typeface="Calibri"/>
                          <a:cs typeface="Calibri"/>
                          <a:sym typeface="Calibri"/>
                        </a:rPr>
                        <a:t>S50</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C000"/>
                    </a:solidFill>
                  </a:tcPr>
                </a:tc>
                <a:tc>
                  <a:txBody>
                    <a:bodyPr/>
                    <a:lstStyle/>
                    <a:p>
                      <a:pPr indent="0" lvl="0" marL="0" marR="0" rtl="0" algn="l">
                        <a:spcBef>
                          <a:spcPts val="0"/>
                        </a:spcBef>
                        <a:spcAft>
                          <a:spcPts val="0"/>
                        </a:spcAft>
                        <a:buNone/>
                      </a:pPr>
                      <a:r>
                        <a:rPr b="1" i="0" lang="fr-FR" sz="700" u="none" cap="none" strike="noStrike">
                          <a:solidFill>
                            <a:srgbClr val="000000"/>
                          </a:solidFill>
                          <a:latin typeface="Calibri"/>
                          <a:ea typeface="Calibri"/>
                          <a:cs typeface="Calibri"/>
                          <a:sym typeface="Calibri"/>
                        </a:rPr>
                        <a:t>S51</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C000"/>
                    </a:solidFill>
                  </a:tcPr>
                </a:tc>
                <a:tc>
                  <a:txBody>
                    <a:bodyPr/>
                    <a:lstStyle/>
                    <a:p>
                      <a:pPr indent="0" lvl="0" marL="0" marR="0" rtl="0" algn="l">
                        <a:spcBef>
                          <a:spcPts val="0"/>
                        </a:spcBef>
                        <a:spcAft>
                          <a:spcPts val="0"/>
                        </a:spcAft>
                        <a:buNone/>
                      </a:pPr>
                      <a:r>
                        <a:rPr b="1" i="0" lang="fr-FR" sz="700" u="none" cap="none" strike="noStrike">
                          <a:solidFill>
                            <a:srgbClr val="000000"/>
                          </a:solidFill>
                          <a:latin typeface="Calibri"/>
                          <a:ea typeface="Calibri"/>
                          <a:cs typeface="Calibri"/>
                          <a:sym typeface="Calibri"/>
                        </a:rPr>
                        <a:t>S52</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C000"/>
                    </a:solidFill>
                  </a:tcPr>
                </a:tc>
              </a:tr>
              <a:tr h="73050">
                <a:tc>
                  <a:txBody>
                    <a:bodyPr/>
                    <a:lstStyle/>
                    <a:p>
                      <a:pPr indent="0" lvl="0" marL="0" marR="0" rtl="0" algn="ctr">
                        <a:spcBef>
                          <a:spcPts val="0"/>
                        </a:spcBef>
                        <a:spcAft>
                          <a:spcPts val="0"/>
                        </a:spcAft>
                        <a:buNone/>
                      </a:pPr>
                      <a:r>
                        <a:rPr b="1" i="0" lang="fr-FR" sz="700" u="none" cap="none" strike="noStrike">
                          <a:solidFill>
                            <a:srgbClr val="000000"/>
                          </a:solidFill>
                          <a:latin typeface="Calibri"/>
                          <a:ea typeface="Calibri"/>
                          <a:cs typeface="Calibri"/>
                          <a:sym typeface="Calibri"/>
                        </a:rPr>
                        <a:t>User Creation</a:t>
                      </a:r>
                      <a:endParaRPr b="1" i="0" sz="700" u="none" cap="none" strike="noStrike">
                        <a:solidFill>
                          <a:srgbClr val="000000"/>
                        </a:solidFill>
                        <a:latin typeface="Calibri"/>
                        <a:ea typeface="Calibri"/>
                        <a:cs typeface="Calibri"/>
                        <a:sym typeface="Calibri"/>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181"/>
                    </a:solidFill>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B0F0"/>
                    </a:solidFill>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3050">
                <a:tc>
                  <a:txBody>
                    <a:bodyPr/>
                    <a:lstStyle/>
                    <a:p>
                      <a:pPr indent="0" lvl="0" marL="0" marR="0" rtl="0" algn="ctr">
                        <a:spcBef>
                          <a:spcPts val="0"/>
                        </a:spcBef>
                        <a:spcAft>
                          <a:spcPts val="0"/>
                        </a:spcAft>
                        <a:buNone/>
                      </a:pPr>
                      <a:r>
                        <a:rPr b="1" i="0" lang="fr-FR" sz="700" u="none" cap="none" strike="noStrike">
                          <a:solidFill>
                            <a:srgbClr val="000000"/>
                          </a:solidFill>
                          <a:latin typeface="Calibri"/>
                          <a:ea typeface="Calibri"/>
                          <a:cs typeface="Calibri"/>
                          <a:sym typeface="Calibri"/>
                        </a:rPr>
                        <a:t>User Management</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181"/>
                    </a:solidFill>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B0F0"/>
                    </a:solidFill>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3050">
                <a:tc>
                  <a:txBody>
                    <a:bodyPr/>
                    <a:lstStyle/>
                    <a:p>
                      <a:pPr indent="0" lvl="0" marL="0" marR="0" rtl="0" algn="ctr">
                        <a:spcBef>
                          <a:spcPts val="0"/>
                        </a:spcBef>
                        <a:spcAft>
                          <a:spcPts val="0"/>
                        </a:spcAft>
                        <a:buNone/>
                      </a:pPr>
                      <a:r>
                        <a:rPr b="1" i="0" lang="fr-FR" sz="700" u="none" cap="none" strike="noStrike">
                          <a:solidFill>
                            <a:srgbClr val="000000"/>
                          </a:solidFill>
                          <a:latin typeface="Calibri"/>
                          <a:ea typeface="Calibri"/>
                          <a:cs typeface="Calibri"/>
                          <a:sym typeface="Calibri"/>
                        </a:rPr>
                        <a:t>User Limits Management</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181"/>
                    </a:solidFill>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B0F0"/>
                    </a:solidFill>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3050">
                <a:tc>
                  <a:txBody>
                    <a:bodyPr/>
                    <a:lstStyle/>
                    <a:p>
                      <a:pPr indent="0" lvl="0" marL="0" marR="0" rtl="0" algn="ctr">
                        <a:spcBef>
                          <a:spcPts val="0"/>
                        </a:spcBef>
                        <a:spcAft>
                          <a:spcPts val="0"/>
                        </a:spcAft>
                        <a:buNone/>
                      </a:pPr>
                      <a:r>
                        <a:rPr b="1" i="0" lang="fr-FR" sz="700" u="none" cap="none" strike="noStrike">
                          <a:solidFill>
                            <a:srgbClr val="000000"/>
                          </a:solidFill>
                          <a:latin typeface="Calibri"/>
                          <a:ea typeface="Calibri"/>
                          <a:cs typeface="Calibri"/>
                          <a:sym typeface="Calibri"/>
                        </a:rPr>
                        <a:t>Card Limits Management</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181"/>
                    </a:solidFill>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B0F0"/>
                    </a:solidFill>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3050">
                <a:tc>
                  <a:txBody>
                    <a:bodyPr/>
                    <a:lstStyle/>
                    <a:p>
                      <a:pPr indent="0" lvl="0" marL="0" marR="0" rtl="0" algn="ctr">
                        <a:spcBef>
                          <a:spcPts val="0"/>
                        </a:spcBef>
                        <a:spcAft>
                          <a:spcPts val="0"/>
                        </a:spcAft>
                        <a:buNone/>
                      </a:pPr>
                      <a:r>
                        <a:rPr b="1" i="0" lang="fr-FR" sz="700" u="none" cap="none" strike="noStrike">
                          <a:solidFill>
                            <a:srgbClr val="000000"/>
                          </a:solidFill>
                          <a:latin typeface="Calibri"/>
                          <a:ea typeface="Calibri"/>
                          <a:cs typeface="Calibri"/>
                          <a:sym typeface="Calibri"/>
                        </a:rPr>
                        <a:t>Card Order LEGACY</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181"/>
                    </a:solidFill>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B0F0"/>
                    </a:solidFill>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3050">
                <a:tc>
                  <a:txBody>
                    <a:bodyPr/>
                    <a:lstStyle/>
                    <a:p>
                      <a:pPr indent="0" lvl="0" marL="0" marR="0" rtl="0" algn="ctr">
                        <a:spcBef>
                          <a:spcPts val="0"/>
                        </a:spcBef>
                        <a:spcAft>
                          <a:spcPts val="0"/>
                        </a:spcAft>
                        <a:buNone/>
                      </a:pPr>
                      <a:r>
                        <a:rPr b="1" i="0" lang="fr-FR" sz="700" u="none" cap="none" strike="noStrike">
                          <a:solidFill>
                            <a:srgbClr val="000000"/>
                          </a:solidFill>
                          <a:latin typeface="Calibri"/>
                          <a:ea typeface="Calibri"/>
                          <a:cs typeface="Calibri"/>
                          <a:sym typeface="Calibri"/>
                        </a:rPr>
                        <a:t>Card Order TARGET</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181"/>
                    </a:solidFill>
                  </a:tcPr>
                </a:tc>
                <a:tc>
                  <a:txBody>
                    <a:bodyPr/>
                    <a:lstStyle/>
                    <a:p>
                      <a:pPr indent="0" lvl="0" marL="0" marR="0" rtl="0" algn="l">
                        <a:spcBef>
                          <a:spcPts val="0"/>
                        </a:spcBef>
                        <a:spcAft>
                          <a:spcPts val="0"/>
                        </a:spcAft>
                        <a:buNone/>
                      </a:pPr>
                      <a:r>
                        <a:t/>
                      </a:r>
                      <a:endParaRPr b="0" i="0" sz="700" u="none" cap="none" strike="noStrike">
                        <a:solidFill>
                          <a:srgbClr val="000000"/>
                        </a:solidFill>
                        <a:latin typeface="Calibri"/>
                        <a:ea typeface="Calibri"/>
                        <a:cs typeface="Calibri"/>
                        <a:sym typeface="Calibri"/>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700" u="none" cap="none" strike="noStrike">
                        <a:solidFill>
                          <a:srgbClr val="000000"/>
                        </a:solidFill>
                        <a:latin typeface="Calibri"/>
                        <a:ea typeface="Calibri"/>
                        <a:cs typeface="Calibri"/>
                        <a:sym typeface="Calibri"/>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700" u="none" cap="none" strike="noStrike">
                        <a:solidFill>
                          <a:srgbClr val="000000"/>
                        </a:solidFill>
                        <a:latin typeface="Calibri"/>
                        <a:ea typeface="Calibri"/>
                        <a:cs typeface="Calibri"/>
                        <a:sym typeface="Calibri"/>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700" u="none" cap="none" strike="noStrike">
                        <a:solidFill>
                          <a:srgbClr val="000000"/>
                        </a:solidFill>
                        <a:latin typeface="Calibri"/>
                        <a:ea typeface="Calibri"/>
                        <a:cs typeface="Calibri"/>
                        <a:sym typeface="Calibri"/>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700" u="none" cap="none" strike="noStrike">
                        <a:solidFill>
                          <a:srgbClr val="000000"/>
                        </a:solidFill>
                        <a:latin typeface="Calibri"/>
                        <a:ea typeface="Calibri"/>
                        <a:cs typeface="Calibri"/>
                        <a:sym typeface="Calibri"/>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700" u="none" cap="none" strike="noStrike">
                        <a:solidFill>
                          <a:srgbClr val="000000"/>
                        </a:solidFill>
                        <a:latin typeface="Calibri"/>
                        <a:ea typeface="Calibri"/>
                        <a:cs typeface="Calibri"/>
                        <a:sym typeface="Calibri"/>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700" u="none" cap="none" strike="noStrike">
                        <a:solidFill>
                          <a:srgbClr val="000000"/>
                        </a:solidFill>
                        <a:latin typeface="Calibri"/>
                        <a:ea typeface="Calibri"/>
                        <a:cs typeface="Calibri"/>
                        <a:sym typeface="Calibri"/>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700" u="none" cap="none" strike="noStrike">
                        <a:solidFill>
                          <a:srgbClr val="000000"/>
                        </a:solidFill>
                        <a:latin typeface="Calibri"/>
                        <a:ea typeface="Calibri"/>
                        <a:cs typeface="Calibri"/>
                        <a:sym typeface="Calibri"/>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B0F0"/>
                    </a:solidFill>
                  </a:tcPr>
                </a:tc>
                <a:tc>
                  <a:txBody>
                    <a:bodyPr/>
                    <a:lstStyle/>
                    <a:p>
                      <a:pPr indent="0" lvl="0" marL="0" marR="0" rtl="0" algn="l">
                        <a:spcBef>
                          <a:spcPts val="0"/>
                        </a:spcBef>
                        <a:spcAft>
                          <a:spcPts val="0"/>
                        </a:spcAft>
                        <a:buNone/>
                      </a:pPr>
                      <a:r>
                        <a:t/>
                      </a:r>
                      <a:endParaRPr b="0" i="0" sz="700" u="none" cap="none" strike="noStrike">
                        <a:solidFill>
                          <a:srgbClr val="000000"/>
                        </a:solidFill>
                        <a:latin typeface="Calibri"/>
                        <a:ea typeface="Calibri"/>
                        <a:cs typeface="Calibri"/>
                        <a:sym typeface="Calibri"/>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700" u="none" cap="none" strike="noStrike">
                        <a:solidFill>
                          <a:srgbClr val="000000"/>
                        </a:solidFill>
                        <a:latin typeface="Calibri"/>
                        <a:ea typeface="Calibri"/>
                        <a:cs typeface="Calibri"/>
                        <a:sym typeface="Calibri"/>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700" u="none" cap="none" strike="noStrike">
                        <a:solidFill>
                          <a:srgbClr val="000000"/>
                        </a:solidFill>
                        <a:latin typeface="Calibri"/>
                        <a:ea typeface="Calibri"/>
                        <a:cs typeface="Calibri"/>
                        <a:sym typeface="Calibri"/>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700" u="none" cap="none" strike="noStrike">
                        <a:solidFill>
                          <a:srgbClr val="000000"/>
                        </a:solidFill>
                        <a:latin typeface="Calibri"/>
                        <a:ea typeface="Calibri"/>
                        <a:cs typeface="Calibri"/>
                        <a:sym typeface="Calibri"/>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700" u="none" cap="none" strike="noStrike">
                        <a:solidFill>
                          <a:srgbClr val="000000"/>
                        </a:solidFill>
                        <a:latin typeface="Calibri"/>
                        <a:ea typeface="Calibri"/>
                        <a:cs typeface="Calibri"/>
                        <a:sym typeface="Calibri"/>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700" u="none" cap="none" strike="noStrike">
                        <a:solidFill>
                          <a:srgbClr val="000000"/>
                        </a:solidFill>
                        <a:latin typeface="Calibri"/>
                        <a:ea typeface="Calibri"/>
                        <a:cs typeface="Calibri"/>
                        <a:sym typeface="Calibri"/>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700" u="none" cap="none" strike="noStrike">
                        <a:solidFill>
                          <a:srgbClr val="000000"/>
                        </a:solidFill>
                        <a:latin typeface="Calibri"/>
                        <a:ea typeface="Calibri"/>
                        <a:cs typeface="Calibri"/>
                        <a:sym typeface="Calibri"/>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700" u="none" cap="none" strike="noStrike">
                        <a:solidFill>
                          <a:srgbClr val="000000"/>
                        </a:solidFill>
                        <a:latin typeface="Calibri"/>
                        <a:ea typeface="Calibri"/>
                        <a:cs typeface="Calibri"/>
                        <a:sym typeface="Calibri"/>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700" u="none" cap="none" strike="noStrike">
                        <a:solidFill>
                          <a:srgbClr val="000000"/>
                        </a:solidFill>
                        <a:latin typeface="Calibri"/>
                        <a:ea typeface="Calibri"/>
                        <a:cs typeface="Calibri"/>
                        <a:sym typeface="Calibri"/>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700" u="none" cap="none" strike="noStrike">
                        <a:solidFill>
                          <a:srgbClr val="000000"/>
                        </a:solidFill>
                        <a:latin typeface="Calibri"/>
                        <a:ea typeface="Calibri"/>
                        <a:cs typeface="Calibri"/>
                        <a:sym typeface="Calibri"/>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700" u="none" cap="none" strike="noStrike">
                        <a:solidFill>
                          <a:srgbClr val="000000"/>
                        </a:solidFill>
                        <a:latin typeface="Calibri"/>
                        <a:ea typeface="Calibri"/>
                        <a:cs typeface="Calibri"/>
                        <a:sym typeface="Calibri"/>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700" u="none" cap="none" strike="noStrike">
                        <a:solidFill>
                          <a:srgbClr val="000000"/>
                        </a:solidFill>
                        <a:latin typeface="Calibri"/>
                        <a:ea typeface="Calibri"/>
                        <a:cs typeface="Calibri"/>
                        <a:sym typeface="Calibri"/>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700" u="none" cap="none" strike="noStrike">
                        <a:solidFill>
                          <a:srgbClr val="000000"/>
                        </a:solidFill>
                        <a:latin typeface="Calibri"/>
                        <a:ea typeface="Calibri"/>
                        <a:cs typeface="Calibri"/>
                        <a:sym typeface="Calibri"/>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700" u="none" cap="none" strike="noStrike">
                        <a:solidFill>
                          <a:srgbClr val="000000"/>
                        </a:solidFill>
                        <a:latin typeface="Calibri"/>
                        <a:ea typeface="Calibri"/>
                        <a:cs typeface="Calibri"/>
                        <a:sym typeface="Calibri"/>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700" u="none" cap="none" strike="noStrike">
                        <a:solidFill>
                          <a:srgbClr val="000000"/>
                        </a:solidFill>
                        <a:latin typeface="Calibri"/>
                        <a:ea typeface="Calibri"/>
                        <a:cs typeface="Calibri"/>
                        <a:sym typeface="Calibri"/>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700" u="none" cap="none" strike="noStrike">
                        <a:solidFill>
                          <a:srgbClr val="000000"/>
                        </a:solidFill>
                        <a:latin typeface="Calibri"/>
                        <a:ea typeface="Calibri"/>
                        <a:cs typeface="Calibri"/>
                        <a:sym typeface="Calibri"/>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700" u="none" cap="none" strike="noStrike">
                        <a:solidFill>
                          <a:srgbClr val="000000"/>
                        </a:solidFill>
                        <a:latin typeface="Calibri"/>
                        <a:ea typeface="Calibri"/>
                        <a:cs typeface="Calibri"/>
                        <a:sym typeface="Calibri"/>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700" u="none" cap="none" strike="noStrike">
                        <a:solidFill>
                          <a:srgbClr val="000000"/>
                        </a:solidFill>
                        <a:latin typeface="Calibri"/>
                        <a:ea typeface="Calibri"/>
                        <a:cs typeface="Calibri"/>
                        <a:sym typeface="Calibri"/>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700" u="none" cap="none" strike="noStrike">
                        <a:solidFill>
                          <a:srgbClr val="000000"/>
                        </a:solidFill>
                        <a:latin typeface="Calibri"/>
                        <a:ea typeface="Calibri"/>
                        <a:cs typeface="Calibri"/>
                        <a:sym typeface="Calibri"/>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700" u="none" cap="none" strike="noStrike">
                        <a:solidFill>
                          <a:srgbClr val="000000"/>
                        </a:solidFill>
                        <a:latin typeface="Calibri"/>
                        <a:ea typeface="Calibri"/>
                        <a:cs typeface="Calibri"/>
                        <a:sym typeface="Calibri"/>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700" u="none" cap="none" strike="noStrike">
                        <a:solidFill>
                          <a:srgbClr val="000000"/>
                        </a:solidFill>
                        <a:latin typeface="Calibri"/>
                        <a:ea typeface="Calibri"/>
                        <a:cs typeface="Calibri"/>
                        <a:sym typeface="Calibri"/>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700" u="none" cap="none" strike="noStrike">
                        <a:solidFill>
                          <a:srgbClr val="000000"/>
                        </a:solidFill>
                        <a:latin typeface="Calibri"/>
                        <a:ea typeface="Calibri"/>
                        <a:cs typeface="Calibri"/>
                        <a:sym typeface="Calibri"/>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700" u="none" cap="none" strike="noStrike">
                        <a:solidFill>
                          <a:srgbClr val="000000"/>
                        </a:solidFill>
                        <a:latin typeface="Calibri"/>
                        <a:ea typeface="Calibri"/>
                        <a:cs typeface="Calibri"/>
                        <a:sym typeface="Calibri"/>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700" u="none" cap="none" strike="noStrike">
                        <a:solidFill>
                          <a:srgbClr val="000000"/>
                        </a:solidFill>
                        <a:latin typeface="Calibri"/>
                        <a:ea typeface="Calibri"/>
                        <a:cs typeface="Calibri"/>
                        <a:sym typeface="Calibri"/>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700" u="none" cap="none" strike="noStrike">
                        <a:solidFill>
                          <a:srgbClr val="000000"/>
                        </a:solidFill>
                        <a:latin typeface="Calibri"/>
                        <a:ea typeface="Calibri"/>
                        <a:cs typeface="Calibri"/>
                        <a:sym typeface="Calibri"/>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700" u="none" cap="none" strike="noStrike">
                        <a:solidFill>
                          <a:srgbClr val="000000"/>
                        </a:solidFill>
                        <a:latin typeface="Calibri"/>
                        <a:ea typeface="Calibri"/>
                        <a:cs typeface="Calibri"/>
                        <a:sym typeface="Calibri"/>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700" u="none" cap="none" strike="noStrike">
                        <a:solidFill>
                          <a:srgbClr val="000000"/>
                        </a:solidFill>
                        <a:latin typeface="Calibri"/>
                        <a:ea typeface="Calibri"/>
                        <a:cs typeface="Calibri"/>
                        <a:sym typeface="Calibri"/>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3050">
                <a:tc>
                  <a:txBody>
                    <a:bodyPr/>
                    <a:lstStyle/>
                    <a:p>
                      <a:pPr indent="0" lvl="0" marL="0" marR="0" rtl="0" algn="ctr">
                        <a:spcBef>
                          <a:spcPts val="0"/>
                        </a:spcBef>
                        <a:spcAft>
                          <a:spcPts val="0"/>
                        </a:spcAft>
                        <a:buNone/>
                      </a:pPr>
                      <a:r>
                        <a:rPr b="1" i="0" lang="fr-FR" sz="700" u="none" cap="none" strike="noStrike">
                          <a:solidFill>
                            <a:srgbClr val="000000"/>
                          </a:solidFill>
                          <a:latin typeface="Calibri"/>
                          <a:ea typeface="Calibri"/>
                          <a:cs typeface="Calibri"/>
                          <a:sym typeface="Calibri"/>
                        </a:rPr>
                        <a:t>Card Operations</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181"/>
                    </a:solidFill>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B0F0"/>
                    </a:solidFill>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3050">
                <a:tc>
                  <a:txBody>
                    <a:bodyPr/>
                    <a:lstStyle/>
                    <a:p>
                      <a:pPr indent="0" lvl="0" marL="0" marR="0" rtl="0" algn="ctr">
                        <a:spcBef>
                          <a:spcPts val="0"/>
                        </a:spcBef>
                        <a:spcAft>
                          <a:spcPts val="0"/>
                        </a:spcAft>
                        <a:buNone/>
                      </a:pPr>
                      <a:r>
                        <a:rPr b="1" i="0" lang="fr-FR" sz="700" u="none" cap="none" strike="noStrike">
                          <a:solidFill>
                            <a:srgbClr val="000000"/>
                          </a:solidFill>
                          <a:latin typeface="Calibri"/>
                          <a:ea typeface="Calibri"/>
                          <a:cs typeface="Calibri"/>
                          <a:sym typeface="Calibri"/>
                        </a:rPr>
                        <a:t>Card Operations Reversal</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181"/>
                    </a:solidFill>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B0F0"/>
                    </a:solidFill>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3050">
                <a:tc>
                  <a:txBody>
                    <a:bodyPr/>
                    <a:lstStyle/>
                    <a:p>
                      <a:pPr indent="0" lvl="0" marL="0" marR="0" rtl="0" algn="ctr">
                        <a:spcBef>
                          <a:spcPts val="0"/>
                        </a:spcBef>
                        <a:spcAft>
                          <a:spcPts val="0"/>
                        </a:spcAft>
                        <a:buNone/>
                      </a:pPr>
                      <a:r>
                        <a:rPr b="1" i="0" lang="fr-FR" sz="700" u="none" cap="none" strike="noStrike">
                          <a:solidFill>
                            <a:srgbClr val="000000"/>
                          </a:solidFill>
                          <a:latin typeface="Calibri"/>
                          <a:ea typeface="Calibri"/>
                          <a:cs typeface="Calibri"/>
                          <a:sym typeface="Calibri"/>
                        </a:rPr>
                        <a:t>Card Operations Clearing</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181"/>
                    </a:solidFill>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B0F0"/>
                    </a:solidFill>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3050">
                <a:tc>
                  <a:txBody>
                    <a:bodyPr/>
                    <a:lstStyle/>
                    <a:p>
                      <a:pPr indent="0" lvl="0" marL="0" marR="0" rtl="0" algn="ctr">
                        <a:spcBef>
                          <a:spcPts val="0"/>
                        </a:spcBef>
                        <a:spcAft>
                          <a:spcPts val="0"/>
                        </a:spcAft>
                        <a:buNone/>
                      </a:pPr>
                      <a:r>
                        <a:rPr b="1" i="0" lang="fr-FR" sz="700" u="none" cap="none" strike="noStrike">
                          <a:solidFill>
                            <a:srgbClr val="000000"/>
                          </a:solidFill>
                          <a:latin typeface="Calibri"/>
                          <a:ea typeface="Calibri"/>
                          <a:cs typeface="Calibri"/>
                          <a:sym typeface="Calibri"/>
                        </a:rPr>
                        <a:t>P2P</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181"/>
                    </a:solidFill>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B0F0"/>
                    </a:solidFill>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3050">
                <a:tc>
                  <a:txBody>
                    <a:bodyPr/>
                    <a:lstStyle/>
                    <a:p>
                      <a:pPr indent="0" lvl="0" marL="0" marR="0" rtl="0" algn="ctr">
                        <a:spcBef>
                          <a:spcPts val="0"/>
                        </a:spcBef>
                        <a:spcAft>
                          <a:spcPts val="0"/>
                        </a:spcAft>
                        <a:buNone/>
                      </a:pPr>
                      <a:r>
                        <a:rPr b="1" i="0" lang="fr-FR" sz="700" u="none" cap="none" strike="noStrike">
                          <a:solidFill>
                            <a:srgbClr val="000000"/>
                          </a:solidFill>
                          <a:latin typeface="Calibri"/>
                          <a:ea typeface="Calibri"/>
                          <a:cs typeface="Calibri"/>
                          <a:sym typeface="Calibri"/>
                        </a:rPr>
                        <a:t>SCT in</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181"/>
                    </a:solidFill>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B0F0"/>
                    </a:solidFill>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3050">
                <a:tc>
                  <a:txBody>
                    <a:bodyPr/>
                    <a:lstStyle/>
                    <a:p>
                      <a:pPr indent="0" lvl="0" marL="0" marR="0" rtl="0" algn="ctr">
                        <a:spcBef>
                          <a:spcPts val="0"/>
                        </a:spcBef>
                        <a:spcAft>
                          <a:spcPts val="0"/>
                        </a:spcAft>
                        <a:buNone/>
                      </a:pPr>
                      <a:r>
                        <a:rPr b="1" i="0" lang="fr-FR" sz="700" u="none" cap="none" strike="noStrike">
                          <a:solidFill>
                            <a:srgbClr val="000000"/>
                          </a:solidFill>
                          <a:latin typeface="Calibri"/>
                          <a:ea typeface="Calibri"/>
                          <a:cs typeface="Calibri"/>
                          <a:sym typeface="Calibri"/>
                        </a:rPr>
                        <a:t>SCT out</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181"/>
                    </a:solidFill>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B0F0"/>
                    </a:solidFill>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3050">
                <a:tc>
                  <a:txBody>
                    <a:bodyPr/>
                    <a:lstStyle/>
                    <a:p>
                      <a:pPr indent="0" lvl="0" marL="0" marR="0" rtl="0" algn="ctr">
                        <a:spcBef>
                          <a:spcPts val="0"/>
                        </a:spcBef>
                        <a:spcAft>
                          <a:spcPts val="0"/>
                        </a:spcAft>
                        <a:buNone/>
                      </a:pPr>
                      <a:r>
                        <a:rPr b="1" i="0" lang="fr-FR" sz="700" u="none" cap="none" strike="noStrike">
                          <a:solidFill>
                            <a:srgbClr val="000000"/>
                          </a:solidFill>
                          <a:latin typeface="Calibri"/>
                          <a:ea typeface="Calibri"/>
                          <a:cs typeface="Calibri"/>
                          <a:sym typeface="Calibri"/>
                        </a:rPr>
                        <a:t>SDD</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181"/>
                    </a:solidFill>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B0F0"/>
                    </a:solidFill>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3050">
                <a:tc>
                  <a:txBody>
                    <a:bodyPr/>
                    <a:lstStyle/>
                    <a:p>
                      <a:pPr indent="0" lvl="0" marL="0" marR="0" rtl="0" algn="ctr">
                        <a:spcBef>
                          <a:spcPts val="0"/>
                        </a:spcBef>
                        <a:spcAft>
                          <a:spcPts val="0"/>
                        </a:spcAft>
                        <a:buNone/>
                      </a:pPr>
                      <a:r>
                        <a:rPr b="1" i="0" lang="fr-FR" sz="700" u="none" cap="none" strike="noStrike">
                          <a:solidFill>
                            <a:srgbClr val="000000"/>
                          </a:solidFill>
                          <a:latin typeface="Calibri"/>
                          <a:ea typeface="Calibri"/>
                          <a:cs typeface="Calibri"/>
                          <a:sym typeface="Calibri"/>
                        </a:rPr>
                        <a:t>Beneficiary bank account mngmt</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181"/>
                    </a:solidFill>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B0F0"/>
                    </a:solidFill>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3050">
                <a:tc>
                  <a:txBody>
                    <a:bodyPr/>
                    <a:lstStyle/>
                    <a:p>
                      <a:pPr indent="0" lvl="0" marL="0" marR="0" rtl="0" algn="ctr">
                        <a:spcBef>
                          <a:spcPts val="0"/>
                        </a:spcBef>
                        <a:spcAft>
                          <a:spcPts val="0"/>
                        </a:spcAft>
                        <a:buNone/>
                      </a:pPr>
                      <a:r>
                        <a:rPr b="1" i="0" lang="fr-FR" sz="700" u="none" cap="none" strike="noStrike">
                          <a:solidFill>
                            <a:srgbClr val="000000"/>
                          </a:solidFill>
                          <a:latin typeface="Calibri"/>
                          <a:ea typeface="Calibri"/>
                          <a:cs typeface="Calibri"/>
                          <a:sym typeface="Calibri"/>
                        </a:rPr>
                        <a:t>Get Hmac</a:t>
                      </a:r>
                      <a:endParaRPr b="1" i="0" sz="700" u="none" cap="none" strike="noStrike">
                        <a:solidFill>
                          <a:srgbClr val="000000"/>
                        </a:solidFill>
                        <a:latin typeface="Calibri"/>
                        <a:ea typeface="Calibri"/>
                        <a:cs typeface="Calibri"/>
                        <a:sym typeface="Calibri"/>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181"/>
                    </a:solidFill>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B0F0"/>
                    </a:solidFill>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3050">
                <a:tc>
                  <a:txBody>
                    <a:bodyPr/>
                    <a:lstStyle/>
                    <a:p>
                      <a:pPr indent="0" lvl="0" marL="0" marR="0" rtl="0" algn="ctr">
                        <a:spcBef>
                          <a:spcPts val="0"/>
                        </a:spcBef>
                        <a:spcAft>
                          <a:spcPts val="0"/>
                        </a:spcAft>
                        <a:buNone/>
                      </a:pPr>
                      <a:r>
                        <a:rPr b="1" i="0" lang="fr-FR" sz="700" u="none" cap="none" strike="noStrike">
                          <a:solidFill>
                            <a:srgbClr val="000000"/>
                          </a:solidFill>
                          <a:latin typeface="Calibri"/>
                          <a:ea typeface="Calibri"/>
                          <a:cs typeface="Calibri"/>
                          <a:sym typeface="Calibri"/>
                        </a:rPr>
                        <a:t>Selfcare - WishPIN</a:t>
                      </a:r>
                      <a:endParaRPr b="1" i="0" sz="700" u="none" cap="none" strike="noStrike">
                        <a:solidFill>
                          <a:srgbClr val="000000"/>
                        </a:solidFill>
                        <a:latin typeface="Calibri"/>
                        <a:ea typeface="Calibri"/>
                        <a:cs typeface="Calibri"/>
                        <a:sym typeface="Calibri"/>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181"/>
                    </a:solidFill>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3050">
                <a:tc>
                  <a:txBody>
                    <a:bodyPr/>
                    <a:lstStyle/>
                    <a:p>
                      <a:pPr indent="0" lvl="0" marL="0" marR="0" rtl="0" algn="ctr">
                        <a:spcBef>
                          <a:spcPts val="0"/>
                        </a:spcBef>
                        <a:spcAft>
                          <a:spcPts val="0"/>
                        </a:spcAft>
                        <a:buNone/>
                      </a:pPr>
                      <a:r>
                        <a:rPr b="1" i="0" lang="fr-FR" sz="700" u="none" cap="none" strike="noStrike">
                          <a:solidFill>
                            <a:srgbClr val="000000"/>
                          </a:solidFill>
                          <a:latin typeface="Calibri"/>
                          <a:ea typeface="Calibri"/>
                          <a:cs typeface="Calibri"/>
                          <a:sym typeface="Calibri"/>
                        </a:rPr>
                        <a:t>Billing P2P</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181"/>
                    </a:solidFill>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B0F0"/>
                    </a:solidFill>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3050">
                <a:tc>
                  <a:txBody>
                    <a:bodyPr/>
                    <a:lstStyle/>
                    <a:p>
                      <a:pPr indent="0" lvl="0" marL="0" marR="0" rtl="0" algn="ctr">
                        <a:spcBef>
                          <a:spcPts val="0"/>
                        </a:spcBef>
                        <a:spcAft>
                          <a:spcPts val="0"/>
                        </a:spcAft>
                        <a:buNone/>
                      </a:pPr>
                      <a:r>
                        <a:rPr b="1" i="0" lang="fr-FR" sz="700" u="none" cap="none" strike="noStrike">
                          <a:solidFill>
                            <a:srgbClr val="000000"/>
                          </a:solidFill>
                          <a:latin typeface="Calibri"/>
                          <a:ea typeface="Calibri"/>
                          <a:cs typeface="Calibri"/>
                          <a:sym typeface="Calibri"/>
                        </a:rPr>
                        <a:t>Selfcare LEGACY</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181"/>
                    </a:solidFill>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B0F0"/>
                    </a:solidFill>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3050">
                <a:tc>
                  <a:txBody>
                    <a:bodyPr/>
                    <a:lstStyle/>
                    <a:p>
                      <a:pPr indent="0" lvl="0" marL="0" marR="0" rtl="0" algn="ctr">
                        <a:spcBef>
                          <a:spcPts val="0"/>
                        </a:spcBef>
                        <a:spcAft>
                          <a:spcPts val="0"/>
                        </a:spcAft>
                        <a:buNone/>
                      </a:pPr>
                      <a:r>
                        <a:rPr b="1" i="0" lang="fr-FR" sz="700" u="none" cap="none" strike="noStrike">
                          <a:solidFill>
                            <a:srgbClr val="000000"/>
                          </a:solidFill>
                          <a:latin typeface="Calibri"/>
                          <a:ea typeface="Calibri"/>
                          <a:cs typeface="Calibri"/>
                          <a:sym typeface="Calibri"/>
                        </a:rPr>
                        <a:t>Selfcare TARGET</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181"/>
                    </a:solidFill>
                  </a:tcPr>
                </a:tc>
                <a:tc>
                  <a:txBody>
                    <a:bodyPr/>
                    <a:lstStyle/>
                    <a:p>
                      <a:pPr indent="0" lvl="0" marL="0" marR="0" rtl="0" algn="l">
                        <a:spcBef>
                          <a:spcPts val="0"/>
                        </a:spcBef>
                        <a:spcAft>
                          <a:spcPts val="0"/>
                        </a:spcAft>
                        <a:buNone/>
                      </a:pPr>
                      <a:r>
                        <a:t/>
                      </a:r>
                      <a:endParaRPr b="0" i="0" sz="700" u="none" cap="none" strike="noStrike">
                        <a:solidFill>
                          <a:srgbClr val="000000"/>
                        </a:solidFill>
                        <a:latin typeface="Calibri"/>
                        <a:ea typeface="Calibri"/>
                        <a:cs typeface="Calibri"/>
                        <a:sym typeface="Calibri"/>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700" u="none" cap="none" strike="noStrike">
                        <a:solidFill>
                          <a:srgbClr val="000000"/>
                        </a:solidFill>
                        <a:latin typeface="Calibri"/>
                        <a:ea typeface="Calibri"/>
                        <a:cs typeface="Calibri"/>
                        <a:sym typeface="Calibri"/>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700" u="none" cap="none" strike="noStrike">
                        <a:solidFill>
                          <a:srgbClr val="000000"/>
                        </a:solidFill>
                        <a:latin typeface="Calibri"/>
                        <a:ea typeface="Calibri"/>
                        <a:cs typeface="Calibri"/>
                        <a:sym typeface="Calibri"/>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700" u="none" cap="none" strike="noStrike">
                        <a:solidFill>
                          <a:srgbClr val="000000"/>
                        </a:solidFill>
                        <a:latin typeface="Calibri"/>
                        <a:ea typeface="Calibri"/>
                        <a:cs typeface="Calibri"/>
                        <a:sym typeface="Calibri"/>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700" u="none" cap="none" strike="noStrike">
                        <a:solidFill>
                          <a:srgbClr val="000000"/>
                        </a:solidFill>
                        <a:latin typeface="Calibri"/>
                        <a:ea typeface="Calibri"/>
                        <a:cs typeface="Calibri"/>
                        <a:sym typeface="Calibri"/>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700" u="none" cap="none" strike="noStrike">
                        <a:solidFill>
                          <a:srgbClr val="000000"/>
                        </a:solidFill>
                        <a:latin typeface="Calibri"/>
                        <a:ea typeface="Calibri"/>
                        <a:cs typeface="Calibri"/>
                        <a:sym typeface="Calibri"/>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700" u="none" cap="none" strike="noStrike">
                        <a:solidFill>
                          <a:srgbClr val="000000"/>
                        </a:solidFill>
                        <a:latin typeface="Calibri"/>
                        <a:ea typeface="Calibri"/>
                        <a:cs typeface="Calibri"/>
                        <a:sym typeface="Calibri"/>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700" u="none" cap="none" strike="noStrike">
                        <a:solidFill>
                          <a:srgbClr val="000000"/>
                        </a:solidFill>
                        <a:latin typeface="Calibri"/>
                        <a:ea typeface="Calibri"/>
                        <a:cs typeface="Calibri"/>
                        <a:sym typeface="Calibri"/>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700" u="none" cap="none" strike="noStrike">
                        <a:solidFill>
                          <a:srgbClr val="000000"/>
                        </a:solidFill>
                        <a:latin typeface="Calibri"/>
                        <a:ea typeface="Calibri"/>
                        <a:cs typeface="Calibri"/>
                        <a:sym typeface="Calibri"/>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700" u="none" cap="none" strike="noStrike">
                        <a:solidFill>
                          <a:srgbClr val="000000"/>
                        </a:solidFill>
                        <a:latin typeface="Calibri"/>
                        <a:ea typeface="Calibri"/>
                        <a:cs typeface="Calibri"/>
                        <a:sym typeface="Calibri"/>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700" u="none" cap="none" strike="noStrike">
                        <a:solidFill>
                          <a:srgbClr val="000000"/>
                        </a:solidFill>
                        <a:latin typeface="Calibri"/>
                        <a:ea typeface="Calibri"/>
                        <a:cs typeface="Calibri"/>
                        <a:sym typeface="Calibri"/>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700" u="none" cap="none" strike="noStrike">
                        <a:solidFill>
                          <a:srgbClr val="000000"/>
                        </a:solidFill>
                        <a:latin typeface="Calibri"/>
                        <a:ea typeface="Calibri"/>
                        <a:cs typeface="Calibri"/>
                        <a:sym typeface="Calibri"/>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700" u="none" cap="none" strike="noStrike">
                        <a:solidFill>
                          <a:srgbClr val="000000"/>
                        </a:solidFill>
                        <a:latin typeface="Calibri"/>
                        <a:ea typeface="Calibri"/>
                        <a:cs typeface="Calibri"/>
                        <a:sym typeface="Calibri"/>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700" u="none" cap="none" strike="noStrike">
                        <a:solidFill>
                          <a:srgbClr val="000000"/>
                        </a:solidFill>
                        <a:latin typeface="Calibri"/>
                        <a:ea typeface="Calibri"/>
                        <a:cs typeface="Calibri"/>
                        <a:sym typeface="Calibri"/>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B0F0"/>
                    </a:solidFill>
                  </a:tcPr>
                </a:tc>
                <a:tc>
                  <a:txBody>
                    <a:bodyPr/>
                    <a:lstStyle/>
                    <a:p>
                      <a:pPr indent="0" lvl="0" marL="0" marR="0" rtl="0" algn="l">
                        <a:spcBef>
                          <a:spcPts val="0"/>
                        </a:spcBef>
                        <a:spcAft>
                          <a:spcPts val="0"/>
                        </a:spcAft>
                        <a:buNone/>
                      </a:pPr>
                      <a:r>
                        <a:t/>
                      </a:r>
                      <a:endParaRPr b="0" i="0" sz="700" u="none" cap="none" strike="noStrike">
                        <a:solidFill>
                          <a:srgbClr val="000000"/>
                        </a:solidFill>
                        <a:latin typeface="Calibri"/>
                        <a:ea typeface="Calibri"/>
                        <a:cs typeface="Calibri"/>
                        <a:sym typeface="Calibri"/>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700" u="none" cap="none" strike="noStrike">
                        <a:solidFill>
                          <a:srgbClr val="000000"/>
                        </a:solidFill>
                        <a:latin typeface="Calibri"/>
                        <a:ea typeface="Calibri"/>
                        <a:cs typeface="Calibri"/>
                        <a:sym typeface="Calibri"/>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700" u="none" cap="none" strike="noStrike">
                        <a:solidFill>
                          <a:srgbClr val="000000"/>
                        </a:solidFill>
                        <a:latin typeface="Calibri"/>
                        <a:ea typeface="Calibri"/>
                        <a:cs typeface="Calibri"/>
                        <a:sym typeface="Calibri"/>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700" u="none" cap="none" strike="noStrike">
                        <a:solidFill>
                          <a:srgbClr val="000000"/>
                        </a:solidFill>
                        <a:latin typeface="Calibri"/>
                        <a:ea typeface="Calibri"/>
                        <a:cs typeface="Calibri"/>
                        <a:sym typeface="Calibri"/>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700" u="none" cap="none" strike="noStrike">
                        <a:solidFill>
                          <a:srgbClr val="000000"/>
                        </a:solidFill>
                        <a:latin typeface="Calibri"/>
                        <a:ea typeface="Calibri"/>
                        <a:cs typeface="Calibri"/>
                        <a:sym typeface="Calibri"/>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700" u="none" cap="none" strike="noStrike">
                        <a:solidFill>
                          <a:srgbClr val="000000"/>
                        </a:solidFill>
                        <a:latin typeface="Calibri"/>
                        <a:ea typeface="Calibri"/>
                        <a:cs typeface="Calibri"/>
                        <a:sym typeface="Calibri"/>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700" u="none" cap="none" strike="noStrike">
                        <a:solidFill>
                          <a:srgbClr val="000000"/>
                        </a:solidFill>
                        <a:latin typeface="Calibri"/>
                        <a:ea typeface="Calibri"/>
                        <a:cs typeface="Calibri"/>
                        <a:sym typeface="Calibri"/>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700" u="none" cap="none" strike="noStrike">
                        <a:solidFill>
                          <a:srgbClr val="000000"/>
                        </a:solidFill>
                        <a:latin typeface="Calibri"/>
                        <a:ea typeface="Calibri"/>
                        <a:cs typeface="Calibri"/>
                        <a:sym typeface="Calibri"/>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700" u="none" cap="none" strike="noStrike">
                        <a:solidFill>
                          <a:srgbClr val="000000"/>
                        </a:solidFill>
                        <a:latin typeface="Calibri"/>
                        <a:ea typeface="Calibri"/>
                        <a:cs typeface="Calibri"/>
                        <a:sym typeface="Calibri"/>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700" u="none" cap="none" strike="noStrike">
                        <a:solidFill>
                          <a:srgbClr val="000000"/>
                        </a:solidFill>
                        <a:latin typeface="Calibri"/>
                        <a:ea typeface="Calibri"/>
                        <a:cs typeface="Calibri"/>
                        <a:sym typeface="Calibri"/>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700" u="none" cap="none" strike="noStrike">
                        <a:solidFill>
                          <a:srgbClr val="000000"/>
                        </a:solidFill>
                        <a:latin typeface="Calibri"/>
                        <a:ea typeface="Calibri"/>
                        <a:cs typeface="Calibri"/>
                        <a:sym typeface="Calibri"/>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700" u="none" cap="none" strike="noStrike">
                        <a:solidFill>
                          <a:srgbClr val="000000"/>
                        </a:solidFill>
                        <a:latin typeface="Calibri"/>
                        <a:ea typeface="Calibri"/>
                        <a:cs typeface="Calibri"/>
                        <a:sym typeface="Calibri"/>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700" u="none" cap="none" strike="noStrike">
                        <a:solidFill>
                          <a:srgbClr val="000000"/>
                        </a:solidFill>
                        <a:latin typeface="Calibri"/>
                        <a:ea typeface="Calibri"/>
                        <a:cs typeface="Calibri"/>
                        <a:sym typeface="Calibri"/>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700" u="none" cap="none" strike="noStrike">
                        <a:solidFill>
                          <a:srgbClr val="000000"/>
                        </a:solidFill>
                        <a:latin typeface="Calibri"/>
                        <a:ea typeface="Calibri"/>
                        <a:cs typeface="Calibri"/>
                        <a:sym typeface="Calibri"/>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700" u="none" cap="none" strike="noStrike">
                        <a:solidFill>
                          <a:srgbClr val="000000"/>
                        </a:solidFill>
                        <a:latin typeface="Calibri"/>
                        <a:ea typeface="Calibri"/>
                        <a:cs typeface="Calibri"/>
                        <a:sym typeface="Calibri"/>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700" u="none" cap="none" strike="noStrike">
                        <a:solidFill>
                          <a:srgbClr val="000000"/>
                        </a:solidFill>
                        <a:latin typeface="Calibri"/>
                        <a:ea typeface="Calibri"/>
                        <a:cs typeface="Calibri"/>
                        <a:sym typeface="Calibri"/>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700" u="none" cap="none" strike="noStrike">
                        <a:solidFill>
                          <a:srgbClr val="000000"/>
                        </a:solidFill>
                        <a:latin typeface="Calibri"/>
                        <a:ea typeface="Calibri"/>
                        <a:cs typeface="Calibri"/>
                        <a:sym typeface="Calibri"/>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700" u="none" cap="none" strike="noStrike">
                        <a:solidFill>
                          <a:srgbClr val="000000"/>
                        </a:solidFill>
                        <a:latin typeface="Calibri"/>
                        <a:ea typeface="Calibri"/>
                        <a:cs typeface="Calibri"/>
                        <a:sym typeface="Calibri"/>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700" u="none" cap="none" strike="noStrike">
                        <a:solidFill>
                          <a:srgbClr val="000000"/>
                        </a:solidFill>
                        <a:latin typeface="Calibri"/>
                        <a:ea typeface="Calibri"/>
                        <a:cs typeface="Calibri"/>
                        <a:sym typeface="Calibri"/>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700" u="none" cap="none" strike="noStrike">
                        <a:solidFill>
                          <a:srgbClr val="000000"/>
                        </a:solidFill>
                        <a:latin typeface="Calibri"/>
                        <a:ea typeface="Calibri"/>
                        <a:cs typeface="Calibri"/>
                        <a:sym typeface="Calibri"/>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700" u="none" cap="none" strike="noStrike">
                        <a:solidFill>
                          <a:srgbClr val="000000"/>
                        </a:solidFill>
                        <a:latin typeface="Calibri"/>
                        <a:ea typeface="Calibri"/>
                        <a:cs typeface="Calibri"/>
                        <a:sym typeface="Calibri"/>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3050">
                <a:tc>
                  <a:txBody>
                    <a:bodyPr/>
                    <a:lstStyle/>
                    <a:p>
                      <a:pPr indent="0" lvl="0" marL="0" marR="0" rtl="0" algn="ctr">
                        <a:spcBef>
                          <a:spcPts val="0"/>
                        </a:spcBef>
                        <a:spcAft>
                          <a:spcPts val="0"/>
                        </a:spcAft>
                        <a:buNone/>
                      </a:pPr>
                      <a:r>
                        <a:rPr b="1" i="0" lang="fr-FR" sz="700" u="none" cap="none" strike="noStrike">
                          <a:solidFill>
                            <a:srgbClr val="000000"/>
                          </a:solidFill>
                          <a:latin typeface="Calibri"/>
                          <a:ea typeface="Calibri"/>
                          <a:cs typeface="Calibri"/>
                          <a:sym typeface="Calibri"/>
                        </a:rPr>
                        <a:t>Selfcare - Get Pin</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181"/>
                    </a:solidFill>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B0F0"/>
                    </a:solidFill>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3050">
                <a:tc>
                  <a:txBody>
                    <a:bodyPr/>
                    <a:lstStyle/>
                    <a:p>
                      <a:pPr indent="0" lvl="0" marL="0" marR="0" rtl="0" algn="ctr">
                        <a:spcBef>
                          <a:spcPts val="0"/>
                        </a:spcBef>
                        <a:spcAft>
                          <a:spcPts val="0"/>
                        </a:spcAft>
                        <a:buNone/>
                      </a:pPr>
                      <a:r>
                        <a:rPr b="1" i="0" lang="fr-FR" sz="700" u="none" cap="none" strike="noStrike">
                          <a:solidFill>
                            <a:srgbClr val="000000"/>
                          </a:solidFill>
                          <a:latin typeface="Calibri"/>
                          <a:ea typeface="Calibri"/>
                          <a:cs typeface="Calibri"/>
                          <a:sym typeface="Calibri"/>
                        </a:rPr>
                        <a:t>Apple-pay in-app provisionning SDK</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181"/>
                    </a:solidFill>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B0F0"/>
                    </a:solidFill>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3050">
                <a:tc>
                  <a:txBody>
                    <a:bodyPr/>
                    <a:lstStyle/>
                    <a:p>
                      <a:pPr indent="0" lvl="0" marL="0" marR="0" rtl="0" algn="ctr">
                        <a:spcBef>
                          <a:spcPts val="0"/>
                        </a:spcBef>
                        <a:spcAft>
                          <a:spcPts val="0"/>
                        </a:spcAft>
                        <a:buNone/>
                      </a:pPr>
                      <a:r>
                        <a:rPr b="1" i="0" lang="fr-FR" sz="700" u="none" cap="none" strike="noStrike">
                          <a:solidFill>
                            <a:srgbClr val="000000"/>
                          </a:solidFill>
                          <a:latin typeface="Calibri"/>
                          <a:ea typeface="Calibri"/>
                          <a:cs typeface="Calibri"/>
                          <a:sym typeface="Calibri"/>
                        </a:rPr>
                        <a:t>X-pay wallet provisionning OTP verification</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181"/>
                    </a:solidFill>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B0F0"/>
                    </a:solidFill>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3050">
                <a:tc>
                  <a:txBody>
                    <a:bodyPr/>
                    <a:lstStyle/>
                    <a:p>
                      <a:pPr indent="0" lvl="0" marL="0" marR="0" rtl="0" algn="ctr">
                        <a:spcBef>
                          <a:spcPts val="0"/>
                        </a:spcBef>
                        <a:spcAft>
                          <a:spcPts val="0"/>
                        </a:spcAft>
                        <a:buNone/>
                      </a:pPr>
                      <a:r>
                        <a:rPr b="1" i="0" lang="fr-FR" sz="700" u="none" cap="none" strike="noStrike">
                          <a:solidFill>
                            <a:srgbClr val="000000"/>
                          </a:solidFill>
                          <a:latin typeface="Calibri"/>
                          <a:ea typeface="Calibri"/>
                          <a:cs typeface="Calibri"/>
                          <a:sym typeface="Calibri"/>
                        </a:rPr>
                        <a:t>Xpay wallet provisionning in-app verification</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181"/>
                    </a:solidFill>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B0F0"/>
                    </a:solidFill>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86900">
                <a:tc>
                  <a:txBody>
                    <a:bodyPr/>
                    <a:lstStyle/>
                    <a:p>
                      <a:pPr indent="0" lvl="0" marL="0" marR="0" rtl="0" algn="ctr">
                        <a:spcBef>
                          <a:spcPts val="0"/>
                        </a:spcBef>
                        <a:spcAft>
                          <a:spcPts val="0"/>
                        </a:spcAft>
                        <a:buNone/>
                      </a:pPr>
                      <a:r>
                        <a:rPr b="1" i="0" lang="fr-FR" sz="700" u="none" cap="none" strike="noStrike">
                          <a:solidFill>
                            <a:srgbClr val="000000"/>
                          </a:solidFill>
                          <a:latin typeface="Calibri"/>
                          <a:ea typeface="Calibri"/>
                          <a:cs typeface="Calibri"/>
                          <a:sym typeface="Calibri"/>
                        </a:rPr>
                        <a:t>Bank Statement</a:t>
                      </a:r>
                      <a:endParaRPr b="1" i="0" sz="700" u="none" cap="none" strike="noStrike">
                        <a:solidFill>
                          <a:srgbClr val="000000"/>
                        </a:solidFill>
                        <a:latin typeface="Calibri"/>
                        <a:ea typeface="Calibri"/>
                        <a:cs typeface="Calibri"/>
                        <a:sym typeface="Calibri"/>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181"/>
                    </a:solidFill>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B0F0"/>
                    </a:solidFill>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3050">
                <a:tc>
                  <a:txBody>
                    <a:bodyPr/>
                    <a:lstStyle/>
                    <a:p>
                      <a:pPr indent="0" lvl="0" marL="0" marR="0" rtl="0" algn="ctr">
                        <a:spcBef>
                          <a:spcPts val="0"/>
                        </a:spcBef>
                        <a:spcAft>
                          <a:spcPts val="0"/>
                        </a:spcAft>
                        <a:buNone/>
                      </a:pPr>
                      <a:r>
                        <a:rPr b="1" i="0" lang="fr-FR" sz="700" u="none" cap="none" strike="noStrike">
                          <a:solidFill>
                            <a:srgbClr val="000000"/>
                          </a:solidFill>
                          <a:latin typeface="Calibri"/>
                          <a:ea typeface="Calibri"/>
                          <a:cs typeface="Calibri"/>
                          <a:sym typeface="Calibri"/>
                        </a:rPr>
                        <a:t>Outstanding debts Creation</a:t>
                      </a:r>
                      <a:endParaRPr b="1" i="0" sz="700" u="none" cap="none" strike="noStrike">
                        <a:solidFill>
                          <a:srgbClr val="000000"/>
                        </a:solidFill>
                        <a:latin typeface="Calibri"/>
                        <a:ea typeface="Calibri"/>
                        <a:cs typeface="Calibri"/>
                        <a:sym typeface="Calibri"/>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181"/>
                    </a:solidFill>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3050">
                <a:tc>
                  <a:txBody>
                    <a:bodyPr/>
                    <a:lstStyle/>
                    <a:p>
                      <a:pPr indent="0" lvl="0" marL="0" marR="0" rtl="0" algn="ctr">
                        <a:spcBef>
                          <a:spcPts val="0"/>
                        </a:spcBef>
                        <a:spcAft>
                          <a:spcPts val="0"/>
                        </a:spcAft>
                        <a:buNone/>
                      </a:pPr>
                      <a:r>
                        <a:rPr b="1" i="0" lang="fr-FR" sz="700" u="none" cap="none" strike="noStrike">
                          <a:solidFill>
                            <a:srgbClr val="000000"/>
                          </a:solidFill>
                          <a:latin typeface="Calibri"/>
                          <a:ea typeface="Calibri"/>
                          <a:cs typeface="Calibri"/>
                          <a:sym typeface="Calibri"/>
                        </a:rPr>
                        <a:t>Outstanding debts Collection</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181"/>
                    </a:solidFill>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3050">
                <a:tc>
                  <a:txBody>
                    <a:bodyPr/>
                    <a:lstStyle/>
                    <a:p>
                      <a:pPr indent="0" lvl="0" marL="0" marR="0" rtl="0" algn="ctr">
                        <a:spcBef>
                          <a:spcPts val="0"/>
                        </a:spcBef>
                        <a:spcAft>
                          <a:spcPts val="0"/>
                        </a:spcAft>
                        <a:buNone/>
                      </a:pPr>
                      <a:r>
                        <a:rPr b="1" i="0" lang="fr-FR" sz="700" u="none" cap="none" strike="noStrike">
                          <a:solidFill>
                            <a:srgbClr val="000000"/>
                          </a:solidFill>
                          <a:latin typeface="Calibri"/>
                          <a:ea typeface="Calibri"/>
                          <a:cs typeface="Calibri"/>
                          <a:sym typeface="Calibri"/>
                        </a:rPr>
                        <a:t>P&amp;L account</a:t>
                      </a:r>
                      <a:endParaRPr b="1" i="0" sz="700" u="none" cap="none" strike="noStrike">
                        <a:solidFill>
                          <a:srgbClr val="000000"/>
                        </a:solidFill>
                        <a:latin typeface="Calibri"/>
                        <a:ea typeface="Calibri"/>
                        <a:cs typeface="Calibri"/>
                        <a:sym typeface="Calibri"/>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181"/>
                    </a:solidFill>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B0F0"/>
                    </a:solidFill>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3050">
                <a:tc>
                  <a:txBody>
                    <a:bodyPr/>
                    <a:lstStyle/>
                    <a:p>
                      <a:pPr indent="0" lvl="0" marL="0" marR="0" rtl="0" algn="ctr">
                        <a:spcBef>
                          <a:spcPts val="0"/>
                        </a:spcBef>
                        <a:spcAft>
                          <a:spcPts val="0"/>
                        </a:spcAft>
                        <a:buNone/>
                      </a:pPr>
                      <a:r>
                        <a:rPr b="1" i="0" lang="fr-FR" sz="700" u="none" cap="none" strike="noStrike">
                          <a:solidFill>
                            <a:srgbClr val="000000"/>
                          </a:solidFill>
                          <a:latin typeface="Calibri"/>
                          <a:ea typeface="Calibri"/>
                          <a:cs typeface="Calibri"/>
                          <a:sym typeface="Calibri"/>
                        </a:rPr>
                        <a:t>User eKYC</a:t>
                      </a:r>
                      <a:endParaRPr b="1" i="0" sz="700" u="none" cap="none" strike="noStrike">
                        <a:solidFill>
                          <a:srgbClr val="000000"/>
                        </a:solidFill>
                        <a:latin typeface="Calibri"/>
                        <a:ea typeface="Calibri"/>
                        <a:cs typeface="Calibri"/>
                        <a:sym typeface="Calibri"/>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181"/>
                    </a:solidFill>
                  </a:tcPr>
                </a:tc>
                <a:tc>
                  <a:txBody>
                    <a:bodyPr/>
                    <a:lstStyle/>
                    <a:p>
                      <a:pPr indent="0" lvl="0" marL="0" marR="0" rtl="0" algn="l">
                        <a:spcBef>
                          <a:spcPts val="0"/>
                        </a:spcBef>
                        <a:spcAft>
                          <a:spcPts val="0"/>
                        </a:spcAft>
                        <a:buNone/>
                      </a:pPr>
                      <a:r>
                        <a:t/>
                      </a:r>
                      <a:endParaRPr b="0" i="0" sz="600" u="none" cap="none" strike="noStrike">
                        <a:solidFill>
                          <a:srgbClr val="000000"/>
                        </a:solidFill>
                        <a:latin typeface="Calibri"/>
                        <a:ea typeface="Calibri"/>
                        <a:cs typeface="Calibri"/>
                        <a:sym typeface="Calibri"/>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B0F0"/>
                    </a:solidFill>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3050">
                <a:tc>
                  <a:txBody>
                    <a:bodyPr/>
                    <a:lstStyle/>
                    <a:p>
                      <a:pPr indent="0" lvl="0" marL="0" marR="0" rtl="0" algn="ctr">
                        <a:spcBef>
                          <a:spcPts val="0"/>
                        </a:spcBef>
                        <a:spcAft>
                          <a:spcPts val="0"/>
                        </a:spcAft>
                        <a:buNone/>
                      </a:pPr>
                      <a:r>
                        <a:rPr b="1" i="0" lang="fr-FR" sz="700" u="none" cap="none" strike="noStrike">
                          <a:solidFill>
                            <a:srgbClr val="000000"/>
                          </a:solidFill>
                          <a:latin typeface="Calibri"/>
                          <a:ea typeface="Calibri"/>
                          <a:cs typeface="Calibri"/>
                          <a:sym typeface="Calibri"/>
                        </a:rPr>
                        <a:t>IP</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E181"/>
                    </a:solidFill>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1270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rPr b="0" i="0" lang="fr-FR" sz="700" u="none" cap="none" strike="noStrike">
                          <a:solidFill>
                            <a:srgbClr val="000000"/>
                          </a:solidFill>
                          <a:latin typeface="Calibri"/>
                          <a:ea typeface="Calibri"/>
                          <a:cs typeface="Calibri"/>
                          <a:sym typeface="Calibri"/>
                        </a:rPr>
                        <a:t> </a:t>
                      </a:r>
                      <a:endParaRPr/>
                    </a:p>
                  </a:txBody>
                  <a:tcPr marT="1900" marB="0" marR="1900" marL="1900" anchor="ctr">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5"/>
          <p:cNvSpPr txBox="1"/>
          <p:nvPr>
            <p:ph idx="12" type="sldNum"/>
          </p:nvPr>
        </p:nvSpPr>
        <p:spPr>
          <a:xfrm>
            <a:off x="1080000" y="4893579"/>
            <a:ext cx="190800" cy="123111"/>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fld id="{00000000-1234-1234-1234-123412341234}" type="slidenum">
              <a:rPr lang="fr-FR"/>
              <a:t>‹#›</a:t>
            </a:fld>
            <a:endParaRPr/>
          </a:p>
        </p:txBody>
      </p:sp>
      <p:graphicFrame>
        <p:nvGraphicFramePr>
          <p:cNvPr id="293" name="Google Shape;293;p5"/>
          <p:cNvGraphicFramePr/>
          <p:nvPr/>
        </p:nvGraphicFramePr>
        <p:xfrm>
          <a:off x="731971" y="631510"/>
          <a:ext cx="3000000" cy="3000000"/>
        </p:xfrm>
        <a:graphic>
          <a:graphicData uri="http://schemas.openxmlformats.org/drawingml/2006/table">
            <a:tbl>
              <a:tblPr bandRow="1" firstRow="1">
                <a:noFill/>
                <a:tableStyleId>{FE69AE70-C98F-4571-BD42-4A805139FF3C}</a:tableStyleId>
              </a:tblPr>
              <a:tblGrid>
                <a:gridCol w="2008000"/>
                <a:gridCol w="2240400"/>
                <a:gridCol w="1049200"/>
                <a:gridCol w="959075"/>
                <a:gridCol w="1194575"/>
              </a:tblGrid>
              <a:tr h="103350">
                <a:tc>
                  <a:txBody>
                    <a:bodyPr/>
                    <a:lstStyle/>
                    <a:p>
                      <a:pPr indent="0" lvl="0" marL="0" marR="0" rtl="0" algn="ctr">
                        <a:spcBef>
                          <a:spcPts val="0"/>
                        </a:spcBef>
                        <a:spcAft>
                          <a:spcPts val="0"/>
                        </a:spcAft>
                        <a:buNone/>
                      </a:pPr>
                      <a:r>
                        <a:rPr lang="fr-FR" sz="1100" u="none" cap="none" strike="noStrike"/>
                        <a:t>Ateliers</a:t>
                      </a:r>
                      <a:endParaRPr/>
                    </a:p>
                  </a:txBody>
                  <a:tcPr marT="34300" marB="34300" marR="68575" marL="68575" anchor="ctr"/>
                </a:tc>
                <a:tc>
                  <a:txBody>
                    <a:bodyPr/>
                    <a:lstStyle/>
                    <a:p>
                      <a:pPr indent="0" lvl="0" marL="0" marR="0" rtl="0" algn="ctr">
                        <a:spcBef>
                          <a:spcPts val="0"/>
                        </a:spcBef>
                        <a:spcAft>
                          <a:spcPts val="0"/>
                        </a:spcAft>
                        <a:buNone/>
                      </a:pPr>
                      <a:r>
                        <a:rPr lang="fr-FR" sz="1100" u="none" cap="none" strike="noStrike"/>
                        <a:t>Blocs fonctionnels (planning)</a:t>
                      </a:r>
                      <a:endParaRPr/>
                    </a:p>
                  </a:txBody>
                  <a:tcPr marT="34300" marB="34300" marR="68575" marL="68575" anchor="ctr"/>
                </a:tc>
                <a:tc>
                  <a:txBody>
                    <a:bodyPr/>
                    <a:lstStyle/>
                    <a:p>
                      <a:pPr indent="0" lvl="0" marL="0" marR="0" rtl="0" algn="ctr">
                        <a:spcBef>
                          <a:spcPts val="0"/>
                        </a:spcBef>
                        <a:spcAft>
                          <a:spcPts val="0"/>
                        </a:spcAft>
                        <a:buNone/>
                      </a:pPr>
                      <a:r>
                        <a:rPr lang="fr-FR" sz="1100" u="none" cap="none" strike="noStrike"/>
                        <a:t>Statut</a:t>
                      </a:r>
                      <a:endParaRPr/>
                    </a:p>
                  </a:txBody>
                  <a:tcPr marT="34300" marB="34300" marR="68575" marL="68575" anchor="ctr"/>
                </a:tc>
                <a:tc>
                  <a:txBody>
                    <a:bodyPr/>
                    <a:lstStyle/>
                    <a:p>
                      <a:pPr indent="0" lvl="0" marL="0" marR="0" rtl="0" algn="ctr">
                        <a:spcBef>
                          <a:spcPts val="0"/>
                        </a:spcBef>
                        <a:spcAft>
                          <a:spcPts val="0"/>
                        </a:spcAft>
                        <a:buNone/>
                      </a:pPr>
                      <a:r>
                        <a:rPr lang="fr-FR" sz="1100" u="none" cap="none" strike="noStrike"/>
                        <a:t>Date</a:t>
                      </a:r>
                      <a:endParaRPr/>
                    </a:p>
                  </a:txBody>
                  <a:tcPr marT="34300" marB="34300" marR="68575" marL="68575" anchor="ctr"/>
                </a:tc>
                <a:tc>
                  <a:txBody>
                    <a:bodyPr/>
                    <a:lstStyle/>
                    <a:p>
                      <a:pPr indent="0" lvl="0" marL="0" marR="0" rtl="0" algn="ctr">
                        <a:spcBef>
                          <a:spcPts val="0"/>
                        </a:spcBef>
                        <a:spcAft>
                          <a:spcPts val="0"/>
                        </a:spcAft>
                        <a:buNone/>
                      </a:pPr>
                      <a:r>
                        <a:rPr lang="fr-FR" sz="1100" u="none" cap="none" strike="noStrike"/>
                        <a:t>Acteur</a:t>
                      </a:r>
                      <a:endParaRPr/>
                    </a:p>
                  </a:txBody>
                  <a:tcPr marT="34300" marB="34300" marR="68575" marL="68575" anchor="ctr"/>
                </a:tc>
              </a:tr>
              <a:tr h="113400">
                <a:tc>
                  <a:txBody>
                    <a:bodyPr/>
                    <a:lstStyle/>
                    <a:p>
                      <a:pPr indent="0" lvl="0" marL="0" marR="0" rtl="0" algn="ctr">
                        <a:spcBef>
                          <a:spcPts val="0"/>
                        </a:spcBef>
                        <a:spcAft>
                          <a:spcPts val="0"/>
                        </a:spcAft>
                        <a:buClr>
                          <a:schemeClr val="dk1"/>
                        </a:buClr>
                        <a:buSzPts val="1100"/>
                        <a:buFont typeface="Noto Sans Symbols"/>
                        <a:buNone/>
                      </a:pPr>
                      <a:r>
                        <a:rPr b="1" lang="fr-FR" sz="1100" u="none" cap="none" strike="noStrike"/>
                        <a:t>Card order</a:t>
                      </a:r>
                      <a:endParaRPr b="1" sz="1100" u="none" cap="none" strike="noStrike"/>
                    </a:p>
                  </a:txBody>
                  <a:tcPr marT="34300" marB="34300" marR="68575" marL="68575" anchor="ctr"/>
                </a:tc>
                <a:tc>
                  <a:txBody>
                    <a:bodyPr/>
                    <a:lstStyle/>
                    <a:p>
                      <a:pPr indent="0" lvl="0" marL="0" marR="0" rtl="0" algn="ctr">
                        <a:lnSpc>
                          <a:spcPct val="100000"/>
                        </a:lnSpc>
                        <a:spcBef>
                          <a:spcPts val="0"/>
                        </a:spcBef>
                        <a:spcAft>
                          <a:spcPts val="0"/>
                        </a:spcAft>
                        <a:buClr>
                          <a:srgbClr val="000000"/>
                        </a:buClr>
                        <a:buSzPts val="1100"/>
                        <a:buFont typeface="Arial"/>
                        <a:buNone/>
                      </a:pPr>
                      <a:r>
                        <a:rPr b="1" i="0" lang="fr-FR" sz="1100" u="none" cap="none" strike="noStrike">
                          <a:solidFill>
                            <a:srgbClr val="000000"/>
                          </a:solidFill>
                          <a:latin typeface="Calibri"/>
                          <a:ea typeface="Calibri"/>
                          <a:cs typeface="Calibri"/>
                          <a:sym typeface="Calibri"/>
                        </a:rPr>
                        <a:t>Card Order</a:t>
                      </a:r>
                      <a:endParaRPr b="1" i="0" sz="11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100"/>
                        <a:buFont typeface="Arial"/>
                        <a:buNone/>
                      </a:pPr>
                      <a:r>
                        <a:rPr b="1" i="0" lang="fr-FR" sz="1100" u="none" cap="none" strike="noStrike">
                          <a:solidFill>
                            <a:srgbClr val="000000"/>
                          </a:solidFill>
                          <a:latin typeface="Calibri"/>
                          <a:ea typeface="Calibri"/>
                          <a:cs typeface="Calibri"/>
                          <a:sym typeface="Calibri"/>
                        </a:rPr>
                        <a:t>Card Limits Management</a:t>
                      </a:r>
                      <a:endParaRPr/>
                    </a:p>
                  </a:txBody>
                  <a:tcPr marT="34300" marB="34300" marR="68575" marL="68575" anchor="ctr"/>
                </a:tc>
                <a:tc>
                  <a:txBody>
                    <a:bodyPr/>
                    <a:lstStyle/>
                    <a:p>
                      <a:pPr indent="0" lvl="0" marL="0" marR="0" rtl="0" algn="ctr">
                        <a:lnSpc>
                          <a:spcPct val="100000"/>
                        </a:lnSpc>
                        <a:spcBef>
                          <a:spcPts val="0"/>
                        </a:spcBef>
                        <a:spcAft>
                          <a:spcPts val="0"/>
                        </a:spcAft>
                        <a:buClr>
                          <a:srgbClr val="000000"/>
                        </a:buClr>
                        <a:buSzPts val="1100"/>
                        <a:buFont typeface="Arial"/>
                        <a:buNone/>
                      </a:pPr>
                      <a:r>
                        <a:rPr b="1" i="0" lang="fr-FR" sz="1100" u="none" cap="none" strike="noStrike">
                          <a:solidFill>
                            <a:srgbClr val="000000"/>
                          </a:solidFill>
                          <a:latin typeface="Arial"/>
                          <a:ea typeface="Arial"/>
                          <a:cs typeface="Arial"/>
                          <a:sym typeface="Arial"/>
                        </a:rPr>
                        <a:t>A planifier</a:t>
                      </a:r>
                      <a:endParaRPr/>
                    </a:p>
                  </a:txBody>
                  <a:tcPr marT="34300" marB="34300" marR="68575" marL="68575" anchor="ctr"/>
                </a:tc>
                <a:tc>
                  <a:txBody>
                    <a:bodyPr/>
                    <a:lstStyle/>
                    <a:p>
                      <a:pPr indent="0" lvl="0" marL="0" marR="0" rtl="0" algn="ctr">
                        <a:spcBef>
                          <a:spcPts val="0"/>
                        </a:spcBef>
                        <a:spcAft>
                          <a:spcPts val="0"/>
                        </a:spcAft>
                        <a:buClr>
                          <a:schemeClr val="dk1"/>
                        </a:buClr>
                        <a:buSzPts val="1100"/>
                        <a:buFont typeface="Arial"/>
                        <a:buNone/>
                      </a:pPr>
                      <a:r>
                        <a:t/>
                      </a:r>
                      <a:endParaRPr b="1" sz="1100" u="none" cap="none" strike="noStrike">
                        <a:solidFill>
                          <a:schemeClr val="dk1"/>
                        </a:solidFill>
                        <a:latin typeface="Arial"/>
                        <a:ea typeface="Arial"/>
                        <a:cs typeface="Arial"/>
                        <a:sym typeface="Arial"/>
                      </a:endParaRPr>
                    </a:p>
                  </a:txBody>
                  <a:tcPr marT="34300" marB="34300" marR="68575" marL="68575" anchor="ctr"/>
                </a:tc>
                <a:tc>
                  <a:txBody>
                    <a:bodyPr/>
                    <a:lstStyle/>
                    <a:p>
                      <a:pPr indent="0" lvl="0" marL="0" marR="0" rtl="0" algn="ctr">
                        <a:spcBef>
                          <a:spcPts val="0"/>
                        </a:spcBef>
                        <a:spcAft>
                          <a:spcPts val="0"/>
                        </a:spcAft>
                        <a:buClr>
                          <a:schemeClr val="dk1"/>
                        </a:buClr>
                        <a:buSzPts val="1100"/>
                        <a:buFont typeface="Noto Sans Symbols"/>
                        <a:buNone/>
                      </a:pPr>
                      <a:r>
                        <a:rPr b="1" lang="fr-FR" sz="1100" u="none" cap="none" strike="noStrike">
                          <a:solidFill>
                            <a:schemeClr val="dk1"/>
                          </a:solidFill>
                          <a:latin typeface="Arial"/>
                          <a:ea typeface="Arial"/>
                          <a:cs typeface="Arial"/>
                          <a:sym typeface="Arial"/>
                        </a:rPr>
                        <a:t>CDM</a:t>
                      </a:r>
                      <a:endParaRPr/>
                    </a:p>
                  </a:txBody>
                  <a:tcPr marT="34300" marB="34300" marR="68575" marL="68575" anchor="ctr"/>
                </a:tc>
              </a:tr>
              <a:tr h="172225">
                <a:tc>
                  <a:txBody>
                    <a:bodyPr/>
                    <a:lstStyle/>
                    <a:p>
                      <a:pPr indent="0" lvl="0" marL="0" marR="0" rtl="0" algn="ctr">
                        <a:spcBef>
                          <a:spcPts val="0"/>
                        </a:spcBef>
                        <a:spcAft>
                          <a:spcPts val="0"/>
                        </a:spcAft>
                        <a:buClr>
                          <a:schemeClr val="dk1"/>
                        </a:buClr>
                        <a:buSzPts val="1100"/>
                        <a:buFont typeface="Noto Sans Symbols"/>
                        <a:buNone/>
                      </a:pPr>
                      <a:r>
                        <a:rPr b="1" lang="fr-FR" sz="1100" u="none" cap="none" strike="noStrike"/>
                        <a:t>Wishpin</a:t>
                      </a:r>
                      <a:endParaRPr b="1" sz="1100" u="none" cap="none" strike="noStrike"/>
                    </a:p>
                    <a:p>
                      <a:pPr indent="0" lvl="0" marL="0" marR="0" rtl="0" algn="ctr">
                        <a:spcBef>
                          <a:spcPts val="0"/>
                        </a:spcBef>
                        <a:spcAft>
                          <a:spcPts val="0"/>
                        </a:spcAft>
                        <a:buClr>
                          <a:schemeClr val="dk1"/>
                        </a:buClr>
                        <a:buSzPts val="1100"/>
                        <a:buFont typeface="Noto Sans Symbols"/>
                        <a:buNone/>
                      </a:pPr>
                      <a:r>
                        <a:rPr b="1" lang="fr-FR" sz="1100" u="none" cap="none" strike="noStrike"/>
                        <a:t>(card order)</a:t>
                      </a:r>
                      <a:endParaRPr/>
                    </a:p>
                  </a:txBody>
                  <a:tcPr marT="34300" marB="34300" marR="68575" marL="68575" anchor="ctr"/>
                </a:tc>
                <a:tc>
                  <a:txBody>
                    <a:bodyPr/>
                    <a:lstStyle/>
                    <a:p>
                      <a:pPr indent="0" lvl="0" marL="0" marR="0" rtl="0" algn="ctr">
                        <a:spcBef>
                          <a:spcPts val="0"/>
                        </a:spcBef>
                        <a:spcAft>
                          <a:spcPts val="0"/>
                        </a:spcAft>
                        <a:buNone/>
                      </a:pPr>
                      <a:r>
                        <a:rPr b="1" i="0" lang="fr-FR" sz="1100" u="none" cap="none" strike="noStrike">
                          <a:solidFill>
                            <a:srgbClr val="000000"/>
                          </a:solidFill>
                          <a:latin typeface="Calibri"/>
                          <a:ea typeface="Calibri"/>
                          <a:cs typeface="Calibri"/>
                          <a:sym typeface="Calibri"/>
                        </a:rPr>
                        <a:t>Selfcare Wishpin</a:t>
                      </a:r>
                      <a:endParaRPr b="1" i="0" sz="1100" u="none" cap="none" strike="noStrike">
                        <a:solidFill>
                          <a:srgbClr val="000000"/>
                        </a:solidFill>
                        <a:latin typeface="Calibri"/>
                        <a:ea typeface="Calibri"/>
                        <a:cs typeface="Calibri"/>
                        <a:sym typeface="Calibri"/>
                      </a:endParaRPr>
                    </a:p>
                    <a:p>
                      <a:pPr indent="0" lvl="0" marL="0" marR="0" rtl="0" algn="ctr">
                        <a:spcBef>
                          <a:spcPts val="0"/>
                        </a:spcBef>
                        <a:spcAft>
                          <a:spcPts val="0"/>
                        </a:spcAft>
                        <a:buNone/>
                      </a:pPr>
                      <a:r>
                        <a:rPr b="1" i="0" lang="fr-FR" sz="1100" u="none" cap="none" strike="noStrike">
                          <a:solidFill>
                            <a:srgbClr val="000000"/>
                          </a:solidFill>
                          <a:latin typeface="Calibri"/>
                          <a:ea typeface="Calibri"/>
                          <a:cs typeface="Calibri"/>
                          <a:sym typeface="Calibri"/>
                        </a:rPr>
                        <a:t>Get Hmac</a:t>
                      </a:r>
                      <a:endParaRPr b="1" i="0" sz="1100" u="none" cap="none" strike="noStrike">
                        <a:solidFill>
                          <a:srgbClr val="000000"/>
                        </a:solidFill>
                        <a:latin typeface="Calibri"/>
                        <a:ea typeface="Calibri"/>
                        <a:cs typeface="Calibri"/>
                        <a:sym typeface="Calibri"/>
                      </a:endParaRPr>
                    </a:p>
                  </a:txBody>
                  <a:tcPr marT="2725" marB="0" marR="2725" marL="2725" anchor="ctr"/>
                </a:tc>
                <a:tc>
                  <a:txBody>
                    <a:bodyPr/>
                    <a:lstStyle/>
                    <a:p>
                      <a:pPr indent="0" lvl="0" marL="0" marR="0" rtl="0" algn="ctr">
                        <a:lnSpc>
                          <a:spcPct val="100000"/>
                        </a:lnSpc>
                        <a:spcBef>
                          <a:spcPts val="0"/>
                        </a:spcBef>
                        <a:spcAft>
                          <a:spcPts val="0"/>
                        </a:spcAft>
                        <a:buClr>
                          <a:srgbClr val="000000"/>
                        </a:buClr>
                        <a:buSzPts val="1100"/>
                        <a:buFont typeface="Arial"/>
                        <a:buNone/>
                      </a:pPr>
                      <a:r>
                        <a:rPr b="1" i="0" lang="fr-FR" sz="1100" u="none" cap="none" strike="noStrike">
                          <a:solidFill>
                            <a:srgbClr val="000000"/>
                          </a:solidFill>
                          <a:latin typeface="Arial"/>
                          <a:ea typeface="Arial"/>
                          <a:cs typeface="Arial"/>
                          <a:sym typeface="Arial"/>
                        </a:rPr>
                        <a:t>A planifier</a:t>
                      </a:r>
                      <a:endParaRPr b="1" i="0" sz="1100" u="none" cap="none" strike="noStrike">
                        <a:solidFill>
                          <a:srgbClr val="000000"/>
                        </a:solidFill>
                        <a:latin typeface="Arial"/>
                        <a:ea typeface="Arial"/>
                        <a:cs typeface="Arial"/>
                        <a:sym typeface="Arial"/>
                      </a:endParaRPr>
                    </a:p>
                  </a:txBody>
                  <a:tcPr marT="34300" marB="34300" marR="68575" marL="68575" anchor="ctr"/>
                </a:tc>
                <a:tc>
                  <a:txBody>
                    <a:bodyPr/>
                    <a:lstStyle/>
                    <a:p>
                      <a:pPr indent="0" lvl="0" marL="0" marR="0" rtl="0" algn="ctr">
                        <a:spcBef>
                          <a:spcPts val="0"/>
                        </a:spcBef>
                        <a:spcAft>
                          <a:spcPts val="0"/>
                        </a:spcAft>
                        <a:buClr>
                          <a:schemeClr val="dk1"/>
                        </a:buClr>
                        <a:buSzPts val="1100"/>
                        <a:buFont typeface="Arial"/>
                        <a:buNone/>
                      </a:pPr>
                      <a:r>
                        <a:t/>
                      </a:r>
                      <a:endParaRPr b="1" sz="1100" u="none" cap="none" strike="noStrike">
                        <a:solidFill>
                          <a:schemeClr val="dk1"/>
                        </a:solidFill>
                        <a:latin typeface="Arial"/>
                        <a:ea typeface="Arial"/>
                        <a:cs typeface="Arial"/>
                        <a:sym typeface="Arial"/>
                      </a:endParaRPr>
                    </a:p>
                  </a:txBody>
                  <a:tcPr marT="34300" marB="34300" marR="68575" marL="68575" anchor="ctr"/>
                </a:tc>
                <a:tc>
                  <a:txBody>
                    <a:bodyPr/>
                    <a:lstStyle/>
                    <a:p>
                      <a:pPr indent="0" lvl="0" marL="0" marR="0" rtl="0" algn="ctr">
                        <a:spcBef>
                          <a:spcPts val="0"/>
                        </a:spcBef>
                        <a:spcAft>
                          <a:spcPts val="0"/>
                        </a:spcAft>
                        <a:buClr>
                          <a:schemeClr val="dk1"/>
                        </a:buClr>
                        <a:buSzPts val="1100"/>
                        <a:buFont typeface="Noto Sans Symbols"/>
                        <a:buNone/>
                      </a:pPr>
                      <a:r>
                        <a:rPr b="1" lang="fr-FR" sz="1100" u="none" cap="none" strike="noStrike">
                          <a:solidFill>
                            <a:schemeClr val="dk1"/>
                          </a:solidFill>
                          <a:latin typeface="Arial"/>
                          <a:ea typeface="Arial"/>
                          <a:cs typeface="Arial"/>
                          <a:sym typeface="Arial"/>
                        </a:rPr>
                        <a:t>Cards/ NPS/ </a:t>
                      </a:r>
                      <a:endParaRPr/>
                    </a:p>
                    <a:p>
                      <a:pPr indent="0" lvl="0" marL="0" marR="0" rtl="0" algn="ctr">
                        <a:spcBef>
                          <a:spcPts val="0"/>
                        </a:spcBef>
                        <a:spcAft>
                          <a:spcPts val="0"/>
                        </a:spcAft>
                        <a:buClr>
                          <a:schemeClr val="dk1"/>
                        </a:buClr>
                        <a:buSzPts val="1100"/>
                        <a:buFont typeface="Noto Sans Symbols"/>
                        <a:buNone/>
                      </a:pPr>
                      <a:r>
                        <a:rPr b="1" lang="fr-FR" sz="1100" u="none" cap="none" strike="noStrike">
                          <a:solidFill>
                            <a:schemeClr val="dk1"/>
                          </a:solidFill>
                          <a:latin typeface="Arial"/>
                          <a:ea typeface="Arial"/>
                          <a:cs typeface="Arial"/>
                          <a:sym typeface="Arial"/>
                        </a:rPr>
                        <a:t>Gemalto-Thalès</a:t>
                      </a:r>
                      <a:endParaRPr/>
                    </a:p>
                  </a:txBody>
                  <a:tcPr marT="34300" marB="34300" marR="68575" marL="68575" anchor="ctr"/>
                </a:tc>
              </a:tr>
              <a:tr h="172225">
                <a:tc>
                  <a:txBody>
                    <a:bodyPr/>
                    <a:lstStyle/>
                    <a:p>
                      <a:pPr indent="0" lvl="0" marL="0" marR="0" rtl="0" algn="ctr">
                        <a:lnSpc>
                          <a:spcPct val="100000"/>
                        </a:lnSpc>
                        <a:spcBef>
                          <a:spcPts val="0"/>
                        </a:spcBef>
                        <a:spcAft>
                          <a:spcPts val="0"/>
                        </a:spcAft>
                        <a:buClr>
                          <a:schemeClr val="dk1"/>
                        </a:buClr>
                        <a:buSzPts val="1100"/>
                        <a:buFont typeface="Noto Sans Symbols"/>
                        <a:buNone/>
                      </a:pPr>
                      <a:r>
                        <a:rPr b="1" lang="fr-FR" sz="1100" u="none" cap="none" strike="noStrike">
                          <a:solidFill>
                            <a:schemeClr val="dk1"/>
                          </a:solidFill>
                          <a:latin typeface="Arial"/>
                          <a:ea typeface="Arial"/>
                          <a:cs typeface="Arial"/>
                          <a:sym typeface="Arial"/>
                        </a:rPr>
                        <a:t>Card operations</a:t>
                      </a:r>
                      <a:endParaRPr b="1" sz="1100" u="none" cap="none" strike="noStrike">
                        <a:solidFill>
                          <a:schemeClr val="dk1"/>
                        </a:solidFill>
                        <a:latin typeface="Arial"/>
                        <a:ea typeface="Arial"/>
                        <a:cs typeface="Arial"/>
                        <a:sym typeface="Arial"/>
                      </a:endParaRPr>
                    </a:p>
                  </a:txBody>
                  <a:tcPr marT="34300" marB="34300" marR="68575" marL="68575" anchor="ctr"/>
                </a:tc>
                <a:tc rowSpan="2">
                  <a:txBody>
                    <a:bodyPr/>
                    <a:lstStyle/>
                    <a:p>
                      <a:pPr indent="0" lvl="0" marL="0" marR="0" rtl="0" algn="ctr">
                        <a:lnSpc>
                          <a:spcPct val="100000"/>
                        </a:lnSpc>
                        <a:spcBef>
                          <a:spcPts val="0"/>
                        </a:spcBef>
                        <a:spcAft>
                          <a:spcPts val="0"/>
                        </a:spcAft>
                        <a:buClr>
                          <a:srgbClr val="000000"/>
                        </a:buClr>
                        <a:buSzPts val="1100"/>
                        <a:buFont typeface="Calibri"/>
                        <a:buNone/>
                      </a:pPr>
                      <a:r>
                        <a:rPr b="1" i="0" lang="fr-FR" sz="1100" u="none" cap="none" strike="noStrike">
                          <a:solidFill>
                            <a:srgbClr val="000000"/>
                          </a:solidFill>
                          <a:latin typeface="Calibri"/>
                          <a:ea typeface="Calibri"/>
                          <a:cs typeface="Calibri"/>
                          <a:sym typeface="Calibri"/>
                        </a:rPr>
                        <a:t>Card Operations</a:t>
                      </a:r>
                      <a:endParaRPr/>
                    </a:p>
                    <a:p>
                      <a:pPr indent="0" lvl="0" marL="0" marR="0" rtl="0" algn="ctr">
                        <a:lnSpc>
                          <a:spcPct val="100000"/>
                        </a:lnSpc>
                        <a:spcBef>
                          <a:spcPts val="0"/>
                        </a:spcBef>
                        <a:spcAft>
                          <a:spcPts val="0"/>
                        </a:spcAft>
                        <a:buClr>
                          <a:srgbClr val="000000"/>
                        </a:buClr>
                        <a:buSzPts val="1100"/>
                        <a:buFont typeface="Calibri"/>
                        <a:buNone/>
                      </a:pPr>
                      <a:r>
                        <a:rPr b="1" i="0" lang="fr-FR" sz="1100" u="none" cap="none" strike="noStrike">
                          <a:solidFill>
                            <a:srgbClr val="000000"/>
                          </a:solidFill>
                          <a:latin typeface="Calibri"/>
                          <a:ea typeface="Calibri"/>
                          <a:cs typeface="Calibri"/>
                          <a:sym typeface="Calibri"/>
                        </a:rPr>
                        <a:t>Card Operations Reversal</a:t>
                      </a:r>
                      <a:endParaRPr/>
                    </a:p>
                    <a:p>
                      <a:pPr indent="0" lvl="0" marL="0" marR="0" rtl="0" algn="ctr">
                        <a:lnSpc>
                          <a:spcPct val="100000"/>
                        </a:lnSpc>
                        <a:spcBef>
                          <a:spcPts val="0"/>
                        </a:spcBef>
                        <a:spcAft>
                          <a:spcPts val="0"/>
                        </a:spcAft>
                        <a:buClr>
                          <a:srgbClr val="000000"/>
                        </a:buClr>
                        <a:buSzPts val="1100"/>
                        <a:buFont typeface="Calibri"/>
                        <a:buNone/>
                      </a:pPr>
                      <a:r>
                        <a:rPr b="1" i="0" lang="fr-FR" sz="1100" u="none" cap="none" strike="noStrike">
                          <a:solidFill>
                            <a:srgbClr val="000000"/>
                          </a:solidFill>
                          <a:latin typeface="Calibri"/>
                          <a:ea typeface="Calibri"/>
                          <a:cs typeface="Calibri"/>
                          <a:sym typeface="Calibri"/>
                        </a:rPr>
                        <a:t>Card Operations Clearing</a:t>
                      </a:r>
                      <a:endParaRPr/>
                    </a:p>
                  </a:txBody>
                  <a:tcPr marT="2725" marB="0" marR="2725" marL="2725" anchor="ctr"/>
                </a:tc>
                <a:tc>
                  <a:txBody>
                    <a:bodyPr/>
                    <a:lstStyle/>
                    <a:p>
                      <a:pPr indent="0" lvl="0" marL="0" marR="0" rtl="0" algn="ctr">
                        <a:lnSpc>
                          <a:spcPct val="100000"/>
                        </a:lnSpc>
                        <a:spcBef>
                          <a:spcPts val="0"/>
                        </a:spcBef>
                        <a:spcAft>
                          <a:spcPts val="0"/>
                        </a:spcAft>
                        <a:buClr>
                          <a:srgbClr val="000000"/>
                        </a:buClr>
                        <a:buSzPts val="1100"/>
                        <a:buFont typeface="Arial"/>
                        <a:buNone/>
                      </a:pPr>
                      <a:r>
                        <a:rPr b="1" i="0" lang="fr-FR" sz="1100" u="none" cap="none" strike="noStrike">
                          <a:solidFill>
                            <a:srgbClr val="000000"/>
                          </a:solidFill>
                          <a:latin typeface="Arial"/>
                          <a:ea typeface="Arial"/>
                          <a:cs typeface="Arial"/>
                          <a:sym typeface="Arial"/>
                        </a:rPr>
                        <a:t>A planifier</a:t>
                      </a:r>
                      <a:endParaRPr b="1" i="0" sz="1100" u="none" cap="none" strike="noStrike">
                        <a:solidFill>
                          <a:srgbClr val="000000"/>
                        </a:solidFill>
                        <a:latin typeface="Arial"/>
                        <a:ea typeface="Arial"/>
                        <a:cs typeface="Arial"/>
                        <a:sym typeface="Arial"/>
                      </a:endParaRPr>
                    </a:p>
                  </a:txBody>
                  <a:tcPr marT="34300" marB="34300" marR="68575" marL="68575" anchor="ctr"/>
                </a:tc>
                <a:tc>
                  <a:txBody>
                    <a:bodyPr/>
                    <a:lstStyle/>
                    <a:p>
                      <a:pPr indent="0" lvl="0" marL="0" marR="0" rtl="0" algn="ctr">
                        <a:spcBef>
                          <a:spcPts val="0"/>
                        </a:spcBef>
                        <a:spcAft>
                          <a:spcPts val="0"/>
                        </a:spcAft>
                        <a:buClr>
                          <a:schemeClr val="dk1"/>
                        </a:buClr>
                        <a:buSzPts val="1100"/>
                        <a:buFont typeface="Noto Sans Symbols"/>
                        <a:buNone/>
                      </a:pPr>
                      <a:r>
                        <a:t/>
                      </a:r>
                      <a:endParaRPr b="1" sz="1100" u="none" cap="none" strike="noStrike">
                        <a:solidFill>
                          <a:schemeClr val="dk1"/>
                        </a:solidFill>
                        <a:latin typeface="Arial"/>
                        <a:ea typeface="Arial"/>
                        <a:cs typeface="Arial"/>
                        <a:sym typeface="Arial"/>
                      </a:endParaRPr>
                    </a:p>
                  </a:txBody>
                  <a:tcPr marT="34300" marB="34300" marR="68575" marL="68575" anchor="ctr"/>
                </a:tc>
                <a:tc>
                  <a:txBody>
                    <a:bodyPr/>
                    <a:lstStyle/>
                    <a:p>
                      <a:pPr indent="0" lvl="0" marL="0" marR="0" rtl="0" algn="ctr">
                        <a:spcBef>
                          <a:spcPts val="0"/>
                        </a:spcBef>
                        <a:spcAft>
                          <a:spcPts val="0"/>
                        </a:spcAft>
                        <a:buClr>
                          <a:schemeClr val="dk1"/>
                        </a:buClr>
                        <a:buSzPts val="1100"/>
                        <a:buFont typeface="Noto Sans Symbols"/>
                        <a:buNone/>
                      </a:pPr>
                      <a:r>
                        <a:rPr b="1" lang="fr-FR" sz="1100" u="none" cap="none" strike="noStrike">
                          <a:solidFill>
                            <a:schemeClr val="dk1"/>
                          </a:solidFill>
                          <a:latin typeface="Arial"/>
                          <a:ea typeface="Arial"/>
                          <a:cs typeface="Arial"/>
                          <a:sym typeface="Arial"/>
                        </a:rPr>
                        <a:t>CDM</a:t>
                      </a:r>
                      <a:endParaRPr/>
                    </a:p>
                  </a:txBody>
                  <a:tcPr marT="34300" marB="34300" marR="68575" marL="68575" anchor="ctr"/>
                </a:tc>
              </a:tr>
              <a:tr h="172225">
                <a:tc>
                  <a:txBody>
                    <a:bodyPr/>
                    <a:lstStyle/>
                    <a:p>
                      <a:pPr indent="0" lvl="0" marL="0" marR="0" rtl="0" algn="ctr">
                        <a:spcBef>
                          <a:spcPts val="0"/>
                        </a:spcBef>
                        <a:spcAft>
                          <a:spcPts val="0"/>
                        </a:spcAft>
                        <a:buClr>
                          <a:schemeClr val="dk1"/>
                        </a:buClr>
                        <a:buSzPts val="1100"/>
                        <a:buFont typeface="Arial"/>
                        <a:buNone/>
                      </a:pPr>
                      <a:r>
                        <a:rPr b="1" lang="fr-FR" sz="1100" u="none" cap="none" strike="noStrike">
                          <a:solidFill>
                            <a:schemeClr val="dk1"/>
                          </a:solidFill>
                          <a:latin typeface="Arial"/>
                          <a:ea typeface="Arial"/>
                          <a:cs typeface="Arial"/>
                          <a:sym typeface="Arial"/>
                        </a:rPr>
                        <a:t>Data mapping </a:t>
                      </a:r>
                      <a:endParaRPr/>
                    </a:p>
                    <a:p>
                      <a:pPr indent="0" lvl="0" marL="0" marR="0" rtl="0" algn="ctr">
                        <a:spcBef>
                          <a:spcPts val="0"/>
                        </a:spcBef>
                        <a:spcAft>
                          <a:spcPts val="0"/>
                        </a:spcAft>
                        <a:buClr>
                          <a:schemeClr val="dk1"/>
                        </a:buClr>
                        <a:buSzPts val="1100"/>
                        <a:buFont typeface="Arial"/>
                        <a:buNone/>
                      </a:pPr>
                      <a:r>
                        <a:rPr b="1" lang="fr-FR" sz="1100" u="none" cap="none" strike="noStrike">
                          <a:solidFill>
                            <a:schemeClr val="dk1"/>
                          </a:solidFill>
                          <a:latin typeface="Arial"/>
                          <a:ea typeface="Arial"/>
                          <a:cs typeface="Arial"/>
                          <a:sym typeface="Arial"/>
                        </a:rPr>
                        <a:t>(card operations)</a:t>
                      </a:r>
                      <a:endParaRPr/>
                    </a:p>
                  </a:txBody>
                  <a:tcPr marT="34300" marB="34300" marR="68575" marL="68575" anchor="ctr"/>
                </a:tc>
                <a:tc vMerge="1"/>
                <a:tc>
                  <a:txBody>
                    <a:bodyPr/>
                    <a:lstStyle/>
                    <a:p>
                      <a:pPr indent="0" lvl="0" marL="0" marR="0" rtl="0" algn="ctr">
                        <a:lnSpc>
                          <a:spcPct val="100000"/>
                        </a:lnSpc>
                        <a:spcBef>
                          <a:spcPts val="0"/>
                        </a:spcBef>
                        <a:spcAft>
                          <a:spcPts val="0"/>
                        </a:spcAft>
                        <a:buClr>
                          <a:srgbClr val="000000"/>
                        </a:buClr>
                        <a:buSzPts val="1100"/>
                        <a:buFont typeface="Arial"/>
                        <a:buNone/>
                      </a:pPr>
                      <a:r>
                        <a:rPr b="1" i="0" lang="fr-FR" sz="1100" u="none" cap="none" strike="noStrike">
                          <a:solidFill>
                            <a:srgbClr val="000000"/>
                          </a:solidFill>
                          <a:latin typeface="Arial"/>
                          <a:ea typeface="Arial"/>
                          <a:cs typeface="Arial"/>
                          <a:sym typeface="Arial"/>
                        </a:rPr>
                        <a:t>A planifier</a:t>
                      </a:r>
                      <a:endParaRPr b="1" i="0" sz="1100" u="none" cap="none" strike="noStrike">
                        <a:solidFill>
                          <a:srgbClr val="000000"/>
                        </a:solidFill>
                        <a:latin typeface="Arial"/>
                        <a:ea typeface="Arial"/>
                        <a:cs typeface="Arial"/>
                        <a:sym typeface="Arial"/>
                      </a:endParaRPr>
                    </a:p>
                  </a:txBody>
                  <a:tcPr marT="34300" marB="34300" marR="68575" marL="68575" anchor="ctr"/>
                </a:tc>
                <a:tc>
                  <a:txBody>
                    <a:bodyPr/>
                    <a:lstStyle/>
                    <a:p>
                      <a:pPr indent="0" lvl="0" marL="0" marR="0" rtl="0" algn="ctr">
                        <a:spcBef>
                          <a:spcPts val="0"/>
                        </a:spcBef>
                        <a:spcAft>
                          <a:spcPts val="0"/>
                        </a:spcAft>
                        <a:buClr>
                          <a:schemeClr val="dk1"/>
                        </a:buClr>
                        <a:buSzPts val="1100"/>
                        <a:buFont typeface="Noto Sans Symbols"/>
                        <a:buNone/>
                      </a:pPr>
                      <a:r>
                        <a:t/>
                      </a:r>
                      <a:endParaRPr b="1" sz="1100" u="none" cap="none" strike="noStrike">
                        <a:solidFill>
                          <a:schemeClr val="dk1"/>
                        </a:solidFill>
                        <a:latin typeface="Arial"/>
                        <a:ea typeface="Arial"/>
                        <a:cs typeface="Arial"/>
                        <a:sym typeface="Arial"/>
                      </a:endParaRPr>
                    </a:p>
                  </a:txBody>
                  <a:tcPr marT="34300" marB="34300" marR="68575" marL="68575" anchor="ctr"/>
                </a:tc>
                <a:tc>
                  <a:txBody>
                    <a:bodyPr/>
                    <a:lstStyle/>
                    <a:p>
                      <a:pPr indent="0" lvl="0" marL="0" marR="0" rtl="0" algn="ctr">
                        <a:spcBef>
                          <a:spcPts val="0"/>
                        </a:spcBef>
                        <a:spcAft>
                          <a:spcPts val="0"/>
                        </a:spcAft>
                        <a:buClr>
                          <a:schemeClr val="dk1"/>
                        </a:buClr>
                        <a:buSzPts val="1100"/>
                        <a:buFont typeface="Noto Sans Symbols"/>
                        <a:buNone/>
                      </a:pPr>
                      <a:r>
                        <a:rPr b="1" lang="fr-FR" sz="1100" u="none" cap="none" strike="noStrike">
                          <a:solidFill>
                            <a:schemeClr val="dk1"/>
                          </a:solidFill>
                          <a:latin typeface="Arial"/>
                          <a:ea typeface="Arial"/>
                          <a:cs typeface="Arial"/>
                          <a:sym typeface="Arial"/>
                        </a:rPr>
                        <a:t>CDM / Cards</a:t>
                      </a:r>
                      <a:endParaRPr b="1" sz="1100" u="none" cap="none" strike="noStrike">
                        <a:solidFill>
                          <a:schemeClr val="dk1"/>
                        </a:solidFill>
                        <a:latin typeface="Arial"/>
                        <a:ea typeface="Arial"/>
                        <a:cs typeface="Arial"/>
                        <a:sym typeface="Arial"/>
                      </a:endParaRPr>
                    </a:p>
                  </a:txBody>
                  <a:tcPr marT="34300" marB="34300" marR="68575" marL="68575" anchor="ctr"/>
                </a:tc>
              </a:tr>
              <a:tr h="172225">
                <a:tc>
                  <a:txBody>
                    <a:bodyPr/>
                    <a:lstStyle/>
                    <a:p>
                      <a:pPr indent="0" lvl="0" marL="0" marR="0" rtl="0" algn="ctr">
                        <a:lnSpc>
                          <a:spcPct val="100000"/>
                        </a:lnSpc>
                        <a:spcBef>
                          <a:spcPts val="0"/>
                        </a:spcBef>
                        <a:spcAft>
                          <a:spcPts val="0"/>
                        </a:spcAft>
                        <a:buClr>
                          <a:schemeClr val="dk1"/>
                        </a:buClr>
                        <a:buSzPts val="1100"/>
                        <a:buFont typeface="Arial"/>
                        <a:buNone/>
                      </a:pPr>
                      <a:r>
                        <a:rPr b="1" lang="fr-FR" sz="1100" u="none" cap="none" strike="noStrike">
                          <a:solidFill>
                            <a:schemeClr val="dk1"/>
                          </a:solidFill>
                          <a:latin typeface="Arial"/>
                          <a:ea typeface="Arial"/>
                          <a:cs typeface="Arial"/>
                          <a:sym typeface="Arial"/>
                        </a:rPr>
                        <a:t>User</a:t>
                      </a:r>
                      <a:endParaRPr/>
                    </a:p>
                  </a:txBody>
                  <a:tcPr marT="34300" marB="34300" marR="68575" marL="68575" anchor="ctr"/>
                </a:tc>
                <a:tc>
                  <a:txBody>
                    <a:bodyPr/>
                    <a:lstStyle/>
                    <a:p>
                      <a:pPr indent="0" lvl="0" marL="0" marR="0" rtl="0" algn="ctr">
                        <a:spcBef>
                          <a:spcPts val="0"/>
                        </a:spcBef>
                        <a:spcAft>
                          <a:spcPts val="0"/>
                        </a:spcAft>
                        <a:buNone/>
                      </a:pPr>
                      <a:r>
                        <a:rPr b="1" i="0" lang="fr-FR" sz="1100" u="none" cap="none" strike="noStrike">
                          <a:solidFill>
                            <a:srgbClr val="000000"/>
                          </a:solidFill>
                          <a:latin typeface="Calibri"/>
                          <a:ea typeface="Calibri"/>
                          <a:cs typeface="Calibri"/>
                          <a:sym typeface="Calibri"/>
                        </a:rPr>
                        <a:t>User Creation</a:t>
                      </a:r>
                      <a:endParaRPr b="1" i="0" sz="1100" u="none" cap="none" strike="noStrike">
                        <a:solidFill>
                          <a:srgbClr val="000000"/>
                        </a:solidFill>
                        <a:latin typeface="Calibri"/>
                        <a:ea typeface="Calibri"/>
                        <a:cs typeface="Calibri"/>
                        <a:sym typeface="Calibri"/>
                      </a:endParaRPr>
                    </a:p>
                    <a:p>
                      <a:pPr indent="0" lvl="0" marL="0" marR="0" rtl="0" algn="ctr">
                        <a:spcBef>
                          <a:spcPts val="0"/>
                        </a:spcBef>
                        <a:spcAft>
                          <a:spcPts val="0"/>
                        </a:spcAft>
                        <a:buNone/>
                      </a:pPr>
                      <a:r>
                        <a:rPr b="1" i="0" lang="fr-FR" sz="1100" u="none" cap="none" strike="noStrike">
                          <a:solidFill>
                            <a:srgbClr val="000000"/>
                          </a:solidFill>
                          <a:latin typeface="Calibri"/>
                          <a:ea typeface="Calibri"/>
                          <a:cs typeface="Calibri"/>
                          <a:sym typeface="Calibri"/>
                        </a:rPr>
                        <a:t>User Management</a:t>
                      </a:r>
                      <a:endParaRPr/>
                    </a:p>
                    <a:p>
                      <a:pPr indent="0" lvl="0" marL="0" marR="0" rtl="0" algn="ctr">
                        <a:spcBef>
                          <a:spcPts val="0"/>
                        </a:spcBef>
                        <a:spcAft>
                          <a:spcPts val="0"/>
                        </a:spcAft>
                        <a:buNone/>
                      </a:pPr>
                      <a:r>
                        <a:rPr b="1" i="0" lang="fr-FR" sz="1100" u="none" cap="none" strike="noStrike">
                          <a:solidFill>
                            <a:srgbClr val="000000"/>
                          </a:solidFill>
                          <a:latin typeface="Calibri"/>
                          <a:ea typeface="Calibri"/>
                          <a:cs typeface="Calibri"/>
                          <a:sym typeface="Calibri"/>
                        </a:rPr>
                        <a:t>(eKYC plus tard)</a:t>
                      </a:r>
                      <a:endParaRPr/>
                    </a:p>
                  </a:txBody>
                  <a:tcPr marT="2725" marB="0" marR="2725" marL="2725" anchor="ctr"/>
                </a:tc>
                <a:tc>
                  <a:txBody>
                    <a:bodyPr/>
                    <a:lstStyle/>
                    <a:p>
                      <a:pPr indent="0" lvl="0" marL="0" marR="0" rtl="0" algn="ctr">
                        <a:lnSpc>
                          <a:spcPct val="100000"/>
                        </a:lnSpc>
                        <a:spcBef>
                          <a:spcPts val="0"/>
                        </a:spcBef>
                        <a:spcAft>
                          <a:spcPts val="0"/>
                        </a:spcAft>
                        <a:buClr>
                          <a:srgbClr val="000000"/>
                        </a:buClr>
                        <a:buSzPts val="1100"/>
                        <a:buFont typeface="Arial"/>
                        <a:buNone/>
                      </a:pPr>
                      <a:r>
                        <a:rPr b="1" i="0" lang="fr-FR" sz="1100" u="none" cap="none" strike="noStrike">
                          <a:solidFill>
                            <a:srgbClr val="000000"/>
                          </a:solidFill>
                          <a:latin typeface="Arial"/>
                          <a:ea typeface="Arial"/>
                          <a:cs typeface="Arial"/>
                          <a:sym typeface="Arial"/>
                        </a:rPr>
                        <a:t>A planifier</a:t>
                      </a:r>
                      <a:endParaRPr b="1" i="0" sz="1100" u="none" cap="none" strike="noStrike">
                        <a:solidFill>
                          <a:srgbClr val="000000"/>
                        </a:solidFill>
                        <a:latin typeface="Arial"/>
                        <a:ea typeface="Arial"/>
                        <a:cs typeface="Arial"/>
                        <a:sym typeface="Arial"/>
                      </a:endParaRPr>
                    </a:p>
                  </a:txBody>
                  <a:tcPr marT="34300" marB="34300" marR="68575" marL="68575" anchor="ctr"/>
                </a:tc>
                <a:tc>
                  <a:txBody>
                    <a:bodyPr/>
                    <a:lstStyle/>
                    <a:p>
                      <a:pPr indent="0" lvl="0" marL="0" marR="0" rtl="0" algn="ctr">
                        <a:spcBef>
                          <a:spcPts val="0"/>
                        </a:spcBef>
                        <a:spcAft>
                          <a:spcPts val="0"/>
                        </a:spcAft>
                        <a:buClr>
                          <a:schemeClr val="dk1"/>
                        </a:buClr>
                        <a:buSzPts val="1100"/>
                        <a:buFont typeface="Noto Sans Symbols"/>
                        <a:buNone/>
                      </a:pPr>
                      <a:r>
                        <a:t/>
                      </a:r>
                      <a:endParaRPr b="1" sz="1100" u="none" cap="none" strike="noStrike">
                        <a:solidFill>
                          <a:schemeClr val="dk1"/>
                        </a:solidFill>
                        <a:latin typeface="Arial"/>
                        <a:ea typeface="Arial"/>
                        <a:cs typeface="Arial"/>
                        <a:sym typeface="Arial"/>
                      </a:endParaRPr>
                    </a:p>
                  </a:txBody>
                  <a:tcPr marT="34300" marB="34300" marR="68575" marL="68575" anchor="ctr"/>
                </a:tc>
                <a:tc>
                  <a:txBody>
                    <a:bodyPr/>
                    <a:lstStyle/>
                    <a:p>
                      <a:pPr indent="0" lvl="0" marL="0" marR="0" rtl="0" algn="ctr">
                        <a:spcBef>
                          <a:spcPts val="0"/>
                        </a:spcBef>
                        <a:spcAft>
                          <a:spcPts val="0"/>
                        </a:spcAft>
                        <a:buClr>
                          <a:schemeClr val="dk1"/>
                        </a:buClr>
                        <a:buSzPts val="1100"/>
                        <a:buFont typeface="Noto Sans Symbols"/>
                        <a:buNone/>
                      </a:pPr>
                      <a:r>
                        <a:rPr b="1" lang="fr-FR" sz="1100" u="none" cap="none" strike="noStrike">
                          <a:solidFill>
                            <a:schemeClr val="dk1"/>
                          </a:solidFill>
                          <a:latin typeface="Arial"/>
                          <a:ea typeface="Arial"/>
                          <a:cs typeface="Arial"/>
                          <a:sym typeface="Arial"/>
                        </a:rPr>
                        <a:t>CDM</a:t>
                      </a:r>
                      <a:endParaRPr/>
                    </a:p>
                  </a:txBody>
                  <a:tcPr marT="34300" marB="34300" marR="68575" marL="68575" anchor="ctr"/>
                </a:tc>
              </a:tr>
              <a:tr h="172225">
                <a:tc>
                  <a:txBody>
                    <a:bodyPr/>
                    <a:lstStyle/>
                    <a:p>
                      <a:pPr indent="0" lvl="0" marL="0" marR="0" rtl="0" algn="ctr">
                        <a:lnSpc>
                          <a:spcPct val="100000"/>
                        </a:lnSpc>
                        <a:spcBef>
                          <a:spcPts val="0"/>
                        </a:spcBef>
                        <a:spcAft>
                          <a:spcPts val="0"/>
                        </a:spcAft>
                        <a:buClr>
                          <a:schemeClr val="dk1"/>
                        </a:buClr>
                        <a:buSzPts val="1100"/>
                        <a:buFont typeface="Noto Sans Symbols"/>
                        <a:buNone/>
                      </a:pPr>
                      <a:r>
                        <a:rPr b="1" lang="fr-FR" sz="1100" u="none" cap="none" strike="noStrike">
                          <a:solidFill>
                            <a:schemeClr val="dk1"/>
                          </a:solidFill>
                          <a:latin typeface="Arial"/>
                          <a:ea typeface="Arial"/>
                          <a:cs typeface="Arial"/>
                          <a:sym typeface="Arial"/>
                        </a:rPr>
                        <a:t>SDD and SCT</a:t>
                      </a:r>
                      <a:endParaRPr/>
                    </a:p>
                  </a:txBody>
                  <a:tcPr marT="34300" marB="34300" marR="68575" marL="68575" anchor="ctr"/>
                </a:tc>
                <a:tc>
                  <a:txBody>
                    <a:bodyPr/>
                    <a:lstStyle/>
                    <a:p>
                      <a:pPr indent="0" lvl="0" marL="0" marR="0" rtl="0" algn="ctr">
                        <a:spcBef>
                          <a:spcPts val="0"/>
                        </a:spcBef>
                        <a:spcAft>
                          <a:spcPts val="0"/>
                        </a:spcAft>
                        <a:buNone/>
                      </a:pPr>
                      <a:r>
                        <a:rPr b="1" i="0" lang="fr-FR" sz="1100" u="none" cap="none" strike="noStrike">
                          <a:solidFill>
                            <a:srgbClr val="000000"/>
                          </a:solidFill>
                          <a:latin typeface="Calibri"/>
                          <a:ea typeface="Calibri"/>
                          <a:cs typeface="Calibri"/>
                          <a:sym typeface="Calibri"/>
                        </a:rPr>
                        <a:t>SCT in</a:t>
                      </a:r>
                      <a:endParaRPr/>
                    </a:p>
                    <a:p>
                      <a:pPr indent="0" lvl="0" marL="0" marR="0" rtl="0" algn="ctr">
                        <a:spcBef>
                          <a:spcPts val="0"/>
                        </a:spcBef>
                        <a:spcAft>
                          <a:spcPts val="0"/>
                        </a:spcAft>
                        <a:buNone/>
                      </a:pPr>
                      <a:r>
                        <a:rPr b="1" i="0" lang="fr-FR" sz="1100" u="none" cap="none" strike="noStrike">
                          <a:solidFill>
                            <a:srgbClr val="000000"/>
                          </a:solidFill>
                          <a:latin typeface="Calibri"/>
                          <a:ea typeface="Calibri"/>
                          <a:cs typeface="Calibri"/>
                          <a:sym typeface="Calibri"/>
                        </a:rPr>
                        <a:t>SCT out</a:t>
                      </a:r>
                      <a:endParaRPr/>
                    </a:p>
                    <a:p>
                      <a:pPr indent="0" lvl="0" marL="0" marR="0" rtl="0" algn="ctr">
                        <a:spcBef>
                          <a:spcPts val="0"/>
                        </a:spcBef>
                        <a:spcAft>
                          <a:spcPts val="0"/>
                        </a:spcAft>
                        <a:buNone/>
                      </a:pPr>
                      <a:r>
                        <a:rPr b="1" i="0" lang="fr-FR" sz="1100" u="none" cap="none" strike="noStrike">
                          <a:solidFill>
                            <a:srgbClr val="000000"/>
                          </a:solidFill>
                          <a:latin typeface="Calibri"/>
                          <a:ea typeface="Calibri"/>
                          <a:cs typeface="Calibri"/>
                          <a:sym typeface="Calibri"/>
                        </a:rPr>
                        <a:t>SDD</a:t>
                      </a:r>
                      <a:endParaRPr/>
                    </a:p>
                  </a:txBody>
                  <a:tcPr marT="2725" marB="0" marR="2725" marL="2725" anchor="ctr"/>
                </a:tc>
                <a:tc>
                  <a:txBody>
                    <a:bodyPr/>
                    <a:lstStyle/>
                    <a:p>
                      <a:pPr indent="0" lvl="0" marL="0" marR="0" rtl="0" algn="ctr">
                        <a:lnSpc>
                          <a:spcPct val="100000"/>
                        </a:lnSpc>
                        <a:spcBef>
                          <a:spcPts val="0"/>
                        </a:spcBef>
                        <a:spcAft>
                          <a:spcPts val="0"/>
                        </a:spcAft>
                        <a:buClr>
                          <a:srgbClr val="000000"/>
                        </a:buClr>
                        <a:buSzPts val="1100"/>
                        <a:buFont typeface="Arial"/>
                        <a:buNone/>
                      </a:pPr>
                      <a:r>
                        <a:rPr b="1" i="0" lang="fr-FR" sz="1100" u="none" cap="none" strike="noStrike">
                          <a:solidFill>
                            <a:srgbClr val="000000"/>
                          </a:solidFill>
                          <a:latin typeface="Arial"/>
                          <a:ea typeface="Arial"/>
                          <a:cs typeface="Arial"/>
                          <a:sym typeface="Arial"/>
                        </a:rPr>
                        <a:t>A planifier</a:t>
                      </a:r>
                      <a:endParaRPr b="1" i="0" sz="1100" u="none" cap="none" strike="noStrike">
                        <a:solidFill>
                          <a:srgbClr val="000000"/>
                        </a:solidFill>
                        <a:latin typeface="Arial"/>
                        <a:ea typeface="Arial"/>
                        <a:cs typeface="Arial"/>
                        <a:sym typeface="Arial"/>
                      </a:endParaRPr>
                    </a:p>
                  </a:txBody>
                  <a:tcPr marT="34300" marB="34300" marR="68575" marL="68575" anchor="ctr"/>
                </a:tc>
                <a:tc>
                  <a:txBody>
                    <a:bodyPr/>
                    <a:lstStyle/>
                    <a:p>
                      <a:pPr indent="0" lvl="0" marL="0" marR="0" rtl="0" algn="ctr">
                        <a:spcBef>
                          <a:spcPts val="0"/>
                        </a:spcBef>
                        <a:spcAft>
                          <a:spcPts val="0"/>
                        </a:spcAft>
                        <a:buClr>
                          <a:schemeClr val="dk1"/>
                        </a:buClr>
                        <a:buSzPts val="1100"/>
                        <a:buFont typeface="Noto Sans Symbols"/>
                        <a:buNone/>
                      </a:pPr>
                      <a:r>
                        <a:t/>
                      </a:r>
                      <a:endParaRPr b="1" sz="1100" u="none" cap="none" strike="noStrike">
                        <a:solidFill>
                          <a:schemeClr val="dk1"/>
                        </a:solidFill>
                        <a:latin typeface="Arial"/>
                        <a:ea typeface="Arial"/>
                        <a:cs typeface="Arial"/>
                        <a:sym typeface="Arial"/>
                      </a:endParaRPr>
                    </a:p>
                  </a:txBody>
                  <a:tcPr marT="34300" marB="34300" marR="68575" marL="68575" anchor="ctr"/>
                </a:tc>
                <a:tc>
                  <a:txBody>
                    <a:bodyPr/>
                    <a:lstStyle/>
                    <a:p>
                      <a:pPr indent="0" lvl="0" marL="0" marR="0" rtl="0" algn="ctr">
                        <a:spcBef>
                          <a:spcPts val="0"/>
                        </a:spcBef>
                        <a:spcAft>
                          <a:spcPts val="0"/>
                        </a:spcAft>
                        <a:buClr>
                          <a:schemeClr val="dk1"/>
                        </a:buClr>
                        <a:buSzPts val="1100"/>
                        <a:buFont typeface="Noto Sans Symbols"/>
                        <a:buNone/>
                      </a:pPr>
                      <a:r>
                        <a:rPr b="1" lang="fr-FR" sz="1100" u="none" cap="none" strike="noStrike">
                          <a:solidFill>
                            <a:schemeClr val="dk1"/>
                          </a:solidFill>
                          <a:latin typeface="Arial"/>
                          <a:ea typeface="Arial"/>
                          <a:cs typeface="Arial"/>
                          <a:sym typeface="Arial"/>
                        </a:rPr>
                        <a:t>CDM</a:t>
                      </a:r>
                      <a:endParaRPr/>
                    </a:p>
                  </a:txBody>
                  <a:tcPr marT="34300" marB="34300" marR="68575" marL="68575" anchor="ctr"/>
                </a:tc>
              </a:tr>
              <a:tr h="172225">
                <a:tc>
                  <a:txBody>
                    <a:bodyPr/>
                    <a:lstStyle/>
                    <a:p>
                      <a:pPr indent="0" lvl="0" marL="0" marR="0" rtl="0" algn="ctr">
                        <a:lnSpc>
                          <a:spcPct val="100000"/>
                        </a:lnSpc>
                        <a:spcBef>
                          <a:spcPts val="0"/>
                        </a:spcBef>
                        <a:spcAft>
                          <a:spcPts val="0"/>
                        </a:spcAft>
                        <a:buClr>
                          <a:schemeClr val="dk1"/>
                        </a:buClr>
                        <a:buSzPts val="1100"/>
                        <a:buFont typeface="Noto Sans Symbols"/>
                        <a:buNone/>
                      </a:pPr>
                      <a:r>
                        <a:rPr b="1" lang="fr-FR" sz="1100" u="none" cap="none" strike="noStrike">
                          <a:solidFill>
                            <a:schemeClr val="dk1"/>
                          </a:solidFill>
                          <a:latin typeface="Arial"/>
                          <a:ea typeface="Arial"/>
                          <a:cs typeface="Arial"/>
                          <a:sym typeface="Arial"/>
                        </a:rPr>
                        <a:t>Apple pay</a:t>
                      </a:r>
                      <a:endParaRPr b="1" sz="1100" u="none" cap="none" strike="noStrike">
                        <a:solidFill>
                          <a:schemeClr val="dk1"/>
                        </a:solidFill>
                        <a:latin typeface="Arial"/>
                        <a:ea typeface="Arial"/>
                        <a:cs typeface="Arial"/>
                        <a:sym typeface="Arial"/>
                      </a:endParaRPr>
                    </a:p>
                  </a:txBody>
                  <a:tcPr marT="34300" marB="34300" marR="68575" marL="68575" anchor="ctr"/>
                </a:tc>
                <a:tc>
                  <a:txBody>
                    <a:bodyPr/>
                    <a:lstStyle/>
                    <a:p>
                      <a:pPr indent="0" lvl="0" marL="0" marR="0" rtl="0" algn="ctr">
                        <a:spcBef>
                          <a:spcPts val="0"/>
                        </a:spcBef>
                        <a:spcAft>
                          <a:spcPts val="0"/>
                        </a:spcAft>
                        <a:buNone/>
                      </a:pPr>
                      <a:r>
                        <a:rPr b="1" i="0" lang="fr-FR" sz="1100" u="none" cap="none" strike="noStrike">
                          <a:solidFill>
                            <a:srgbClr val="000000"/>
                          </a:solidFill>
                          <a:latin typeface="Calibri"/>
                          <a:ea typeface="Calibri"/>
                          <a:cs typeface="Calibri"/>
                          <a:sym typeface="Calibri"/>
                        </a:rPr>
                        <a:t>Apple-pay in-app provisionning SDK</a:t>
                      </a:r>
                      <a:endParaRPr/>
                    </a:p>
                    <a:p>
                      <a:pPr indent="0" lvl="0" marL="0" marR="0" rtl="0" algn="ctr">
                        <a:lnSpc>
                          <a:spcPct val="100000"/>
                        </a:lnSpc>
                        <a:spcBef>
                          <a:spcPts val="0"/>
                        </a:spcBef>
                        <a:spcAft>
                          <a:spcPts val="0"/>
                        </a:spcAft>
                        <a:buClr>
                          <a:srgbClr val="000000"/>
                        </a:buClr>
                        <a:buSzPts val="1100"/>
                        <a:buFont typeface="Calibri"/>
                        <a:buNone/>
                      </a:pPr>
                      <a:r>
                        <a:rPr b="1" i="0" lang="fr-FR" sz="1100" u="none" cap="none" strike="noStrike">
                          <a:solidFill>
                            <a:srgbClr val="000000"/>
                          </a:solidFill>
                          <a:latin typeface="Calibri"/>
                          <a:ea typeface="Calibri"/>
                          <a:cs typeface="Calibri"/>
                          <a:sym typeface="Calibri"/>
                        </a:rPr>
                        <a:t>X-pay wallet provisionning OTP verification</a:t>
                      </a:r>
                      <a:endParaRPr/>
                    </a:p>
                    <a:p>
                      <a:pPr indent="0" lvl="0" marL="0" marR="0" rtl="0" algn="ctr">
                        <a:lnSpc>
                          <a:spcPct val="100000"/>
                        </a:lnSpc>
                        <a:spcBef>
                          <a:spcPts val="0"/>
                        </a:spcBef>
                        <a:spcAft>
                          <a:spcPts val="0"/>
                        </a:spcAft>
                        <a:buClr>
                          <a:srgbClr val="000000"/>
                        </a:buClr>
                        <a:buSzPts val="1100"/>
                        <a:buFont typeface="Calibri"/>
                        <a:buNone/>
                      </a:pPr>
                      <a:r>
                        <a:rPr b="1" i="0" lang="fr-FR" sz="1100" u="none" cap="none" strike="noStrike">
                          <a:solidFill>
                            <a:srgbClr val="000000"/>
                          </a:solidFill>
                          <a:latin typeface="Calibri"/>
                          <a:ea typeface="Calibri"/>
                          <a:cs typeface="Calibri"/>
                          <a:sym typeface="Calibri"/>
                        </a:rPr>
                        <a:t>Xpay wallet provisionning in-app verification</a:t>
                      </a:r>
                      <a:endParaRPr b="1" i="0" sz="1100" u="none" cap="none" strike="noStrike">
                        <a:solidFill>
                          <a:srgbClr val="000000"/>
                        </a:solidFill>
                        <a:latin typeface="Calibri"/>
                        <a:ea typeface="Calibri"/>
                        <a:cs typeface="Calibri"/>
                        <a:sym typeface="Calibri"/>
                      </a:endParaRPr>
                    </a:p>
                  </a:txBody>
                  <a:tcPr marT="2725" marB="0" marR="2725" marL="2725" anchor="ctr"/>
                </a:tc>
                <a:tc>
                  <a:txBody>
                    <a:bodyPr/>
                    <a:lstStyle/>
                    <a:p>
                      <a:pPr indent="0" lvl="0" marL="0" marR="0" rtl="0" algn="ctr">
                        <a:lnSpc>
                          <a:spcPct val="100000"/>
                        </a:lnSpc>
                        <a:spcBef>
                          <a:spcPts val="0"/>
                        </a:spcBef>
                        <a:spcAft>
                          <a:spcPts val="0"/>
                        </a:spcAft>
                        <a:buClr>
                          <a:srgbClr val="000000"/>
                        </a:buClr>
                        <a:buSzPts val="1100"/>
                        <a:buFont typeface="Arial"/>
                        <a:buNone/>
                      </a:pPr>
                      <a:r>
                        <a:rPr b="1" i="0" lang="fr-FR" sz="1100" u="none" cap="none" strike="noStrike">
                          <a:solidFill>
                            <a:srgbClr val="000000"/>
                          </a:solidFill>
                          <a:latin typeface="Arial"/>
                          <a:ea typeface="Arial"/>
                          <a:cs typeface="Arial"/>
                          <a:sym typeface="Arial"/>
                        </a:rPr>
                        <a:t>A planifier</a:t>
                      </a:r>
                      <a:endParaRPr/>
                    </a:p>
                  </a:txBody>
                  <a:tcPr marT="34300" marB="34300" marR="68575" marL="68575" anchor="ctr"/>
                </a:tc>
                <a:tc>
                  <a:txBody>
                    <a:bodyPr/>
                    <a:lstStyle/>
                    <a:p>
                      <a:pPr indent="0" lvl="0" marL="0" marR="0" rtl="0" algn="ctr">
                        <a:spcBef>
                          <a:spcPts val="0"/>
                        </a:spcBef>
                        <a:spcAft>
                          <a:spcPts val="0"/>
                        </a:spcAft>
                        <a:buClr>
                          <a:schemeClr val="dk1"/>
                        </a:buClr>
                        <a:buSzPts val="1100"/>
                        <a:buFont typeface="Arial"/>
                        <a:buNone/>
                      </a:pPr>
                      <a:r>
                        <a:t/>
                      </a:r>
                      <a:endParaRPr b="1" sz="1100" u="none" cap="none" strike="noStrike">
                        <a:solidFill>
                          <a:schemeClr val="dk1"/>
                        </a:solidFill>
                        <a:latin typeface="Arial"/>
                        <a:ea typeface="Arial"/>
                        <a:cs typeface="Arial"/>
                        <a:sym typeface="Arial"/>
                      </a:endParaRPr>
                    </a:p>
                  </a:txBody>
                  <a:tcPr marT="34300" marB="34300" marR="68575" marL="68575" anchor="ctr"/>
                </a:tc>
                <a:tc>
                  <a:txBody>
                    <a:bodyPr/>
                    <a:lstStyle/>
                    <a:p>
                      <a:pPr indent="0" lvl="0" marL="0" marR="0" rtl="0" algn="ctr">
                        <a:lnSpc>
                          <a:spcPct val="100000"/>
                        </a:lnSpc>
                        <a:spcBef>
                          <a:spcPts val="0"/>
                        </a:spcBef>
                        <a:spcAft>
                          <a:spcPts val="0"/>
                        </a:spcAft>
                        <a:buClr>
                          <a:schemeClr val="dk1"/>
                        </a:buClr>
                        <a:buSzPts val="1100"/>
                        <a:buFont typeface="Noto Sans Symbols"/>
                        <a:buNone/>
                      </a:pPr>
                      <a:r>
                        <a:rPr b="1" lang="fr-FR" sz="1100" u="none" cap="none" strike="noStrike">
                          <a:solidFill>
                            <a:schemeClr val="dk1"/>
                          </a:solidFill>
                          <a:latin typeface="Arial"/>
                          <a:ea typeface="Arial"/>
                          <a:cs typeface="Arial"/>
                          <a:sym typeface="Arial"/>
                        </a:rPr>
                        <a:t>CDM / Cards</a:t>
                      </a:r>
                      <a:endParaRPr b="1" sz="1100" u="none" cap="none" strike="noStrike">
                        <a:solidFill>
                          <a:schemeClr val="dk1"/>
                        </a:solidFill>
                        <a:latin typeface="Arial"/>
                        <a:ea typeface="Arial"/>
                        <a:cs typeface="Arial"/>
                        <a:sym typeface="Arial"/>
                      </a:endParaRPr>
                    </a:p>
                  </a:txBody>
                  <a:tcPr marT="34300" marB="34300" marR="68575" marL="68575" anchor="ctr"/>
                </a:tc>
              </a:tr>
            </a:tbl>
          </a:graphicData>
        </a:graphic>
      </p:graphicFrame>
      <p:sp>
        <p:nvSpPr>
          <p:cNvPr id="294" name="Google Shape;294;p5"/>
          <p:cNvSpPr txBox="1"/>
          <p:nvPr/>
        </p:nvSpPr>
        <p:spPr>
          <a:xfrm>
            <a:off x="144007" y="-13636"/>
            <a:ext cx="599009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a:solidFill>
                  <a:srgbClr val="002060"/>
                </a:solidFill>
                <a:latin typeface="Arial"/>
                <a:ea typeface="Arial"/>
                <a:cs typeface="Arial"/>
                <a:sym typeface="Arial"/>
              </a:rPr>
              <a:t>Les ateliers fonctionnels à tenir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6"/>
          <p:cNvSpPr txBox="1"/>
          <p:nvPr>
            <p:ph idx="12" type="sldNum"/>
          </p:nvPr>
        </p:nvSpPr>
        <p:spPr>
          <a:xfrm>
            <a:off x="1080000" y="4893579"/>
            <a:ext cx="190800" cy="123111"/>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fld id="{00000000-1234-1234-1234-123412341234}" type="slidenum">
              <a:rPr lang="fr-FR"/>
              <a:t>‹#›</a:t>
            </a:fld>
            <a:endParaRPr/>
          </a:p>
        </p:txBody>
      </p:sp>
      <p:sp>
        <p:nvSpPr>
          <p:cNvPr id="301" name="Google Shape;301;p6"/>
          <p:cNvSpPr/>
          <p:nvPr/>
        </p:nvSpPr>
        <p:spPr>
          <a:xfrm>
            <a:off x="-21173720" y="657667"/>
            <a:ext cx="34897659" cy="63094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100"/>
              <a:buFont typeface="Arial"/>
              <a:buNone/>
            </a:pPr>
            <a:br>
              <a:rPr b="0" i="0" lang="fr-FR" sz="1100" u="none" cap="none" strike="noStrike">
                <a:solidFill>
                  <a:schemeClr val="dk1"/>
                </a:solidFill>
                <a:latin typeface="Arial"/>
                <a:ea typeface="Arial"/>
                <a:cs typeface="Arial"/>
                <a:sym typeface="Arial"/>
              </a:rPr>
            </a:br>
            <a:endParaRPr b="0" i="0" sz="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aphicFrame>
        <p:nvGraphicFramePr>
          <p:cNvPr id="302" name="Google Shape;302;p6"/>
          <p:cNvGraphicFramePr/>
          <p:nvPr/>
        </p:nvGraphicFramePr>
        <p:xfrm>
          <a:off x="144007" y="959638"/>
          <a:ext cx="3000000" cy="3000000"/>
        </p:xfrm>
        <a:graphic>
          <a:graphicData uri="http://schemas.openxmlformats.org/drawingml/2006/table">
            <a:tbl>
              <a:tblPr bandRow="1" firstCol="1" firstRow="1">
                <a:noFill/>
                <a:tableStyleId>{FE69AE70-C98F-4571-BD42-4A805139FF3C}</a:tableStyleId>
              </a:tblPr>
              <a:tblGrid>
                <a:gridCol w="447750"/>
                <a:gridCol w="1757600"/>
                <a:gridCol w="229225"/>
                <a:gridCol w="525525"/>
                <a:gridCol w="2348475"/>
                <a:gridCol w="1212725"/>
                <a:gridCol w="1908400"/>
              </a:tblGrid>
              <a:tr h="64650">
                <a:tc>
                  <a:txBody>
                    <a:bodyPr/>
                    <a:lstStyle/>
                    <a:p>
                      <a:pPr indent="0" lvl="0" marL="0" marR="0" rtl="0" algn="l">
                        <a:spcBef>
                          <a:spcPts val="0"/>
                        </a:spcBef>
                        <a:spcAft>
                          <a:spcPts val="0"/>
                        </a:spcAft>
                        <a:buNone/>
                      </a:pPr>
                      <a:r>
                        <a:rPr lang="fr-FR" sz="800" u="none" cap="none" strike="noStrike"/>
                        <a:t>Order</a:t>
                      </a:r>
                      <a:endParaRPr sz="800" u="none" cap="none" strike="noStrike">
                        <a:latin typeface="Calibri"/>
                        <a:ea typeface="Calibri"/>
                        <a:cs typeface="Calibri"/>
                        <a:sym typeface="Calibri"/>
                      </a:endParaRPr>
                    </a:p>
                  </a:txBody>
                  <a:tcPr marT="0" marB="0" marR="975" marL="975"/>
                </a:tc>
                <a:tc>
                  <a:txBody>
                    <a:bodyPr/>
                    <a:lstStyle/>
                    <a:p>
                      <a:pPr indent="0" lvl="0" marL="0" marR="0" rtl="0" algn="l">
                        <a:spcBef>
                          <a:spcPts val="0"/>
                        </a:spcBef>
                        <a:spcAft>
                          <a:spcPts val="0"/>
                        </a:spcAft>
                        <a:buNone/>
                      </a:pPr>
                      <a:r>
                        <a:rPr lang="fr-FR" sz="800" u="none" cap="none" strike="noStrike"/>
                        <a:t>Action</a:t>
                      </a:r>
                      <a:endParaRPr sz="800" u="none" cap="none" strike="noStrike">
                        <a:latin typeface="Calibri"/>
                        <a:ea typeface="Calibri"/>
                        <a:cs typeface="Calibri"/>
                        <a:sym typeface="Calibri"/>
                      </a:endParaRPr>
                    </a:p>
                  </a:txBody>
                  <a:tcPr marT="0" marB="0" marR="975" marL="975"/>
                </a:tc>
                <a:tc>
                  <a:txBody>
                    <a:bodyPr/>
                    <a:lstStyle/>
                    <a:p>
                      <a:pPr indent="0" lvl="0" marL="0" marR="0" rtl="0" algn="l">
                        <a:spcBef>
                          <a:spcPts val="0"/>
                        </a:spcBef>
                        <a:spcAft>
                          <a:spcPts val="0"/>
                        </a:spcAft>
                        <a:buNone/>
                      </a:pPr>
                      <a:r>
                        <a:rPr lang="fr-FR" sz="800" u="none" cap="none" strike="noStrike"/>
                        <a:t>API</a:t>
                      </a:r>
                      <a:endParaRPr sz="800" u="none" cap="none" strike="noStrike">
                        <a:latin typeface="Calibri"/>
                        <a:ea typeface="Calibri"/>
                        <a:cs typeface="Calibri"/>
                        <a:sym typeface="Calibri"/>
                      </a:endParaRPr>
                    </a:p>
                  </a:txBody>
                  <a:tcPr marT="0" marB="0" marR="975" marL="975"/>
                </a:tc>
                <a:tc>
                  <a:txBody>
                    <a:bodyPr/>
                    <a:lstStyle/>
                    <a:p>
                      <a:pPr indent="0" lvl="0" marL="0" marR="0" rtl="0" algn="l">
                        <a:spcBef>
                          <a:spcPts val="0"/>
                        </a:spcBef>
                        <a:spcAft>
                          <a:spcPts val="0"/>
                        </a:spcAft>
                        <a:buNone/>
                      </a:pPr>
                      <a:r>
                        <a:rPr lang="fr-FR" sz="800" u="none" cap="none" strike="noStrike"/>
                        <a:t>Exemple</a:t>
                      </a:r>
                      <a:endParaRPr sz="800" u="none" cap="none" strike="noStrike">
                        <a:latin typeface="Calibri"/>
                        <a:ea typeface="Calibri"/>
                        <a:cs typeface="Calibri"/>
                        <a:sym typeface="Calibri"/>
                      </a:endParaRPr>
                    </a:p>
                  </a:txBody>
                  <a:tcPr marT="0" marB="0" marR="975" marL="975"/>
                </a:tc>
                <a:tc>
                  <a:txBody>
                    <a:bodyPr/>
                    <a:lstStyle/>
                    <a:p>
                      <a:pPr indent="0" lvl="0" marL="0" marR="0" rtl="0" algn="l">
                        <a:spcBef>
                          <a:spcPts val="0"/>
                        </a:spcBef>
                        <a:spcAft>
                          <a:spcPts val="0"/>
                        </a:spcAft>
                        <a:buNone/>
                      </a:pPr>
                      <a:r>
                        <a:rPr lang="fr-FR" sz="800" u="none" cap="none" strike="noStrike"/>
                        <a:t>Objectif &amp; Critères de vérification </a:t>
                      </a:r>
                      <a:endParaRPr sz="800" u="none" cap="none" strike="noStrike">
                        <a:latin typeface="Calibri"/>
                        <a:ea typeface="Calibri"/>
                        <a:cs typeface="Calibri"/>
                        <a:sym typeface="Calibri"/>
                      </a:endParaRPr>
                    </a:p>
                  </a:txBody>
                  <a:tcPr marT="0" marB="0" marR="975" marL="975"/>
                </a:tc>
                <a:tc>
                  <a:txBody>
                    <a:bodyPr/>
                    <a:lstStyle/>
                    <a:p>
                      <a:pPr indent="0" lvl="0" marL="0" marR="0" rtl="0" algn="l">
                        <a:spcBef>
                          <a:spcPts val="0"/>
                        </a:spcBef>
                        <a:spcAft>
                          <a:spcPts val="0"/>
                        </a:spcAft>
                        <a:buNone/>
                      </a:pPr>
                      <a:r>
                        <a:rPr lang="fr-FR" sz="800" u="none" cap="none" strike="noStrike"/>
                        <a:t>API pour vérifier</a:t>
                      </a:r>
                      <a:endParaRPr sz="800" u="none" cap="none" strike="noStrike">
                        <a:latin typeface="Calibri"/>
                        <a:ea typeface="Calibri"/>
                        <a:cs typeface="Calibri"/>
                        <a:sym typeface="Calibri"/>
                      </a:endParaRPr>
                    </a:p>
                  </a:txBody>
                  <a:tcPr marT="0" marB="0" marR="975" marL="975"/>
                </a:tc>
                <a:tc>
                  <a:txBody>
                    <a:bodyPr/>
                    <a:lstStyle/>
                    <a:p>
                      <a:pPr indent="0" lvl="0" marL="0" marR="0" rtl="0" algn="l">
                        <a:spcBef>
                          <a:spcPts val="0"/>
                        </a:spcBef>
                        <a:spcAft>
                          <a:spcPts val="0"/>
                        </a:spcAft>
                        <a:buNone/>
                      </a:pPr>
                      <a:r>
                        <a:rPr lang="fr-FR" sz="800" u="none" cap="none" strike="noStrike"/>
                        <a:t>Commentaire / Règles de gestion</a:t>
                      </a:r>
                      <a:endParaRPr sz="800" u="none" cap="none" strike="noStrike">
                        <a:latin typeface="Calibri"/>
                        <a:ea typeface="Calibri"/>
                        <a:cs typeface="Calibri"/>
                        <a:sym typeface="Calibri"/>
                      </a:endParaRPr>
                    </a:p>
                  </a:txBody>
                  <a:tcPr marT="0" marB="0" marR="975" marL="975"/>
                </a:tc>
              </a:tr>
              <a:tr h="101600">
                <a:tc gridSpan="7">
                  <a:txBody>
                    <a:bodyPr/>
                    <a:lstStyle/>
                    <a:p>
                      <a:pPr indent="0" lvl="0" marL="0" marR="0" rtl="0" algn="ctr">
                        <a:spcBef>
                          <a:spcPts val="0"/>
                        </a:spcBef>
                        <a:spcAft>
                          <a:spcPts val="0"/>
                        </a:spcAft>
                        <a:buNone/>
                      </a:pPr>
                      <a:r>
                        <a:rPr lang="fr-FR" sz="800" u="none" cap="none" strike="noStrike"/>
                        <a:t>LES BASES</a:t>
                      </a:r>
                      <a:endParaRPr sz="800" u="none" cap="none" strike="noStrike">
                        <a:latin typeface="Calibri"/>
                        <a:ea typeface="Calibri"/>
                        <a:cs typeface="Calibri"/>
                        <a:sym typeface="Calibri"/>
                      </a:endParaRPr>
                    </a:p>
                  </a:txBody>
                  <a:tcPr marT="0" marB="0" marR="975" marL="975"/>
                </a:tc>
                <a:tc hMerge="1"/>
                <a:tc hMerge="1"/>
                <a:tc hMerge="1"/>
                <a:tc hMerge="1"/>
                <a:tc hMerge="1"/>
                <a:tc hMerge="1"/>
              </a:tr>
              <a:tr h="186800">
                <a:tc>
                  <a:txBody>
                    <a:bodyPr/>
                    <a:lstStyle/>
                    <a:p>
                      <a:pPr indent="0" lvl="0" marL="0" marR="0" rtl="0" algn="l">
                        <a:spcBef>
                          <a:spcPts val="0"/>
                        </a:spcBef>
                        <a:spcAft>
                          <a:spcPts val="0"/>
                        </a:spcAft>
                        <a:buNone/>
                      </a:pPr>
                      <a:r>
                        <a:rPr lang="fr-FR" sz="800" u="none" cap="none" strike="noStrike"/>
                        <a:t>1</a:t>
                      </a:r>
                      <a:endParaRPr sz="800" u="none" cap="none" strike="noStrike">
                        <a:latin typeface="Calibri"/>
                        <a:ea typeface="Calibri"/>
                        <a:cs typeface="Calibri"/>
                        <a:sym typeface="Calibri"/>
                      </a:endParaRPr>
                    </a:p>
                  </a:txBody>
                  <a:tcPr marT="0" marB="0" marR="975" marL="975"/>
                </a:tc>
                <a:tc>
                  <a:txBody>
                    <a:bodyPr/>
                    <a:lstStyle/>
                    <a:p>
                      <a:pPr indent="0" lvl="0" marL="0" marR="0" rtl="0" algn="l">
                        <a:spcBef>
                          <a:spcPts val="0"/>
                        </a:spcBef>
                        <a:spcAft>
                          <a:spcPts val="0"/>
                        </a:spcAft>
                        <a:buNone/>
                      </a:pPr>
                      <a:r>
                        <a:rPr lang="fr-FR" sz="800" u="none" cap="none" strike="noStrike"/>
                        <a:t>Créer Partenaire en base</a:t>
                      </a:r>
                      <a:endParaRPr sz="800" u="none" cap="none" strike="noStrike">
                        <a:latin typeface="Calibri"/>
                        <a:ea typeface="Calibri"/>
                        <a:cs typeface="Calibri"/>
                        <a:sym typeface="Calibri"/>
                      </a:endParaRPr>
                    </a:p>
                  </a:txBody>
                  <a:tcPr marT="0" marB="0" marR="975" marL="975"/>
                </a:tc>
                <a:tc>
                  <a:txBody>
                    <a:bodyPr/>
                    <a:lstStyle/>
                    <a:p>
                      <a:pPr indent="0" lvl="0" marL="0" marR="0" rtl="0" algn="l">
                        <a:spcBef>
                          <a:spcPts val="0"/>
                        </a:spcBef>
                        <a:spcAft>
                          <a:spcPts val="0"/>
                        </a:spcAft>
                        <a:buNone/>
                      </a:pPr>
                      <a:r>
                        <a:rPr lang="fr-FR" sz="800" u="none" cap="none" strike="noStrike"/>
                        <a:t>N/A</a:t>
                      </a:r>
                      <a:endParaRPr sz="800" u="none" cap="none" strike="noStrike">
                        <a:latin typeface="Calibri"/>
                        <a:ea typeface="Calibri"/>
                        <a:cs typeface="Calibri"/>
                        <a:sym typeface="Calibri"/>
                      </a:endParaRPr>
                    </a:p>
                  </a:txBody>
                  <a:tcPr marT="0" marB="0" marR="975" marL="975"/>
                </a:tc>
                <a:tc>
                  <a:txBody>
                    <a:bodyPr/>
                    <a:lstStyle/>
                    <a:p>
                      <a:pPr indent="0" lvl="0" marL="0" marR="0" rtl="0" algn="l">
                        <a:spcBef>
                          <a:spcPts val="0"/>
                        </a:spcBef>
                        <a:spcAft>
                          <a:spcPts val="0"/>
                        </a:spcAft>
                        <a:buNone/>
                      </a:pPr>
                      <a:r>
                        <a:rPr lang="fr-FR" sz="800" u="none" cap="none" strike="noStrike"/>
                        <a:t>N/A</a:t>
                      </a:r>
                      <a:endParaRPr sz="800" u="none" cap="none" strike="noStrike">
                        <a:latin typeface="Calibri"/>
                        <a:ea typeface="Calibri"/>
                        <a:cs typeface="Calibri"/>
                        <a:sym typeface="Calibri"/>
                      </a:endParaRPr>
                    </a:p>
                  </a:txBody>
                  <a:tcPr marT="0" marB="0" marR="975" marL="975"/>
                </a:tc>
                <a:tc>
                  <a:txBody>
                    <a:bodyPr/>
                    <a:lstStyle/>
                    <a:p>
                      <a:pPr indent="0" lvl="0" marL="0" marR="0" rtl="0" algn="l">
                        <a:spcBef>
                          <a:spcPts val="0"/>
                        </a:spcBef>
                        <a:spcAft>
                          <a:spcPts val="0"/>
                        </a:spcAft>
                        <a:buNone/>
                      </a:pPr>
                      <a:r>
                        <a:rPr lang="fr-FR" sz="800" u="none" cap="none" strike="noStrike"/>
                        <a:t>Partenaire créé en base (en env. Sandbox) </a:t>
                      </a:r>
                      <a:endParaRPr/>
                    </a:p>
                    <a:p>
                      <a:pPr indent="0" lvl="0" marL="0" marR="0" rtl="0" algn="l">
                        <a:spcBef>
                          <a:spcPts val="0"/>
                        </a:spcBef>
                        <a:spcAft>
                          <a:spcPts val="0"/>
                        </a:spcAft>
                        <a:buNone/>
                      </a:pPr>
                      <a:r>
                        <a:t/>
                      </a:r>
                      <a:endParaRPr sz="800" u="none" cap="none" strike="noStrike"/>
                    </a:p>
                    <a:p>
                      <a:pPr indent="0" lvl="0" marL="0" marR="0" rtl="0" algn="l">
                        <a:spcBef>
                          <a:spcPts val="0"/>
                        </a:spcBef>
                        <a:spcAft>
                          <a:spcPts val="0"/>
                        </a:spcAft>
                        <a:buNone/>
                      </a:pPr>
                      <a:r>
                        <a:rPr lang="fr-FR" sz="800" u="none" cap="none" strike="noStrike"/>
                        <a:t>Token API généré et fourni</a:t>
                      </a:r>
                      <a:endParaRPr/>
                    </a:p>
                    <a:p>
                      <a:pPr indent="0" lvl="0" marL="0" marR="0" rtl="0" algn="l">
                        <a:spcBef>
                          <a:spcPts val="0"/>
                        </a:spcBef>
                        <a:spcAft>
                          <a:spcPts val="0"/>
                        </a:spcAft>
                        <a:buNone/>
                      </a:pPr>
                      <a:r>
                        <a:t/>
                      </a:r>
                      <a:endParaRPr sz="800" u="none" cap="none" strike="noStrike"/>
                    </a:p>
                    <a:p>
                      <a:pPr indent="0" lvl="0" marL="0" marR="0" rtl="0" algn="l">
                        <a:spcBef>
                          <a:spcPts val="0"/>
                        </a:spcBef>
                        <a:spcAft>
                          <a:spcPts val="0"/>
                        </a:spcAft>
                        <a:buNone/>
                      </a:pPr>
                      <a:r>
                        <a:rPr lang="fr-FR" sz="800" u="none" cap="none" strike="noStrike"/>
                        <a:t>Accès Espace Partenaire</a:t>
                      </a:r>
                      <a:endParaRPr/>
                    </a:p>
                  </a:txBody>
                  <a:tcPr marT="0" marB="0" marR="975" marL="975"/>
                </a:tc>
                <a:tc>
                  <a:txBody>
                    <a:bodyPr/>
                    <a:lstStyle/>
                    <a:p>
                      <a:pPr indent="0" lvl="0" marL="0" marR="0" rtl="0" algn="l">
                        <a:spcBef>
                          <a:spcPts val="0"/>
                        </a:spcBef>
                        <a:spcAft>
                          <a:spcPts val="0"/>
                        </a:spcAft>
                        <a:buNone/>
                      </a:pPr>
                      <a:r>
                        <a:rPr lang="fr-FR" sz="800" u="none" cap="none" strike="noStrike"/>
                        <a:t>N/A</a:t>
                      </a:r>
                      <a:endParaRPr sz="800" u="none" cap="none" strike="noStrike">
                        <a:latin typeface="Calibri"/>
                        <a:ea typeface="Calibri"/>
                        <a:cs typeface="Calibri"/>
                        <a:sym typeface="Calibri"/>
                      </a:endParaRPr>
                    </a:p>
                  </a:txBody>
                  <a:tcPr marT="0" marB="0" marR="975" marL="975"/>
                </a:tc>
                <a:tc>
                  <a:txBody>
                    <a:bodyPr/>
                    <a:lstStyle/>
                    <a:p>
                      <a:pPr indent="0" lvl="0" marL="0" marR="0" rtl="0" algn="l">
                        <a:spcBef>
                          <a:spcPts val="0"/>
                        </a:spcBef>
                        <a:spcAft>
                          <a:spcPts val="0"/>
                        </a:spcAft>
                        <a:buNone/>
                      </a:pPr>
                      <a:r>
                        <a:rPr lang="fr-FR" sz="800" u="none" cap="none" strike="noStrike"/>
                        <a:t>Le token est fourni par email. </a:t>
                      </a:r>
                      <a:endParaRPr/>
                    </a:p>
                    <a:p>
                      <a:pPr indent="0" lvl="0" marL="0" marR="0" rtl="0" algn="l">
                        <a:spcBef>
                          <a:spcPts val="0"/>
                        </a:spcBef>
                        <a:spcAft>
                          <a:spcPts val="0"/>
                        </a:spcAft>
                        <a:buNone/>
                      </a:pPr>
                      <a:r>
                        <a:t/>
                      </a:r>
                      <a:endParaRPr sz="800" u="none" cap="none" strike="noStrike"/>
                    </a:p>
                    <a:p>
                      <a:pPr indent="0" lvl="0" marL="0" marR="0" rtl="0" algn="l">
                        <a:spcBef>
                          <a:spcPts val="0"/>
                        </a:spcBef>
                        <a:spcAft>
                          <a:spcPts val="0"/>
                        </a:spcAft>
                        <a:buNone/>
                      </a:pPr>
                      <a:r>
                        <a:rPr lang="fr-FR" sz="800" u="none" cap="none" strike="noStrike"/>
                        <a:t>Il faut 4 semaines pour récupérer les tokens de sandbox à partir de la demande initiale.</a:t>
                      </a:r>
                      <a:endParaRPr/>
                    </a:p>
                    <a:p>
                      <a:pPr indent="0" lvl="0" marL="0" marR="0" rtl="0" algn="l">
                        <a:spcBef>
                          <a:spcPts val="0"/>
                        </a:spcBef>
                        <a:spcAft>
                          <a:spcPts val="0"/>
                        </a:spcAft>
                        <a:buNone/>
                      </a:pPr>
                      <a:r>
                        <a:t/>
                      </a:r>
                      <a:endParaRPr sz="800" u="none" cap="none" strike="noStrike">
                        <a:latin typeface="Calibri"/>
                        <a:ea typeface="Calibri"/>
                        <a:cs typeface="Calibri"/>
                        <a:sym typeface="Calibri"/>
                      </a:endParaRPr>
                    </a:p>
                  </a:txBody>
                  <a:tcPr marT="0" marB="0" marR="975" marL="975"/>
                </a:tc>
              </a:tr>
              <a:tr h="210750">
                <a:tc>
                  <a:txBody>
                    <a:bodyPr/>
                    <a:lstStyle/>
                    <a:p>
                      <a:pPr indent="0" lvl="0" marL="0" marR="0" rtl="0" algn="l">
                        <a:spcBef>
                          <a:spcPts val="0"/>
                        </a:spcBef>
                        <a:spcAft>
                          <a:spcPts val="0"/>
                        </a:spcAft>
                        <a:buNone/>
                      </a:pPr>
                      <a:r>
                        <a:rPr lang="fr-FR" sz="800" u="none" cap="none" strike="noStrike"/>
                        <a:t>2</a:t>
                      </a:r>
                      <a:endParaRPr sz="800" u="none" cap="none" strike="noStrike">
                        <a:latin typeface="Calibri"/>
                        <a:ea typeface="Calibri"/>
                        <a:cs typeface="Calibri"/>
                        <a:sym typeface="Calibri"/>
                      </a:endParaRPr>
                    </a:p>
                  </a:txBody>
                  <a:tcPr marT="0" marB="0" marR="975" marL="975"/>
                </a:tc>
                <a:tc>
                  <a:txBody>
                    <a:bodyPr/>
                    <a:lstStyle/>
                    <a:p>
                      <a:pPr indent="0" lvl="0" marL="0" marR="0" rtl="0" algn="l">
                        <a:spcBef>
                          <a:spcPts val="0"/>
                        </a:spcBef>
                        <a:spcAft>
                          <a:spcPts val="0"/>
                        </a:spcAft>
                        <a:buNone/>
                      </a:pPr>
                      <a:r>
                        <a:rPr lang="fr-FR" sz="800" u="none" cap="none" strike="noStrike"/>
                        <a:t>Paramétrage URLs de callbacks</a:t>
                      </a:r>
                      <a:endParaRPr sz="800" u="none" cap="none" strike="noStrike">
                        <a:latin typeface="Calibri"/>
                        <a:ea typeface="Calibri"/>
                        <a:cs typeface="Calibri"/>
                        <a:sym typeface="Calibri"/>
                      </a:endParaRPr>
                    </a:p>
                  </a:txBody>
                  <a:tcPr marT="0" marB="0" marR="975" marL="975"/>
                </a:tc>
                <a:tc>
                  <a:txBody>
                    <a:bodyPr/>
                    <a:lstStyle/>
                    <a:p>
                      <a:pPr indent="0" lvl="0" marL="0" marR="0" rtl="0" algn="l">
                        <a:spcBef>
                          <a:spcPts val="0"/>
                        </a:spcBef>
                        <a:spcAft>
                          <a:spcPts val="0"/>
                        </a:spcAft>
                        <a:buNone/>
                      </a:pPr>
                      <a:r>
                        <a:rPr lang="fr-FR" sz="800" u="none" cap="none" strike="noStrike"/>
                        <a:t>N/A</a:t>
                      </a:r>
                      <a:endParaRPr sz="800" u="none" cap="none" strike="noStrike">
                        <a:latin typeface="Calibri"/>
                        <a:ea typeface="Calibri"/>
                        <a:cs typeface="Calibri"/>
                        <a:sym typeface="Calibri"/>
                      </a:endParaRPr>
                    </a:p>
                  </a:txBody>
                  <a:tcPr marT="0" marB="0" marR="975" marL="975"/>
                </a:tc>
                <a:tc>
                  <a:txBody>
                    <a:bodyPr/>
                    <a:lstStyle/>
                    <a:p>
                      <a:pPr indent="0" lvl="0" marL="0" marR="0" rtl="0" algn="l">
                        <a:spcBef>
                          <a:spcPts val="0"/>
                        </a:spcBef>
                        <a:spcAft>
                          <a:spcPts val="0"/>
                        </a:spcAft>
                        <a:buNone/>
                      </a:pPr>
                      <a:r>
                        <a:rPr lang="fr-FR" sz="800" u="none" cap="none" strike="noStrike"/>
                        <a:t>N/A</a:t>
                      </a:r>
                      <a:endParaRPr sz="800" u="none" cap="none" strike="noStrike">
                        <a:latin typeface="Calibri"/>
                        <a:ea typeface="Calibri"/>
                        <a:cs typeface="Calibri"/>
                        <a:sym typeface="Calibri"/>
                      </a:endParaRPr>
                    </a:p>
                  </a:txBody>
                  <a:tcPr marT="0" marB="0" marR="975" marL="975"/>
                </a:tc>
                <a:tc>
                  <a:txBody>
                    <a:bodyPr/>
                    <a:lstStyle/>
                    <a:p>
                      <a:pPr indent="0" lvl="0" marL="0" marR="0" rtl="0" algn="l">
                        <a:spcBef>
                          <a:spcPts val="0"/>
                        </a:spcBef>
                        <a:spcAft>
                          <a:spcPts val="0"/>
                        </a:spcAft>
                        <a:buNone/>
                      </a:pPr>
                      <a:r>
                        <a:rPr lang="fr-FR" sz="800" u="none" cap="none" strike="noStrike"/>
                        <a:t>Callbacks reçues</a:t>
                      </a:r>
                      <a:endParaRPr sz="800" u="none" cap="none" strike="noStrike">
                        <a:latin typeface="Calibri"/>
                        <a:ea typeface="Calibri"/>
                        <a:cs typeface="Calibri"/>
                        <a:sym typeface="Calibri"/>
                      </a:endParaRPr>
                    </a:p>
                  </a:txBody>
                  <a:tcPr marT="0" marB="0" marR="975" marL="975"/>
                </a:tc>
                <a:tc>
                  <a:txBody>
                    <a:bodyPr/>
                    <a:lstStyle/>
                    <a:p>
                      <a:pPr indent="0" lvl="0" marL="0" marR="0" rtl="0" algn="l">
                        <a:spcBef>
                          <a:spcPts val="0"/>
                        </a:spcBef>
                        <a:spcAft>
                          <a:spcPts val="0"/>
                        </a:spcAft>
                        <a:buNone/>
                      </a:pPr>
                      <a:r>
                        <a:rPr lang="fr-FR" sz="800" u="none" cap="none" strike="noStrike"/>
                        <a:t>N/A</a:t>
                      </a:r>
                      <a:endParaRPr sz="800" u="none" cap="none" strike="noStrike">
                        <a:latin typeface="Calibri"/>
                        <a:ea typeface="Calibri"/>
                        <a:cs typeface="Calibri"/>
                        <a:sym typeface="Calibri"/>
                      </a:endParaRPr>
                    </a:p>
                  </a:txBody>
                  <a:tcPr marT="0" marB="0" marR="975" marL="975"/>
                </a:tc>
                <a:tc>
                  <a:txBody>
                    <a:bodyPr/>
                    <a:lstStyle/>
                    <a:p>
                      <a:pPr indent="0" lvl="0" marL="0" marR="0" rtl="0" algn="l">
                        <a:spcBef>
                          <a:spcPts val="0"/>
                        </a:spcBef>
                        <a:spcAft>
                          <a:spcPts val="0"/>
                        </a:spcAft>
                        <a:buNone/>
                      </a:pPr>
                      <a:r>
                        <a:rPr lang="fr-FR" sz="800" u="none" cap="none" strike="noStrike"/>
                        <a:t>L’URL des Callbacks URL doit être indiqué à S-money pour implémentation.</a:t>
                      </a:r>
                      <a:endParaRPr/>
                    </a:p>
                    <a:p>
                      <a:pPr indent="0" lvl="0" marL="0" marR="0" rtl="0" algn="l">
                        <a:spcBef>
                          <a:spcPts val="0"/>
                        </a:spcBef>
                        <a:spcAft>
                          <a:spcPts val="0"/>
                        </a:spcAft>
                        <a:buNone/>
                      </a:pPr>
                      <a:r>
                        <a:t/>
                      </a:r>
                      <a:endParaRPr sz="800" u="none" cap="none" strike="noStrike">
                        <a:latin typeface="Calibri"/>
                        <a:ea typeface="Calibri"/>
                        <a:cs typeface="Calibri"/>
                        <a:sym typeface="Calibri"/>
                      </a:endParaRPr>
                    </a:p>
                    <a:p>
                      <a:pPr indent="0" lvl="0" marL="0" marR="0" rtl="0" algn="l">
                        <a:spcBef>
                          <a:spcPts val="0"/>
                        </a:spcBef>
                        <a:spcAft>
                          <a:spcPts val="0"/>
                        </a:spcAft>
                        <a:buNone/>
                      </a:pPr>
                      <a:r>
                        <a:t/>
                      </a:r>
                      <a:endParaRPr sz="800" u="none" cap="none" strike="noStrike">
                        <a:latin typeface="Calibri"/>
                        <a:ea typeface="Calibri"/>
                        <a:cs typeface="Calibri"/>
                        <a:sym typeface="Calibri"/>
                      </a:endParaRPr>
                    </a:p>
                  </a:txBody>
                  <a:tcPr marT="0" marB="0" marR="975" marL="975"/>
                </a:tc>
              </a:tr>
            </a:tbl>
          </a:graphicData>
        </a:graphic>
      </p:graphicFrame>
      <p:sp>
        <p:nvSpPr>
          <p:cNvPr id="303" name="Google Shape;303;p6"/>
          <p:cNvSpPr txBox="1"/>
          <p:nvPr/>
        </p:nvSpPr>
        <p:spPr>
          <a:xfrm>
            <a:off x="144007" y="-13636"/>
            <a:ext cx="599009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a:solidFill>
                  <a:srgbClr val="002060"/>
                </a:solidFill>
                <a:latin typeface="Arial"/>
                <a:ea typeface="Arial"/>
                <a:cs typeface="Arial"/>
                <a:sym typeface="Arial"/>
              </a:rPr>
              <a:t>Les fonctionnalités API de base</a:t>
            </a:r>
            <a:endParaRPr/>
          </a:p>
        </p:txBody>
      </p:sp>
      <p:sp>
        <p:nvSpPr>
          <p:cNvPr id="304" name="Google Shape;304;p6"/>
          <p:cNvSpPr txBox="1"/>
          <p:nvPr/>
        </p:nvSpPr>
        <p:spPr>
          <a:xfrm>
            <a:off x="896112" y="473001"/>
            <a:ext cx="479145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600">
                <a:solidFill>
                  <a:schemeClr val="dk2"/>
                </a:solidFill>
                <a:latin typeface="Arial"/>
                <a:ea typeface="Arial"/>
                <a:cs typeface="Arial"/>
                <a:sym typeface="Arial"/>
              </a:rPr>
              <a:t>Les étapes techniques pré-sandbox</a:t>
            </a:r>
            <a:endParaRPr sz="1600">
              <a:solidFill>
                <a:schemeClr val="dk2"/>
              </a:solidFill>
              <a:latin typeface="Arial"/>
              <a:ea typeface="Arial"/>
              <a:cs typeface="Arial"/>
              <a:sym typeface="Arial"/>
            </a:endParaRPr>
          </a:p>
        </p:txBody>
      </p:sp>
      <p:sp>
        <p:nvSpPr>
          <p:cNvPr id="305" name="Google Shape;305;p6"/>
          <p:cNvSpPr txBox="1"/>
          <p:nvPr/>
        </p:nvSpPr>
        <p:spPr>
          <a:xfrm>
            <a:off x="896112" y="2641931"/>
            <a:ext cx="479145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600">
                <a:solidFill>
                  <a:schemeClr val="dk2"/>
                </a:solidFill>
                <a:latin typeface="Arial"/>
                <a:ea typeface="Arial"/>
                <a:cs typeface="Arial"/>
                <a:sym typeface="Arial"/>
              </a:rPr>
              <a:t>Les fonctionnalités de bases</a:t>
            </a:r>
            <a:endParaRPr/>
          </a:p>
        </p:txBody>
      </p:sp>
      <p:sp>
        <p:nvSpPr>
          <p:cNvPr id="306" name="Google Shape;306;p6"/>
          <p:cNvSpPr txBox="1"/>
          <p:nvPr/>
        </p:nvSpPr>
        <p:spPr>
          <a:xfrm>
            <a:off x="1080000" y="3170925"/>
            <a:ext cx="7031736" cy="1384995"/>
          </a:xfrm>
          <a:prstGeom prst="rect">
            <a:avLst/>
          </a:prstGeom>
          <a:noFill/>
          <a:ln>
            <a:noFill/>
          </a:ln>
        </p:spPr>
        <p:txBody>
          <a:bodyPr anchorCtr="0" anchor="t" bIns="45700" lIns="91425" spcFirstLastPara="1" rIns="91425" wrap="square" tIns="45700">
            <a:spAutoFit/>
          </a:bodyPr>
          <a:lstStyle/>
          <a:p>
            <a:pPr indent="-171450" lvl="0" marL="171450" marR="0" rtl="0" algn="l">
              <a:spcBef>
                <a:spcPts val="0"/>
              </a:spcBef>
              <a:spcAft>
                <a:spcPts val="0"/>
              </a:spcAft>
              <a:buClr>
                <a:schemeClr val="dk1"/>
              </a:buClr>
              <a:buSzPts val="1200"/>
              <a:buFont typeface="Arial"/>
              <a:buChar char="•"/>
            </a:pPr>
            <a:r>
              <a:rPr lang="fr-FR" sz="1200">
                <a:solidFill>
                  <a:schemeClr val="dk1"/>
                </a:solidFill>
                <a:latin typeface="Arial"/>
                <a:ea typeface="Arial"/>
                <a:cs typeface="Arial"/>
                <a:sym typeface="Arial"/>
              </a:rPr>
              <a:t>La création d’un User et de son compte</a:t>
            </a:r>
            <a:endParaRPr/>
          </a:p>
          <a:p>
            <a:pPr indent="-171450" lvl="0" marL="171450" marR="0" rtl="0" algn="l">
              <a:spcBef>
                <a:spcPts val="0"/>
              </a:spcBef>
              <a:spcAft>
                <a:spcPts val="0"/>
              </a:spcAft>
              <a:buClr>
                <a:schemeClr val="dk1"/>
              </a:buClr>
              <a:buSzPts val="1200"/>
              <a:buFont typeface="Arial"/>
              <a:buChar char="•"/>
            </a:pPr>
            <a:r>
              <a:rPr lang="fr-FR" sz="1200">
                <a:solidFill>
                  <a:schemeClr val="dk1"/>
                </a:solidFill>
                <a:latin typeface="Arial"/>
                <a:ea typeface="Arial"/>
                <a:cs typeface="Arial"/>
                <a:sym typeface="Arial"/>
              </a:rPr>
              <a:t>La validation des KYC du User</a:t>
            </a:r>
            <a:endParaRPr/>
          </a:p>
          <a:p>
            <a:pPr indent="-171450" lvl="0" marL="171450" marR="0" rtl="0" algn="l">
              <a:spcBef>
                <a:spcPts val="0"/>
              </a:spcBef>
              <a:spcAft>
                <a:spcPts val="0"/>
              </a:spcAft>
              <a:buClr>
                <a:schemeClr val="dk1"/>
              </a:buClr>
              <a:buSzPts val="1200"/>
              <a:buFont typeface="Arial"/>
              <a:buChar char="•"/>
            </a:pPr>
            <a:r>
              <a:rPr lang="fr-FR" sz="1200">
                <a:solidFill>
                  <a:schemeClr val="dk1"/>
                </a:solidFill>
                <a:latin typeface="Arial"/>
                <a:ea typeface="Arial"/>
                <a:cs typeface="Arial"/>
                <a:sym typeface="Arial"/>
              </a:rPr>
              <a:t>L’alimentation du compte par virement</a:t>
            </a:r>
            <a:endParaRPr/>
          </a:p>
          <a:p>
            <a:pPr indent="-171450" lvl="0" marL="171450" marR="0" rtl="0" algn="l">
              <a:spcBef>
                <a:spcPts val="0"/>
              </a:spcBef>
              <a:spcAft>
                <a:spcPts val="0"/>
              </a:spcAft>
              <a:buClr>
                <a:schemeClr val="dk1"/>
              </a:buClr>
              <a:buSzPts val="1200"/>
              <a:buFont typeface="Arial"/>
              <a:buChar char="•"/>
            </a:pPr>
            <a:r>
              <a:rPr lang="fr-FR" sz="1200">
                <a:solidFill>
                  <a:schemeClr val="dk1"/>
                </a:solidFill>
                <a:latin typeface="Arial"/>
                <a:ea typeface="Arial"/>
                <a:cs typeface="Arial"/>
                <a:sym typeface="Arial"/>
              </a:rPr>
              <a:t>La commande et l’activation d‘une carte bancaire</a:t>
            </a:r>
            <a:endParaRPr/>
          </a:p>
          <a:p>
            <a:pPr indent="-171450" lvl="0" marL="171450" marR="0" rtl="0" algn="l">
              <a:spcBef>
                <a:spcPts val="0"/>
              </a:spcBef>
              <a:spcAft>
                <a:spcPts val="0"/>
              </a:spcAft>
              <a:buClr>
                <a:schemeClr val="dk1"/>
              </a:buClr>
              <a:buSzPts val="1200"/>
              <a:buFont typeface="Arial"/>
              <a:buChar char="•"/>
            </a:pPr>
            <a:r>
              <a:rPr lang="fr-FR" sz="1200">
                <a:solidFill>
                  <a:schemeClr val="dk1"/>
                </a:solidFill>
                <a:latin typeface="Arial"/>
                <a:ea typeface="Arial"/>
                <a:cs typeface="Arial"/>
                <a:sym typeface="Arial"/>
              </a:rPr>
              <a:t>Les transactions cartes</a:t>
            </a:r>
            <a:endParaRPr/>
          </a:p>
          <a:p>
            <a:pPr indent="-171450" lvl="0" marL="171450" marR="0" rtl="0" algn="l">
              <a:spcBef>
                <a:spcPts val="0"/>
              </a:spcBef>
              <a:spcAft>
                <a:spcPts val="0"/>
              </a:spcAft>
              <a:buClr>
                <a:schemeClr val="dk1"/>
              </a:buClr>
              <a:buSzPts val="1200"/>
              <a:buFont typeface="Arial"/>
              <a:buChar char="•"/>
            </a:pPr>
            <a:r>
              <a:rPr lang="fr-FR" sz="1200">
                <a:solidFill>
                  <a:schemeClr val="dk1"/>
                </a:solidFill>
                <a:latin typeface="Arial"/>
                <a:ea typeface="Arial"/>
                <a:cs typeface="Arial"/>
                <a:sym typeface="Arial"/>
              </a:rPr>
              <a:t>Les opérations bancaires</a:t>
            </a:r>
            <a:endParaRPr/>
          </a:p>
          <a:p>
            <a:pPr indent="-171450" lvl="0" marL="171450" marR="0" rtl="0" algn="l">
              <a:spcBef>
                <a:spcPts val="0"/>
              </a:spcBef>
              <a:spcAft>
                <a:spcPts val="0"/>
              </a:spcAft>
              <a:buClr>
                <a:schemeClr val="dk1"/>
              </a:buClr>
              <a:buSzPts val="1200"/>
              <a:buFont typeface="Arial"/>
              <a:buChar char="•"/>
            </a:pPr>
            <a:r>
              <a:rPr lang="fr-FR" sz="1200">
                <a:solidFill>
                  <a:schemeClr val="dk1"/>
                </a:solidFill>
                <a:latin typeface="Arial"/>
                <a:ea typeface="Arial"/>
                <a:cs typeface="Arial"/>
                <a:sym typeface="Arial"/>
              </a:rPr>
              <a:t>Le selfcare</a:t>
            </a:r>
            <a:endParaRPr sz="1200">
              <a:solidFill>
                <a:schemeClr val="dk1"/>
              </a:solidFill>
              <a:latin typeface="Arial"/>
              <a:ea typeface="Arial"/>
              <a:cs typeface="Arial"/>
              <a:sym typeface="Arial"/>
            </a:endParaRPr>
          </a:p>
        </p:txBody>
      </p:sp>
      <p:sp>
        <p:nvSpPr>
          <p:cNvPr id="307" name="Google Shape;307;p6"/>
          <p:cNvSpPr/>
          <p:nvPr/>
        </p:nvSpPr>
        <p:spPr>
          <a:xfrm>
            <a:off x="2971802" y="4333812"/>
            <a:ext cx="5299500" cy="461700"/>
          </a:xfrm>
          <a:prstGeom prst="rect">
            <a:avLst/>
          </a:prstGeom>
          <a:noFill/>
          <a:ln>
            <a:noFill/>
          </a:ln>
        </p:spPr>
        <p:txBody>
          <a:bodyPr anchorCtr="0" anchor="t" bIns="45700" lIns="91425" spcFirstLastPara="1" rIns="91425" wrap="square" tIns="45700">
            <a:spAutoFit/>
          </a:bodyPr>
          <a:lstStyle/>
          <a:p>
            <a:pPr indent="-171450" lvl="0" marL="171450" marR="0" rtl="0" algn="l">
              <a:spcBef>
                <a:spcPts val="0"/>
              </a:spcBef>
              <a:spcAft>
                <a:spcPts val="0"/>
              </a:spcAft>
              <a:buClr>
                <a:schemeClr val="dk1"/>
              </a:buClr>
              <a:buSzPts val="1200"/>
              <a:buFont typeface="Arial"/>
              <a:buChar char="•"/>
            </a:pPr>
            <a:r>
              <a:rPr lang="fr-FR" sz="1200">
                <a:solidFill>
                  <a:schemeClr val="dk1"/>
                </a:solidFill>
                <a:latin typeface="Arial"/>
                <a:ea typeface="Arial"/>
                <a:cs typeface="Arial"/>
                <a:sym typeface="Arial"/>
              </a:rPr>
              <a:t>L’URL du sandbox simulator (Auto carte, SCT in, SDD…) est :</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fr-FR" sz="1200" u="sng">
                <a:solidFill>
                  <a:schemeClr val="dk1"/>
                </a:solidFill>
                <a:latin typeface="Arial"/>
                <a:ea typeface="Arial"/>
                <a:cs typeface="Arial"/>
                <a:sym typeface="Arial"/>
                <a:hlinkClick r:id="rId3">
                  <a:extLst>
                    <a:ext uri="{A12FA001-AC4F-418D-AE19-62706E023703}">
                      <ahyp:hlinkClr val="tx"/>
                    </a:ext>
                  </a:extLst>
                </a:hlinkClick>
              </a:rPr>
              <a:t>https://rest-pp.s-money.fr/api/bib/sandbox/sandboxsimulator/api</a:t>
            </a:r>
            <a:endParaRPr sz="1200">
              <a:solidFill>
                <a:schemeClr val="dk1"/>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7"/>
          <p:cNvSpPr txBox="1"/>
          <p:nvPr>
            <p:ph idx="10" type="dt"/>
          </p:nvPr>
        </p:nvSpPr>
        <p:spPr>
          <a:xfrm>
            <a:off x="1381494" y="4893579"/>
            <a:ext cx="1008000" cy="123111"/>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fr-FR"/>
              <a:t>JJ MMMM AAAA</a:t>
            </a:r>
            <a:endParaRPr/>
          </a:p>
        </p:txBody>
      </p:sp>
      <p:sp>
        <p:nvSpPr>
          <p:cNvPr id="314" name="Google Shape;314;p7"/>
          <p:cNvSpPr txBox="1"/>
          <p:nvPr>
            <p:ph idx="11" type="ftr"/>
          </p:nvPr>
        </p:nvSpPr>
        <p:spPr>
          <a:xfrm>
            <a:off x="2448000" y="4893579"/>
            <a:ext cx="5016166" cy="123111"/>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fr-FR"/>
              <a:t>TITRE DE LA PRÉSENTATION</a:t>
            </a:r>
            <a:endParaRPr/>
          </a:p>
        </p:txBody>
      </p:sp>
      <p:sp>
        <p:nvSpPr>
          <p:cNvPr id="315" name="Google Shape;315;p7"/>
          <p:cNvSpPr txBox="1"/>
          <p:nvPr>
            <p:ph idx="12" type="sldNum"/>
          </p:nvPr>
        </p:nvSpPr>
        <p:spPr>
          <a:xfrm>
            <a:off x="1080000" y="4893579"/>
            <a:ext cx="190800" cy="123111"/>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fld id="{00000000-1234-1234-1234-123412341234}" type="slidenum">
              <a:rPr lang="fr-FR"/>
              <a:t>‹#›</a:t>
            </a:fld>
            <a:endParaRPr/>
          </a:p>
        </p:txBody>
      </p:sp>
      <p:sp>
        <p:nvSpPr>
          <p:cNvPr id="316" name="Google Shape;316;p7"/>
          <p:cNvSpPr/>
          <p:nvPr/>
        </p:nvSpPr>
        <p:spPr>
          <a:xfrm>
            <a:off x="-21173720" y="657667"/>
            <a:ext cx="34897659" cy="63094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100"/>
              <a:buFont typeface="Arial"/>
              <a:buNone/>
            </a:pPr>
            <a:br>
              <a:rPr b="0" i="0" lang="fr-FR" sz="1100" u="none" cap="none" strike="noStrike">
                <a:solidFill>
                  <a:schemeClr val="dk1"/>
                </a:solidFill>
                <a:latin typeface="Arial"/>
                <a:ea typeface="Arial"/>
                <a:cs typeface="Arial"/>
                <a:sym typeface="Arial"/>
              </a:rPr>
            </a:br>
            <a:endParaRPr b="0" i="0" sz="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aphicFrame>
        <p:nvGraphicFramePr>
          <p:cNvPr id="317" name="Google Shape;317;p7"/>
          <p:cNvGraphicFramePr/>
          <p:nvPr/>
        </p:nvGraphicFramePr>
        <p:xfrm>
          <a:off x="33250" y="838140"/>
          <a:ext cx="3000000" cy="3000000"/>
        </p:xfrm>
        <a:graphic>
          <a:graphicData uri="http://schemas.openxmlformats.org/drawingml/2006/table">
            <a:tbl>
              <a:tblPr bandRow="1" firstCol="1" firstRow="1">
                <a:noFill/>
                <a:tableStyleId>{FE69AE70-C98F-4571-BD42-4A805139FF3C}</a:tableStyleId>
              </a:tblPr>
              <a:tblGrid>
                <a:gridCol w="304425"/>
                <a:gridCol w="768375"/>
                <a:gridCol w="26600"/>
                <a:gridCol w="437525"/>
                <a:gridCol w="1387700"/>
                <a:gridCol w="1366300"/>
                <a:gridCol w="1361750"/>
                <a:gridCol w="435100"/>
                <a:gridCol w="1147950"/>
                <a:gridCol w="1875050"/>
              </a:tblGrid>
              <a:tr h="164550">
                <a:tc>
                  <a:txBody>
                    <a:bodyPr/>
                    <a:lstStyle/>
                    <a:p>
                      <a:pPr indent="0" lvl="0" marL="0" marR="0" rtl="0" algn="l">
                        <a:spcBef>
                          <a:spcPts val="0"/>
                        </a:spcBef>
                        <a:spcAft>
                          <a:spcPts val="0"/>
                        </a:spcAft>
                        <a:buNone/>
                      </a:pPr>
                      <a:r>
                        <a:rPr lang="fr-FR" sz="800" u="none" cap="none" strike="noStrike"/>
                        <a:t>Order</a:t>
                      </a:r>
                      <a:endParaRPr sz="800" u="none" cap="none" strike="noStrike">
                        <a:latin typeface="Calibri"/>
                        <a:ea typeface="Calibri"/>
                        <a:cs typeface="Calibri"/>
                        <a:sym typeface="Calibri"/>
                      </a:endParaRPr>
                    </a:p>
                  </a:txBody>
                  <a:tcPr marT="0" marB="0" marR="975" marL="975"/>
                </a:tc>
                <a:tc gridSpan="2">
                  <a:txBody>
                    <a:bodyPr/>
                    <a:lstStyle/>
                    <a:p>
                      <a:pPr indent="0" lvl="0" marL="0" marR="0" rtl="0" algn="l">
                        <a:spcBef>
                          <a:spcPts val="0"/>
                        </a:spcBef>
                        <a:spcAft>
                          <a:spcPts val="0"/>
                        </a:spcAft>
                        <a:buNone/>
                      </a:pPr>
                      <a:r>
                        <a:rPr lang="fr-FR" sz="800" u="none" cap="none" strike="noStrike"/>
                        <a:t>Action</a:t>
                      </a:r>
                      <a:endParaRPr sz="800" u="none" cap="none" strike="noStrike">
                        <a:latin typeface="Calibri"/>
                        <a:ea typeface="Calibri"/>
                        <a:cs typeface="Calibri"/>
                        <a:sym typeface="Calibri"/>
                      </a:endParaRPr>
                    </a:p>
                  </a:txBody>
                  <a:tcPr marT="0" marB="0" marR="975" marL="975"/>
                </a:tc>
                <a:tc hMerge="1"/>
                <a:tc>
                  <a:txBody>
                    <a:bodyPr/>
                    <a:lstStyle/>
                    <a:p>
                      <a:pPr indent="0" lvl="0" marL="0" marR="0" rtl="0" algn="l">
                        <a:spcBef>
                          <a:spcPts val="0"/>
                        </a:spcBef>
                        <a:spcAft>
                          <a:spcPts val="0"/>
                        </a:spcAft>
                        <a:buNone/>
                      </a:pPr>
                      <a:r>
                        <a:rPr lang="fr-FR" sz="800" u="none" cap="none" strike="noStrike"/>
                        <a:t>API</a:t>
                      </a:r>
                      <a:endParaRPr sz="800" u="none" cap="none" strike="noStrike">
                        <a:latin typeface="Calibri"/>
                        <a:ea typeface="Calibri"/>
                        <a:cs typeface="Calibri"/>
                        <a:sym typeface="Calibri"/>
                      </a:endParaRPr>
                    </a:p>
                  </a:txBody>
                  <a:tcPr marT="0" marB="0" marR="975" marL="975"/>
                </a:tc>
                <a:tc>
                  <a:txBody>
                    <a:bodyPr/>
                    <a:lstStyle/>
                    <a:p>
                      <a:pPr indent="0" lvl="0" marL="0" marR="0" rtl="0" algn="l">
                        <a:spcBef>
                          <a:spcPts val="0"/>
                        </a:spcBef>
                        <a:spcAft>
                          <a:spcPts val="0"/>
                        </a:spcAft>
                        <a:buNone/>
                      </a:pPr>
                      <a:r>
                        <a:rPr lang="fr-FR" sz="800" u="none" cap="none" strike="noStrike"/>
                        <a:t>Exemple</a:t>
                      </a:r>
                      <a:endParaRPr sz="800" u="none" cap="none" strike="noStrike">
                        <a:latin typeface="Calibri"/>
                        <a:ea typeface="Calibri"/>
                        <a:cs typeface="Calibri"/>
                        <a:sym typeface="Calibri"/>
                      </a:endParaRPr>
                    </a:p>
                  </a:txBody>
                  <a:tcPr marT="0" marB="0" marR="975" marL="975"/>
                </a:tc>
                <a:tc gridSpan="3">
                  <a:txBody>
                    <a:bodyPr/>
                    <a:lstStyle/>
                    <a:p>
                      <a:pPr indent="0" lvl="0" marL="0" marR="0" rtl="0" algn="l">
                        <a:spcBef>
                          <a:spcPts val="0"/>
                        </a:spcBef>
                        <a:spcAft>
                          <a:spcPts val="0"/>
                        </a:spcAft>
                        <a:buNone/>
                      </a:pPr>
                      <a:r>
                        <a:rPr lang="fr-FR" sz="800" u="none" cap="none" strike="noStrike"/>
                        <a:t>Objectif &amp; Critères de vérification </a:t>
                      </a:r>
                      <a:endParaRPr sz="800" u="none" cap="none" strike="noStrike">
                        <a:latin typeface="Calibri"/>
                        <a:ea typeface="Calibri"/>
                        <a:cs typeface="Calibri"/>
                        <a:sym typeface="Calibri"/>
                      </a:endParaRPr>
                    </a:p>
                  </a:txBody>
                  <a:tcPr marT="0" marB="0" marR="975" marL="975"/>
                </a:tc>
                <a:tc hMerge="1"/>
                <a:tc hMerge="1"/>
                <a:tc>
                  <a:txBody>
                    <a:bodyPr/>
                    <a:lstStyle/>
                    <a:p>
                      <a:pPr indent="0" lvl="0" marL="0" marR="0" rtl="0" algn="l">
                        <a:spcBef>
                          <a:spcPts val="0"/>
                        </a:spcBef>
                        <a:spcAft>
                          <a:spcPts val="0"/>
                        </a:spcAft>
                        <a:buNone/>
                      </a:pPr>
                      <a:r>
                        <a:rPr lang="fr-FR" sz="800" u="none" cap="none" strike="noStrike"/>
                        <a:t>API pour vérifier</a:t>
                      </a:r>
                      <a:endParaRPr sz="800" u="none" cap="none" strike="noStrike">
                        <a:latin typeface="Calibri"/>
                        <a:ea typeface="Calibri"/>
                        <a:cs typeface="Calibri"/>
                        <a:sym typeface="Calibri"/>
                      </a:endParaRPr>
                    </a:p>
                  </a:txBody>
                  <a:tcPr marT="0" marB="0" marR="975" marL="975"/>
                </a:tc>
                <a:tc>
                  <a:txBody>
                    <a:bodyPr/>
                    <a:lstStyle/>
                    <a:p>
                      <a:pPr indent="0" lvl="0" marL="0" marR="0" rtl="0" algn="l">
                        <a:spcBef>
                          <a:spcPts val="0"/>
                        </a:spcBef>
                        <a:spcAft>
                          <a:spcPts val="0"/>
                        </a:spcAft>
                        <a:buNone/>
                      </a:pPr>
                      <a:r>
                        <a:rPr lang="fr-FR" sz="800" u="none" cap="none" strike="noStrike"/>
                        <a:t>Commentaire / Règles de gestion</a:t>
                      </a:r>
                      <a:endParaRPr sz="800" u="none" cap="none" strike="noStrike">
                        <a:latin typeface="Calibri"/>
                        <a:ea typeface="Calibri"/>
                        <a:cs typeface="Calibri"/>
                        <a:sym typeface="Calibri"/>
                      </a:endParaRPr>
                    </a:p>
                  </a:txBody>
                  <a:tcPr marT="0" marB="0" marR="975" marL="975"/>
                </a:tc>
              </a:tr>
              <a:tr h="82275">
                <a:tc gridSpan="10">
                  <a:txBody>
                    <a:bodyPr/>
                    <a:lstStyle/>
                    <a:p>
                      <a:pPr indent="0" lvl="0" marL="0" marR="0" rtl="0" algn="ctr">
                        <a:spcBef>
                          <a:spcPts val="0"/>
                        </a:spcBef>
                        <a:spcAft>
                          <a:spcPts val="0"/>
                        </a:spcAft>
                        <a:buNone/>
                      </a:pPr>
                      <a:r>
                        <a:rPr lang="fr-FR" sz="800" u="none" cap="none" strike="noStrike"/>
                        <a:t>LES BASES</a:t>
                      </a:r>
                      <a:endParaRPr sz="800" u="none" cap="none" strike="noStrike">
                        <a:latin typeface="Calibri"/>
                        <a:ea typeface="Calibri"/>
                        <a:cs typeface="Calibri"/>
                        <a:sym typeface="Calibri"/>
                      </a:endParaRPr>
                    </a:p>
                  </a:txBody>
                  <a:tcPr marT="0" marB="0" marR="975" marL="975"/>
                </a:tc>
                <a:tc hMerge="1"/>
                <a:tc hMerge="1"/>
                <a:tc hMerge="1"/>
                <a:tc hMerge="1"/>
                <a:tc hMerge="1"/>
                <a:tc hMerge="1"/>
                <a:tc hMerge="1"/>
                <a:tc hMerge="1"/>
                <a:tc hMerge="1"/>
              </a:tr>
              <a:tr h="3683700">
                <a:tc>
                  <a:txBody>
                    <a:bodyPr/>
                    <a:lstStyle/>
                    <a:p>
                      <a:pPr indent="0" lvl="0" marL="0" marR="0" rtl="0" algn="l">
                        <a:spcBef>
                          <a:spcPts val="0"/>
                        </a:spcBef>
                        <a:spcAft>
                          <a:spcPts val="0"/>
                        </a:spcAft>
                        <a:buNone/>
                      </a:pPr>
                      <a:r>
                        <a:rPr lang="fr-FR" sz="800" u="none" cap="none" strike="noStrike"/>
                        <a:t>3</a:t>
                      </a:r>
                      <a:endParaRPr sz="800" u="none" cap="none" strike="noStrike">
                        <a:latin typeface="Calibri"/>
                        <a:ea typeface="Calibri"/>
                        <a:cs typeface="Calibri"/>
                        <a:sym typeface="Calibri"/>
                      </a:endParaRPr>
                    </a:p>
                  </a:txBody>
                  <a:tcPr marT="0" marB="0" marR="975" marL="975"/>
                </a:tc>
                <a:tc>
                  <a:txBody>
                    <a:bodyPr/>
                    <a:lstStyle/>
                    <a:p>
                      <a:pPr indent="0" lvl="0" marL="0" marR="0" rtl="0" algn="l">
                        <a:spcBef>
                          <a:spcPts val="0"/>
                        </a:spcBef>
                        <a:spcAft>
                          <a:spcPts val="0"/>
                        </a:spcAft>
                        <a:buNone/>
                      </a:pPr>
                      <a:r>
                        <a:rPr lang="fr-FR" sz="800" u="none" cap="none" strike="noStrike">
                          <a:solidFill>
                            <a:schemeClr val="dk1"/>
                          </a:solidFill>
                          <a:latin typeface="Arial"/>
                          <a:ea typeface="Arial"/>
                          <a:cs typeface="Arial"/>
                          <a:sym typeface="Arial"/>
                        </a:rPr>
                        <a:t>Créer un Utilisateur</a:t>
                      </a:r>
                      <a:endParaRPr/>
                    </a:p>
                  </a:txBody>
                  <a:tcPr marT="0" marB="0" marR="975" marL="975"/>
                </a:tc>
                <a:tc gridSpan="2">
                  <a:txBody>
                    <a:bodyPr/>
                    <a:lstStyle/>
                    <a:p>
                      <a:pPr indent="0" lvl="0" marL="0" marR="0" rtl="0" algn="l">
                        <a:lnSpc>
                          <a:spcPct val="100000"/>
                        </a:lnSpc>
                        <a:spcBef>
                          <a:spcPts val="0"/>
                        </a:spcBef>
                        <a:spcAft>
                          <a:spcPts val="0"/>
                        </a:spcAft>
                        <a:buClr>
                          <a:schemeClr val="dk1"/>
                        </a:buClr>
                        <a:buSzPts val="800"/>
                        <a:buFont typeface="Arial"/>
                        <a:buNone/>
                      </a:pPr>
                      <a:r>
                        <a:rPr lang="fr-FR" sz="800" u="none" cap="none" strike="noStrike">
                          <a:solidFill>
                            <a:schemeClr val="dk1"/>
                          </a:solidFill>
                          <a:latin typeface="Arial"/>
                          <a:ea typeface="Arial"/>
                          <a:cs typeface="Arial"/>
                          <a:sym typeface="Arial"/>
                        </a:rPr>
                        <a:t>POST /api/[domaine_partenaire]/users</a:t>
                      </a:r>
                      <a:endParaRPr sz="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t/>
                      </a:r>
                      <a:endParaRPr sz="800" u="none" cap="none" strike="noStrike">
                        <a:solidFill>
                          <a:schemeClr val="dk1"/>
                        </a:solidFill>
                        <a:latin typeface="Arial"/>
                        <a:ea typeface="Arial"/>
                        <a:cs typeface="Arial"/>
                        <a:sym typeface="Arial"/>
                      </a:endParaRPr>
                    </a:p>
                  </a:txBody>
                  <a:tcPr marT="0" marB="0" marR="975" marL="975"/>
                </a:tc>
                <a:tc hMerge="1"/>
                <a:tc>
                  <a:txBody>
                    <a:bodyPr/>
                    <a:lstStyle/>
                    <a:p>
                      <a:pPr indent="0" lvl="0" marL="0" marR="0" rtl="0" algn="l">
                        <a:lnSpc>
                          <a:spcPct val="115000"/>
                        </a:lnSpc>
                        <a:spcBef>
                          <a:spcPts val="0"/>
                        </a:spcBef>
                        <a:spcAft>
                          <a:spcPts val="0"/>
                        </a:spcAft>
                        <a:buNone/>
                      </a:pPr>
                      <a:r>
                        <a:rPr lang="fr-FR" sz="800" u="none" cap="none" strike="noStrike">
                          <a:solidFill>
                            <a:schemeClr val="dk1"/>
                          </a:solidFill>
                          <a:latin typeface="Arial"/>
                          <a:ea typeface="Arial"/>
                          <a:cs typeface="Arial"/>
                          <a:sym typeface="Arial"/>
                        </a:rPr>
                        <a:t>{</a:t>
                      </a:r>
                      <a:endParaRPr/>
                    </a:p>
                    <a:p>
                      <a:pPr indent="0" lvl="0" marL="0" marR="0" rtl="0" algn="l">
                        <a:lnSpc>
                          <a:spcPct val="115000"/>
                        </a:lnSpc>
                        <a:spcBef>
                          <a:spcPts val="0"/>
                        </a:spcBef>
                        <a:spcAft>
                          <a:spcPts val="0"/>
                        </a:spcAft>
                        <a:buNone/>
                      </a:pPr>
                      <a:r>
                        <a:rPr lang="fr-FR" sz="800" u="none" cap="none" strike="noStrike">
                          <a:solidFill>
                            <a:schemeClr val="dk1"/>
                          </a:solidFill>
                          <a:latin typeface="Arial"/>
                          <a:ea typeface="Arial"/>
                          <a:cs typeface="Arial"/>
                          <a:sym typeface="Arial"/>
                        </a:rPr>
                        <a:t>"AppUserId":"client-112",</a:t>
                      </a:r>
                      <a:endParaRPr/>
                    </a:p>
                    <a:p>
                      <a:pPr indent="0" lvl="0" marL="0" marR="0" rtl="0" algn="l">
                        <a:lnSpc>
                          <a:spcPct val="115000"/>
                        </a:lnSpc>
                        <a:spcBef>
                          <a:spcPts val="0"/>
                        </a:spcBef>
                        <a:spcAft>
                          <a:spcPts val="0"/>
                        </a:spcAft>
                        <a:buNone/>
                      </a:pPr>
                      <a:r>
                        <a:rPr lang="fr-FR" sz="800" u="none" cap="none" strike="noStrike">
                          <a:solidFill>
                            <a:schemeClr val="dk1"/>
                          </a:solidFill>
                          <a:latin typeface="Arial"/>
                          <a:ea typeface="Arial"/>
                          <a:cs typeface="Arial"/>
                          <a:sym typeface="Arial"/>
                        </a:rPr>
                        <a:t>" CountryCode ":"FR",</a:t>
                      </a:r>
                      <a:endParaRPr sz="8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fr-FR" sz="800" u="none" cap="none" strike="noStrike">
                          <a:solidFill>
                            <a:schemeClr val="dk1"/>
                          </a:solidFill>
                          <a:latin typeface="Arial"/>
                          <a:ea typeface="Arial"/>
                          <a:cs typeface="Arial"/>
                          <a:sym typeface="Arial"/>
                        </a:rPr>
                        <a:t>"Profile": 	</a:t>
                      </a:r>
                      <a:endParaRPr sz="8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fr-FR" sz="800" u="none" cap="none" strike="noStrike">
                          <a:solidFill>
                            <a:schemeClr val="dk1"/>
                          </a:solidFill>
                          <a:latin typeface="Arial"/>
                          <a:ea typeface="Arial"/>
                          <a:cs typeface="Arial"/>
                          <a:sym typeface="Arial"/>
                        </a:rPr>
                        <a:t>{</a:t>
                      </a:r>
                      <a:endParaRPr sz="8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fr-FR" sz="800" u="none" cap="none" strike="noStrike">
                          <a:solidFill>
                            <a:schemeClr val="dk1"/>
                          </a:solidFill>
                          <a:latin typeface="Arial"/>
                          <a:ea typeface="Arial"/>
                          <a:cs typeface="Arial"/>
                          <a:sym typeface="Arial"/>
                        </a:rPr>
                        <a:t>"Civility":0,	</a:t>
                      </a:r>
                      <a:endParaRPr sz="8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fr-FR" sz="800" u="none" cap="none" strike="noStrike">
                          <a:solidFill>
                            <a:schemeClr val="dk1"/>
                          </a:solidFill>
                          <a:latin typeface="Arial"/>
                          <a:ea typeface="Arial"/>
                          <a:cs typeface="Arial"/>
                          <a:sym typeface="Arial"/>
                        </a:rPr>
                        <a:t>"FirstName":"Jean",</a:t>
                      </a:r>
                      <a:endParaRPr sz="8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fr-FR" sz="800" u="none" cap="none" strike="noStrike">
                          <a:solidFill>
                            <a:schemeClr val="dk1"/>
                          </a:solidFill>
                          <a:latin typeface="Arial"/>
                          <a:ea typeface="Arial"/>
                          <a:cs typeface="Arial"/>
                          <a:sym typeface="Arial"/>
                        </a:rPr>
                        <a:t>"LastName":"Dupont",</a:t>
                      </a:r>
                      <a:endParaRPr sz="8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fr-FR" sz="800" u="none" cap="none" strike="noStrike">
                          <a:solidFill>
                            <a:schemeClr val="dk1"/>
                          </a:solidFill>
                          <a:latin typeface="Arial"/>
                          <a:ea typeface="Arial"/>
                          <a:cs typeface="Arial"/>
                          <a:sym typeface="Arial"/>
                        </a:rPr>
                        <a:t>"Birthdate":"1985-09-29T00:00:00",</a:t>
                      </a:r>
                      <a:endParaRPr sz="8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fr-FR" sz="800" u="none" cap="none" strike="noStrike">
                          <a:solidFill>
                            <a:schemeClr val="dk1"/>
                          </a:solidFill>
                          <a:latin typeface="Arial"/>
                          <a:ea typeface="Arial"/>
                          <a:cs typeface="Arial"/>
                          <a:sym typeface="Arial"/>
                        </a:rPr>
                        <a:t>"BirthCity": "Paris"</a:t>
                      </a:r>
                      <a:br>
                        <a:rPr lang="fr-FR" sz="800" u="none" cap="none" strike="noStrike">
                          <a:solidFill>
                            <a:schemeClr val="dk1"/>
                          </a:solidFill>
                          <a:latin typeface="Arial"/>
                          <a:ea typeface="Arial"/>
                          <a:cs typeface="Arial"/>
                          <a:sym typeface="Arial"/>
                        </a:rPr>
                      </a:br>
                      <a:r>
                        <a:rPr lang="fr-FR" sz="800" u="none" cap="none" strike="noStrike">
                          <a:solidFill>
                            <a:schemeClr val="dk1"/>
                          </a:solidFill>
                          <a:latin typeface="Arial"/>
                          <a:ea typeface="Arial"/>
                          <a:cs typeface="Arial"/>
                          <a:sym typeface="Arial"/>
                        </a:rPr>
                        <a:t>"BirthCountry": "FR",</a:t>
                      </a:r>
                      <a:endParaRPr sz="8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fr-FR" sz="800" u="none" cap="none" strike="noStrike">
                          <a:solidFill>
                            <a:schemeClr val="dk1"/>
                          </a:solidFill>
                          <a:latin typeface="Arial"/>
                          <a:ea typeface="Arial"/>
                          <a:cs typeface="Arial"/>
                          <a:sym typeface="Arial"/>
                        </a:rPr>
                        <a:t>"EconomicActivity" : 11,</a:t>
                      </a:r>
                      <a:endParaRPr sz="8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fr-FR" sz="800" u="none" cap="none" strike="noStrike">
                          <a:solidFill>
                            <a:schemeClr val="dk1"/>
                          </a:solidFill>
                          <a:latin typeface="Arial"/>
                          <a:ea typeface="Arial"/>
                          <a:cs typeface="Arial"/>
                          <a:sym typeface="Arial"/>
                        </a:rPr>
                        <a:t>"Address":	</a:t>
                      </a:r>
                      <a:endParaRPr sz="8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fr-FR" sz="800" u="none" cap="none" strike="noStrike">
                          <a:solidFill>
                            <a:schemeClr val="dk1"/>
                          </a:solidFill>
                          <a:latin typeface="Arial"/>
                          <a:ea typeface="Arial"/>
                          <a:cs typeface="Arial"/>
                          <a:sym typeface="Arial"/>
                        </a:rPr>
                        <a:t>{</a:t>
                      </a:r>
                      <a:endParaRPr sz="8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fr-FR" sz="800" u="none" cap="none" strike="noStrike">
                          <a:solidFill>
                            <a:schemeClr val="dk1"/>
                          </a:solidFill>
                          <a:latin typeface="Arial"/>
                          <a:ea typeface="Arial"/>
                          <a:cs typeface="Arial"/>
                          <a:sym typeface="Arial"/>
                        </a:rPr>
                        <a:t>"Street":"2 rue des chataîgners", </a:t>
                      </a:r>
                      <a:endParaRPr sz="8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fr-FR" sz="800" u="none" cap="none" strike="noStrike">
                          <a:solidFill>
                            <a:schemeClr val="dk1"/>
                          </a:solidFill>
                          <a:latin typeface="Arial"/>
                          <a:ea typeface="Arial"/>
                          <a:cs typeface="Arial"/>
                          <a:sym typeface="Arial"/>
                        </a:rPr>
                        <a:t>"ZipCode":"75001",</a:t>
                      </a:r>
                      <a:endParaRPr sz="8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fr-FR" sz="800" u="none" cap="none" strike="noStrike">
                          <a:solidFill>
                            <a:schemeClr val="dk1"/>
                          </a:solidFill>
                          <a:latin typeface="Arial"/>
                          <a:ea typeface="Arial"/>
                          <a:cs typeface="Arial"/>
                          <a:sym typeface="Arial"/>
                        </a:rPr>
                        <a:t>"City":"Paris",	</a:t>
                      </a:r>
                      <a:endParaRPr sz="8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fr-FR" sz="800" u="none" cap="none" strike="noStrike">
                          <a:solidFill>
                            <a:schemeClr val="dk1"/>
                          </a:solidFill>
                          <a:latin typeface="Arial"/>
                          <a:ea typeface="Arial"/>
                          <a:cs typeface="Arial"/>
                          <a:sym typeface="Arial"/>
                        </a:rPr>
                        <a:t>"Country":"FR"	</a:t>
                      </a:r>
                      <a:endParaRPr sz="8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fr-FR" sz="800" u="none" cap="none" strike="noStrike">
                          <a:solidFill>
                            <a:schemeClr val="dk1"/>
                          </a:solidFill>
                          <a:latin typeface="Arial"/>
                          <a:ea typeface="Arial"/>
                          <a:cs typeface="Arial"/>
                          <a:sym typeface="Arial"/>
                        </a:rPr>
                        <a:t>},</a:t>
                      </a:r>
                      <a:endParaRPr sz="8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fr-FR" sz="800" u="none" cap="none" strike="noStrike">
                          <a:solidFill>
                            <a:schemeClr val="dk1"/>
                          </a:solidFill>
                          <a:latin typeface="Arial"/>
                          <a:ea typeface="Arial"/>
                          <a:cs typeface="Arial"/>
                          <a:sym typeface="Arial"/>
                        </a:rPr>
                        <a:t>"Phonenumber":"0600000001",</a:t>
                      </a:r>
                      <a:endParaRPr sz="8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fr-FR" sz="800" u="none" cap="none" strike="noStrike">
                          <a:solidFill>
                            <a:schemeClr val="dk1"/>
                          </a:solidFill>
                          <a:latin typeface="Arial"/>
                          <a:ea typeface="Arial"/>
                          <a:cs typeface="Arial"/>
                          <a:sym typeface="Arial"/>
                        </a:rPr>
                        <a:t>"Email":"jeandupont@s-money.fr",</a:t>
                      </a:r>
                      <a:endParaRPr sz="8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fr-FR" sz="800" u="none" cap="none" strike="noStrike">
                          <a:solidFill>
                            <a:schemeClr val="dk1"/>
                          </a:solidFill>
                          <a:latin typeface="Arial"/>
                          <a:ea typeface="Arial"/>
                          <a:cs typeface="Arial"/>
                          <a:sym typeface="Arial"/>
                        </a:rPr>
                        <a:t>"Alias":"jean-dupont"</a:t>
                      </a:r>
                      <a:endParaRPr sz="8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fr-FR" sz="800" u="none" cap="none" strike="noStrike">
                          <a:solidFill>
                            <a:schemeClr val="dk1"/>
                          </a:solidFill>
                          <a:latin typeface="Arial"/>
                          <a:ea typeface="Arial"/>
                          <a:cs typeface="Arial"/>
                          <a:sym typeface="Arial"/>
                        </a:rPr>
                        <a:t>}</a:t>
                      </a:r>
                      <a:endParaRPr sz="8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None/>
                      </a:pPr>
                      <a:r>
                        <a:rPr lang="fr-FR" sz="800" u="none" cap="none" strike="noStrike">
                          <a:solidFill>
                            <a:schemeClr val="dk1"/>
                          </a:solidFill>
                          <a:latin typeface="Arial"/>
                          <a:ea typeface="Arial"/>
                          <a:cs typeface="Arial"/>
                          <a:sym typeface="Arial"/>
                        </a:rPr>
                        <a:t>}</a:t>
                      </a:r>
                      <a:endParaRPr sz="800" u="none" cap="none" strike="noStrike">
                        <a:solidFill>
                          <a:schemeClr val="dk1"/>
                        </a:solidFill>
                        <a:latin typeface="Arial"/>
                        <a:ea typeface="Arial"/>
                        <a:cs typeface="Arial"/>
                        <a:sym typeface="Arial"/>
                      </a:endParaRPr>
                    </a:p>
                  </a:txBody>
                  <a:tcPr marT="0" marB="0" marR="975" marL="975"/>
                </a:tc>
                <a:tc>
                  <a:txBody>
                    <a:bodyPr/>
                    <a:lstStyle/>
                    <a:p>
                      <a:pPr indent="0" lvl="0" marL="0" marR="0" rtl="0" algn="l">
                        <a:spcBef>
                          <a:spcPts val="0"/>
                        </a:spcBef>
                        <a:spcAft>
                          <a:spcPts val="0"/>
                        </a:spcAft>
                        <a:buNone/>
                      </a:pPr>
                      <a:r>
                        <a:rPr lang="fr-FR" sz="800" u="none" cap="none" strike="noStrike"/>
                        <a:t>Créé User (données persos)</a:t>
                      </a:r>
                      <a:endParaRPr/>
                    </a:p>
                    <a:p>
                      <a:pPr indent="0" lvl="0" marL="0" marR="0" rtl="0" algn="l">
                        <a:spcBef>
                          <a:spcPts val="0"/>
                        </a:spcBef>
                        <a:spcAft>
                          <a:spcPts val="0"/>
                        </a:spcAft>
                        <a:buNone/>
                      </a:pPr>
                      <a:r>
                        <a:t/>
                      </a:r>
                      <a:endParaRPr sz="800" u="none" cap="none" strike="noStrike"/>
                    </a:p>
                    <a:p>
                      <a:pPr indent="0" lvl="0" marL="0" marR="0" rtl="0" algn="l">
                        <a:spcBef>
                          <a:spcPts val="0"/>
                        </a:spcBef>
                        <a:spcAft>
                          <a:spcPts val="0"/>
                        </a:spcAft>
                        <a:buNone/>
                      </a:pPr>
                      <a:r>
                        <a:rPr lang="fr-FR" sz="800" u="none" cap="none" strike="noStrike"/>
                        <a:t>Créé Compte de Paiement avec solde = 0, statut = en attente de validation (TBD)</a:t>
                      </a:r>
                      <a:endParaRPr/>
                    </a:p>
                    <a:p>
                      <a:pPr indent="0" lvl="0" marL="0" marR="0" rtl="0" algn="l">
                        <a:spcBef>
                          <a:spcPts val="0"/>
                        </a:spcBef>
                        <a:spcAft>
                          <a:spcPts val="0"/>
                        </a:spcAft>
                        <a:buNone/>
                      </a:pPr>
                      <a:r>
                        <a:rPr lang="fr-FR" sz="800" u="none" cap="none" strike="noStrike"/>
                        <a:t>(Vérif via getUser)</a:t>
                      </a:r>
                      <a:endParaRPr sz="800" u="none" cap="none" strike="noStrike">
                        <a:latin typeface="Calibri"/>
                        <a:ea typeface="Calibri"/>
                        <a:cs typeface="Calibri"/>
                        <a:sym typeface="Calibri"/>
                      </a:endParaRPr>
                    </a:p>
                  </a:txBody>
                  <a:tcPr marT="0" marB="0" marR="975" marL="975"/>
                </a:tc>
                <a:tc>
                  <a:txBody>
                    <a:bodyPr/>
                    <a:lstStyle/>
                    <a:p>
                      <a:pPr indent="0" lvl="0" marL="0" marR="0" rtl="0" algn="l">
                        <a:spcBef>
                          <a:spcPts val="0"/>
                        </a:spcBef>
                        <a:spcAft>
                          <a:spcPts val="0"/>
                        </a:spcAft>
                        <a:buNone/>
                      </a:pPr>
                      <a:r>
                        <a:rPr lang="fr-FR" sz="800" u="none" cap="none" strike="noStrike"/>
                        <a:t>GET/users</a:t>
                      </a:r>
                      <a:endParaRPr sz="800" u="none" cap="none" strike="noStrike"/>
                    </a:p>
                    <a:p>
                      <a:pPr indent="0" lvl="0" marL="0" marR="0" rtl="0" algn="l">
                        <a:spcBef>
                          <a:spcPts val="0"/>
                        </a:spcBef>
                        <a:spcAft>
                          <a:spcPts val="0"/>
                        </a:spcAft>
                        <a:buNone/>
                      </a:pPr>
                      <a:r>
                        <a:rPr lang="fr-FR" sz="800" u="none" cap="none" strike="noStrike"/>
                        <a:t>statut = 6 (Waiting for KYC)</a:t>
                      </a:r>
                      <a:endParaRPr sz="800" u="none" cap="none" strike="noStrike">
                        <a:latin typeface="Calibri"/>
                        <a:ea typeface="Calibri"/>
                        <a:cs typeface="Calibri"/>
                        <a:sym typeface="Calibri"/>
                      </a:endParaRPr>
                    </a:p>
                  </a:txBody>
                  <a:tcPr marT="0" marB="0" marR="975" marL="975"/>
                </a:tc>
                <a:tc gridSpan="3">
                  <a:txBody>
                    <a:bodyPr/>
                    <a:lstStyle/>
                    <a:p>
                      <a:pPr indent="0" lvl="0" marL="0" marR="0" rtl="0" algn="l">
                        <a:spcBef>
                          <a:spcPts val="0"/>
                        </a:spcBef>
                        <a:spcAft>
                          <a:spcPts val="0"/>
                        </a:spcAft>
                        <a:buNone/>
                      </a:pPr>
                      <a:r>
                        <a:rPr lang="fr-FR" sz="800" u="none" cap="none" strike="noStrike"/>
                        <a:t>Le compte (ref = appUserId) est inutilisable, &amp; solde =0 tant que les KYC ne sont pas validés.</a:t>
                      </a:r>
                      <a:endParaRPr/>
                    </a:p>
                    <a:p>
                      <a:pPr indent="0" lvl="0" marL="0" marR="0" rtl="0" algn="l">
                        <a:spcBef>
                          <a:spcPts val="0"/>
                        </a:spcBef>
                        <a:spcAft>
                          <a:spcPts val="0"/>
                        </a:spcAft>
                        <a:buNone/>
                      </a:pPr>
                      <a:r>
                        <a:rPr lang="fr-FR" sz="800" u="none" cap="none" strike="noStrike"/>
                        <a:t> </a:t>
                      </a:r>
                      <a:endParaRPr/>
                    </a:p>
                    <a:p>
                      <a:pPr indent="0" lvl="0" marL="0" marR="0" rtl="0" algn="l">
                        <a:spcBef>
                          <a:spcPts val="0"/>
                        </a:spcBef>
                        <a:spcAft>
                          <a:spcPts val="0"/>
                        </a:spcAft>
                        <a:buNone/>
                      </a:pPr>
                      <a:r>
                        <a:rPr lang="fr-FR" sz="800" u="none" cap="none" strike="noStrike"/>
                        <a:t>Le champs « role » de l’API User est à ignorer, il s’agit d’un reliquat de l’activité historique de S-money.</a:t>
                      </a:r>
                      <a:endParaRPr/>
                    </a:p>
                    <a:p>
                      <a:pPr indent="0" lvl="0" marL="0" marR="0" rtl="0" algn="l">
                        <a:spcBef>
                          <a:spcPts val="0"/>
                        </a:spcBef>
                        <a:spcAft>
                          <a:spcPts val="0"/>
                        </a:spcAft>
                        <a:buNone/>
                      </a:pPr>
                      <a:r>
                        <a:t/>
                      </a:r>
                      <a:endParaRPr sz="800" u="none" cap="none" strike="noStrike"/>
                    </a:p>
                    <a:p>
                      <a:pPr indent="0" lvl="0" marL="0" marR="0" rtl="0" algn="l">
                        <a:spcBef>
                          <a:spcPts val="0"/>
                        </a:spcBef>
                        <a:spcAft>
                          <a:spcPts val="0"/>
                        </a:spcAft>
                        <a:buNone/>
                      </a:pPr>
                      <a:r>
                        <a:rPr lang="fr-FR" sz="800" u="none" cap="none" strike="noStrike"/>
                        <a:t>Le champs « Country Code » identifie le pays de notre partenaire Fintech. Ne renseigner que FR ou IT ou ES (norme ISO 3166).</a:t>
                      </a:r>
                      <a:endParaRPr/>
                    </a:p>
                    <a:p>
                      <a:pPr indent="0" lvl="0" marL="0" marR="0" rtl="0" algn="l">
                        <a:spcBef>
                          <a:spcPts val="0"/>
                        </a:spcBef>
                        <a:spcAft>
                          <a:spcPts val="0"/>
                        </a:spcAft>
                        <a:buNone/>
                      </a:pPr>
                      <a:r>
                        <a:rPr lang="fr-FR" sz="800" u="none" cap="none" strike="noStrike"/>
                        <a:t> </a:t>
                      </a:r>
                      <a:endParaRPr/>
                    </a:p>
                    <a:p>
                      <a:pPr indent="0" lvl="0" marL="0" marR="0" rtl="0" algn="l">
                        <a:spcBef>
                          <a:spcPts val="0"/>
                        </a:spcBef>
                        <a:spcAft>
                          <a:spcPts val="0"/>
                        </a:spcAft>
                        <a:buNone/>
                      </a:pPr>
                      <a:r>
                        <a:rPr lang="fr-FR" sz="800" u="none" cap="none" strike="noStrike"/>
                        <a:t>Le champs « Economic Activity » correspond à la CSP du user (liste INSEE niveau 3).</a:t>
                      </a:r>
                      <a:endParaRPr/>
                    </a:p>
                    <a:p>
                      <a:pPr indent="0" lvl="0" marL="0" marR="0" rtl="0" algn="l">
                        <a:spcBef>
                          <a:spcPts val="0"/>
                        </a:spcBef>
                        <a:spcAft>
                          <a:spcPts val="0"/>
                        </a:spcAft>
                        <a:buNone/>
                      </a:pPr>
                      <a:r>
                        <a:rPr lang="fr-FR" sz="800" u="none" cap="none" strike="noStrike"/>
                        <a:t> </a:t>
                      </a:r>
                      <a:endParaRPr/>
                    </a:p>
                    <a:p>
                      <a:pPr indent="0" lvl="0" marL="0" marR="0" rtl="0" algn="l">
                        <a:spcBef>
                          <a:spcPts val="0"/>
                        </a:spcBef>
                        <a:spcAft>
                          <a:spcPts val="0"/>
                        </a:spcAft>
                        <a:buNone/>
                      </a:pPr>
                      <a:r>
                        <a:rPr lang="fr-FR" sz="800" u="none" cap="none" strike="noStrike"/>
                        <a:t>Le champs « PhoneNumber » peut être renseigné à n’importe quel format : </a:t>
                      </a:r>
                      <a:endParaRPr sz="800" u="none" cap="none" strike="noStrike">
                        <a:latin typeface="Calibri"/>
                        <a:ea typeface="Calibri"/>
                        <a:cs typeface="Calibri"/>
                        <a:sym typeface="Calibri"/>
                      </a:endParaRPr>
                    </a:p>
                  </a:txBody>
                  <a:tcPr marT="0" marB="0" marR="975" marL="975"/>
                </a:tc>
                <a:tc hMerge="1"/>
                <a:tc hMerge="1"/>
              </a:tr>
            </a:tbl>
          </a:graphicData>
        </a:graphic>
      </p:graphicFrame>
      <p:graphicFrame>
        <p:nvGraphicFramePr>
          <p:cNvPr id="318" name="Google Shape;318;p7"/>
          <p:cNvGraphicFramePr/>
          <p:nvPr/>
        </p:nvGraphicFramePr>
        <p:xfrm>
          <a:off x="5776613" y="2935322"/>
          <a:ext cx="3000000" cy="3000000"/>
        </p:xfrm>
        <a:graphic>
          <a:graphicData uri="http://schemas.openxmlformats.org/drawingml/2006/table">
            <a:tbl>
              <a:tblPr bandRow="1" firstCol="1" firstRow="1">
                <a:noFill/>
                <a:tableStyleId>{FE69AE70-C98F-4571-BD42-4A805139FF3C}</a:tableStyleId>
              </a:tblPr>
              <a:tblGrid>
                <a:gridCol w="1352650"/>
                <a:gridCol w="795350"/>
                <a:gridCol w="1127950"/>
              </a:tblGrid>
              <a:tr h="56275">
                <a:tc>
                  <a:txBody>
                    <a:bodyPr/>
                    <a:lstStyle/>
                    <a:p>
                      <a:pPr indent="0" lvl="0" marL="0" marR="0" rtl="0" algn="l">
                        <a:lnSpc>
                          <a:spcPct val="107000"/>
                        </a:lnSpc>
                        <a:spcBef>
                          <a:spcPts val="0"/>
                        </a:spcBef>
                        <a:spcAft>
                          <a:spcPts val="0"/>
                        </a:spcAft>
                        <a:buNone/>
                      </a:pPr>
                      <a:r>
                        <a:rPr lang="fr-FR" sz="800" u="none" cap="none" strike="noStrike"/>
                        <a:t>Tel saisi en input API User</a:t>
                      </a:r>
                      <a:endParaRPr sz="800" u="none" cap="none" strike="noStrike">
                        <a:latin typeface="Calibri"/>
                        <a:ea typeface="Calibri"/>
                        <a:cs typeface="Calibri"/>
                        <a:sym typeface="Calibri"/>
                      </a:endParaRPr>
                    </a:p>
                  </a:txBody>
                  <a:tcPr marT="0" marB="0" marR="625" marL="625" anchor="b"/>
                </a:tc>
                <a:tc>
                  <a:txBody>
                    <a:bodyPr/>
                    <a:lstStyle/>
                    <a:p>
                      <a:pPr indent="0" lvl="0" marL="0" marR="0" rtl="0" algn="l">
                        <a:lnSpc>
                          <a:spcPct val="107000"/>
                        </a:lnSpc>
                        <a:spcBef>
                          <a:spcPts val="0"/>
                        </a:spcBef>
                        <a:spcAft>
                          <a:spcPts val="0"/>
                        </a:spcAft>
                        <a:buNone/>
                      </a:pPr>
                      <a:r>
                        <a:rPr lang="fr-FR" sz="800" u="none" cap="none" strike="noStrike"/>
                        <a:t>Stocké en base</a:t>
                      </a:r>
                      <a:endParaRPr sz="800" u="none" cap="none" strike="noStrike">
                        <a:latin typeface="Calibri"/>
                        <a:ea typeface="Calibri"/>
                        <a:cs typeface="Calibri"/>
                        <a:sym typeface="Calibri"/>
                      </a:endParaRPr>
                    </a:p>
                  </a:txBody>
                  <a:tcPr marT="0" marB="0" marR="625" marL="625" anchor="b"/>
                </a:tc>
                <a:tc>
                  <a:txBody>
                    <a:bodyPr/>
                    <a:lstStyle/>
                    <a:p>
                      <a:pPr indent="0" lvl="0" marL="0" marR="0" rtl="0" algn="l">
                        <a:lnSpc>
                          <a:spcPct val="107000"/>
                        </a:lnSpc>
                        <a:spcBef>
                          <a:spcPts val="0"/>
                        </a:spcBef>
                        <a:spcAft>
                          <a:spcPts val="0"/>
                        </a:spcAft>
                        <a:buNone/>
                      </a:pPr>
                      <a:r>
                        <a:rPr lang="fr-FR" sz="800" u="none" cap="none" strike="noStrike"/>
                        <a:t>Fichier de personnalisation carte</a:t>
                      </a:r>
                      <a:endParaRPr sz="800" u="none" cap="none" strike="noStrike">
                        <a:latin typeface="Calibri"/>
                        <a:ea typeface="Calibri"/>
                        <a:cs typeface="Calibri"/>
                        <a:sym typeface="Calibri"/>
                      </a:endParaRPr>
                    </a:p>
                  </a:txBody>
                  <a:tcPr marT="0" marB="0" marR="625" marL="625" anchor="b"/>
                </a:tc>
              </a:tr>
              <a:tr h="30650">
                <a:tc>
                  <a:txBody>
                    <a:bodyPr/>
                    <a:lstStyle/>
                    <a:p>
                      <a:pPr indent="0" lvl="0" marL="0" marR="0" rtl="0" algn="l">
                        <a:lnSpc>
                          <a:spcPct val="107000"/>
                        </a:lnSpc>
                        <a:spcBef>
                          <a:spcPts val="0"/>
                        </a:spcBef>
                        <a:spcAft>
                          <a:spcPts val="0"/>
                        </a:spcAft>
                        <a:buNone/>
                      </a:pPr>
                      <a:r>
                        <a:rPr lang="fr-FR" sz="800" u="none" cap="none" strike="noStrike"/>
                        <a:t>6 72 74 56 80</a:t>
                      </a:r>
                      <a:endParaRPr sz="800" u="none" cap="none" strike="noStrike">
                        <a:latin typeface="Calibri"/>
                        <a:ea typeface="Calibri"/>
                        <a:cs typeface="Calibri"/>
                        <a:sym typeface="Calibri"/>
                      </a:endParaRPr>
                    </a:p>
                  </a:txBody>
                  <a:tcPr marT="0" marB="0" marR="625" marL="625" anchor="b"/>
                </a:tc>
                <a:tc>
                  <a:txBody>
                    <a:bodyPr/>
                    <a:lstStyle/>
                    <a:p>
                      <a:pPr indent="0" lvl="0" marL="0" marR="0" rtl="0" algn="l">
                        <a:lnSpc>
                          <a:spcPct val="107000"/>
                        </a:lnSpc>
                        <a:spcBef>
                          <a:spcPts val="0"/>
                        </a:spcBef>
                        <a:spcAft>
                          <a:spcPts val="0"/>
                        </a:spcAft>
                        <a:buNone/>
                      </a:pPr>
                      <a:r>
                        <a:rPr lang="fr-FR" sz="800" u="none" cap="none" strike="noStrike"/>
                        <a:t>672745680</a:t>
                      </a:r>
                      <a:endParaRPr sz="800" u="none" cap="none" strike="noStrike">
                        <a:latin typeface="Calibri"/>
                        <a:ea typeface="Calibri"/>
                        <a:cs typeface="Calibri"/>
                        <a:sym typeface="Calibri"/>
                      </a:endParaRPr>
                    </a:p>
                  </a:txBody>
                  <a:tcPr marT="0" marB="0" marR="625" marL="625" anchor="b"/>
                </a:tc>
                <a:tc>
                  <a:txBody>
                    <a:bodyPr/>
                    <a:lstStyle/>
                    <a:p>
                      <a:pPr indent="0" lvl="0" marL="0" marR="0" rtl="0" algn="l">
                        <a:lnSpc>
                          <a:spcPct val="107000"/>
                        </a:lnSpc>
                        <a:spcBef>
                          <a:spcPts val="0"/>
                        </a:spcBef>
                        <a:spcAft>
                          <a:spcPts val="0"/>
                        </a:spcAft>
                        <a:buNone/>
                      </a:pPr>
                      <a:r>
                        <a:rPr lang="fr-FR" sz="800" u="none" cap="none" strike="noStrike"/>
                        <a:t>+33672745680</a:t>
                      </a:r>
                      <a:endParaRPr sz="800" u="none" cap="none" strike="noStrike">
                        <a:latin typeface="Calibri"/>
                        <a:ea typeface="Calibri"/>
                        <a:cs typeface="Calibri"/>
                        <a:sym typeface="Calibri"/>
                      </a:endParaRPr>
                    </a:p>
                  </a:txBody>
                  <a:tcPr marT="0" marB="0" marR="625" marL="625" anchor="b"/>
                </a:tc>
              </a:tr>
              <a:tr h="30650">
                <a:tc>
                  <a:txBody>
                    <a:bodyPr/>
                    <a:lstStyle/>
                    <a:p>
                      <a:pPr indent="0" lvl="0" marL="0" marR="0" rtl="0" algn="l">
                        <a:lnSpc>
                          <a:spcPct val="107000"/>
                        </a:lnSpc>
                        <a:spcBef>
                          <a:spcPts val="0"/>
                        </a:spcBef>
                        <a:spcAft>
                          <a:spcPts val="0"/>
                        </a:spcAft>
                        <a:buNone/>
                      </a:pPr>
                      <a:r>
                        <a:rPr lang="fr-FR" sz="800" u="none" cap="none" strike="noStrike"/>
                        <a:t>06 72 74 56 80</a:t>
                      </a:r>
                      <a:endParaRPr sz="800" u="none" cap="none" strike="noStrike">
                        <a:latin typeface="Calibri"/>
                        <a:ea typeface="Calibri"/>
                        <a:cs typeface="Calibri"/>
                        <a:sym typeface="Calibri"/>
                      </a:endParaRPr>
                    </a:p>
                  </a:txBody>
                  <a:tcPr marT="0" marB="0" marR="625" marL="625" anchor="b"/>
                </a:tc>
                <a:tc>
                  <a:txBody>
                    <a:bodyPr/>
                    <a:lstStyle/>
                    <a:p>
                      <a:pPr indent="0" lvl="0" marL="0" marR="0" rtl="0" algn="l">
                        <a:lnSpc>
                          <a:spcPct val="107000"/>
                        </a:lnSpc>
                        <a:spcBef>
                          <a:spcPts val="0"/>
                        </a:spcBef>
                        <a:spcAft>
                          <a:spcPts val="0"/>
                        </a:spcAft>
                        <a:buNone/>
                      </a:pPr>
                      <a:r>
                        <a:rPr lang="fr-FR" sz="800" u="none" cap="none" strike="noStrike"/>
                        <a:t>0672745680</a:t>
                      </a:r>
                      <a:endParaRPr sz="800" u="none" cap="none" strike="noStrike">
                        <a:latin typeface="Calibri"/>
                        <a:ea typeface="Calibri"/>
                        <a:cs typeface="Calibri"/>
                        <a:sym typeface="Calibri"/>
                      </a:endParaRPr>
                    </a:p>
                  </a:txBody>
                  <a:tcPr marT="0" marB="0" marR="625" marL="625" anchor="b"/>
                </a:tc>
                <a:tc>
                  <a:txBody>
                    <a:bodyPr/>
                    <a:lstStyle/>
                    <a:p>
                      <a:pPr indent="0" lvl="0" marL="0" marR="0" rtl="0" algn="l">
                        <a:lnSpc>
                          <a:spcPct val="107000"/>
                        </a:lnSpc>
                        <a:spcBef>
                          <a:spcPts val="0"/>
                        </a:spcBef>
                        <a:spcAft>
                          <a:spcPts val="0"/>
                        </a:spcAft>
                        <a:buNone/>
                      </a:pPr>
                      <a:r>
                        <a:rPr lang="fr-FR" sz="800" u="none" cap="none" strike="noStrike"/>
                        <a:t>+33672745680</a:t>
                      </a:r>
                      <a:endParaRPr sz="800" u="none" cap="none" strike="noStrike">
                        <a:latin typeface="Calibri"/>
                        <a:ea typeface="Calibri"/>
                        <a:cs typeface="Calibri"/>
                        <a:sym typeface="Calibri"/>
                      </a:endParaRPr>
                    </a:p>
                  </a:txBody>
                  <a:tcPr marT="0" marB="0" marR="625" marL="625" anchor="b"/>
                </a:tc>
              </a:tr>
              <a:tr h="30650">
                <a:tc>
                  <a:txBody>
                    <a:bodyPr/>
                    <a:lstStyle/>
                    <a:p>
                      <a:pPr indent="0" lvl="0" marL="0" marR="0" rtl="0" algn="l">
                        <a:lnSpc>
                          <a:spcPct val="107000"/>
                        </a:lnSpc>
                        <a:spcBef>
                          <a:spcPts val="0"/>
                        </a:spcBef>
                        <a:spcAft>
                          <a:spcPts val="0"/>
                        </a:spcAft>
                        <a:buNone/>
                      </a:pPr>
                      <a:r>
                        <a:rPr lang="fr-FR" sz="800" u="none" cap="none" strike="noStrike"/>
                        <a:t>0672745680</a:t>
                      </a:r>
                      <a:endParaRPr sz="800" u="none" cap="none" strike="noStrike">
                        <a:latin typeface="Calibri"/>
                        <a:ea typeface="Calibri"/>
                        <a:cs typeface="Calibri"/>
                        <a:sym typeface="Calibri"/>
                      </a:endParaRPr>
                    </a:p>
                  </a:txBody>
                  <a:tcPr marT="0" marB="0" marR="625" marL="625" anchor="b"/>
                </a:tc>
                <a:tc>
                  <a:txBody>
                    <a:bodyPr/>
                    <a:lstStyle/>
                    <a:p>
                      <a:pPr indent="0" lvl="0" marL="0" marR="0" rtl="0" algn="l">
                        <a:lnSpc>
                          <a:spcPct val="107000"/>
                        </a:lnSpc>
                        <a:spcBef>
                          <a:spcPts val="0"/>
                        </a:spcBef>
                        <a:spcAft>
                          <a:spcPts val="0"/>
                        </a:spcAft>
                        <a:buNone/>
                      </a:pPr>
                      <a:r>
                        <a:rPr lang="fr-FR" sz="800" u="none" cap="none" strike="noStrike"/>
                        <a:t>0672745680</a:t>
                      </a:r>
                      <a:endParaRPr sz="800" u="none" cap="none" strike="noStrike">
                        <a:latin typeface="Calibri"/>
                        <a:ea typeface="Calibri"/>
                        <a:cs typeface="Calibri"/>
                        <a:sym typeface="Calibri"/>
                      </a:endParaRPr>
                    </a:p>
                  </a:txBody>
                  <a:tcPr marT="0" marB="0" marR="625" marL="625" anchor="b"/>
                </a:tc>
                <a:tc>
                  <a:txBody>
                    <a:bodyPr/>
                    <a:lstStyle/>
                    <a:p>
                      <a:pPr indent="0" lvl="0" marL="0" marR="0" rtl="0" algn="l">
                        <a:lnSpc>
                          <a:spcPct val="107000"/>
                        </a:lnSpc>
                        <a:spcBef>
                          <a:spcPts val="0"/>
                        </a:spcBef>
                        <a:spcAft>
                          <a:spcPts val="0"/>
                        </a:spcAft>
                        <a:buNone/>
                      </a:pPr>
                      <a:r>
                        <a:rPr lang="fr-FR" sz="800" u="none" cap="none" strike="noStrike"/>
                        <a:t>+33672745680</a:t>
                      </a:r>
                      <a:endParaRPr sz="800" u="none" cap="none" strike="noStrike">
                        <a:latin typeface="Calibri"/>
                        <a:ea typeface="Calibri"/>
                        <a:cs typeface="Calibri"/>
                        <a:sym typeface="Calibri"/>
                      </a:endParaRPr>
                    </a:p>
                  </a:txBody>
                  <a:tcPr marT="0" marB="0" marR="625" marL="625" anchor="b"/>
                </a:tc>
              </a:tr>
              <a:tr h="30650">
                <a:tc>
                  <a:txBody>
                    <a:bodyPr/>
                    <a:lstStyle/>
                    <a:p>
                      <a:pPr indent="0" lvl="0" marL="0" marR="0" rtl="0" algn="l">
                        <a:lnSpc>
                          <a:spcPct val="107000"/>
                        </a:lnSpc>
                        <a:spcBef>
                          <a:spcPts val="0"/>
                        </a:spcBef>
                        <a:spcAft>
                          <a:spcPts val="0"/>
                        </a:spcAft>
                        <a:buNone/>
                      </a:pPr>
                      <a:r>
                        <a:rPr lang="fr-FR" sz="800" u="none" cap="none" strike="noStrike"/>
                        <a:t>+33 6 72 74 56 80</a:t>
                      </a:r>
                      <a:endParaRPr sz="800" u="none" cap="none" strike="noStrike">
                        <a:latin typeface="Calibri"/>
                        <a:ea typeface="Calibri"/>
                        <a:cs typeface="Calibri"/>
                        <a:sym typeface="Calibri"/>
                      </a:endParaRPr>
                    </a:p>
                  </a:txBody>
                  <a:tcPr marT="0" marB="0" marR="625" marL="625" anchor="b"/>
                </a:tc>
                <a:tc>
                  <a:txBody>
                    <a:bodyPr/>
                    <a:lstStyle/>
                    <a:p>
                      <a:pPr indent="0" lvl="0" marL="0" marR="0" rtl="0" algn="l">
                        <a:lnSpc>
                          <a:spcPct val="107000"/>
                        </a:lnSpc>
                        <a:spcBef>
                          <a:spcPts val="0"/>
                        </a:spcBef>
                        <a:spcAft>
                          <a:spcPts val="0"/>
                        </a:spcAft>
                        <a:buNone/>
                      </a:pPr>
                      <a:r>
                        <a:rPr lang="fr-FR" sz="800" u="none" cap="none" strike="noStrike"/>
                        <a:t>33672745680</a:t>
                      </a:r>
                      <a:endParaRPr sz="800" u="none" cap="none" strike="noStrike">
                        <a:latin typeface="Calibri"/>
                        <a:ea typeface="Calibri"/>
                        <a:cs typeface="Calibri"/>
                        <a:sym typeface="Calibri"/>
                      </a:endParaRPr>
                    </a:p>
                  </a:txBody>
                  <a:tcPr marT="0" marB="0" marR="625" marL="625" anchor="b"/>
                </a:tc>
                <a:tc>
                  <a:txBody>
                    <a:bodyPr/>
                    <a:lstStyle/>
                    <a:p>
                      <a:pPr indent="0" lvl="0" marL="0" marR="0" rtl="0" algn="l">
                        <a:lnSpc>
                          <a:spcPct val="107000"/>
                        </a:lnSpc>
                        <a:spcBef>
                          <a:spcPts val="0"/>
                        </a:spcBef>
                        <a:spcAft>
                          <a:spcPts val="0"/>
                        </a:spcAft>
                        <a:buNone/>
                      </a:pPr>
                      <a:r>
                        <a:rPr lang="fr-FR" sz="800" u="none" cap="none" strike="noStrike"/>
                        <a:t>+33672745680</a:t>
                      </a:r>
                      <a:endParaRPr sz="800" u="none" cap="none" strike="noStrike">
                        <a:latin typeface="Calibri"/>
                        <a:ea typeface="Calibri"/>
                        <a:cs typeface="Calibri"/>
                        <a:sym typeface="Calibri"/>
                      </a:endParaRPr>
                    </a:p>
                  </a:txBody>
                  <a:tcPr marT="0" marB="0" marR="625" marL="625" anchor="b"/>
                </a:tc>
              </a:tr>
              <a:tr h="30650">
                <a:tc>
                  <a:txBody>
                    <a:bodyPr/>
                    <a:lstStyle/>
                    <a:p>
                      <a:pPr indent="0" lvl="0" marL="0" marR="0" rtl="0" algn="l">
                        <a:lnSpc>
                          <a:spcPct val="107000"/>
                        </a:lnSpc>
                        <a:spcBef>
                          <a:spcPts val="0"/>
                        </a:spcBef>
                        <a:spcAft>
                          <a:spcPts val="0"/>
                        </a:spcAft>
                        <a:buNone/>
                      </a:pPr>
                      <a:r>
                        <a:rPr lang="fr-FR" sz="800" u="none" cap="none" strike="noStrike"/>
                        <a:t>+33672745680</a:t>
                      </a:r>
                      <a:endParaRPr sz="800" u="none" cap="none" strike="noStrike">
                        <a:latin typeface="Calibri"/>
                        <a:ea typeface="Calibri"/>
                        <a:cs typeface="Calibri"/>
                        <a:sym typeface="Calibri"/>
                      </a:endParaRPr>
                    </a:p>
                  </a:txBody>
                  <a:tcPr marT="0" marB="0" marR="625" marL="625" anchor="b"/>
                </a:tc>
                <a:tc>
                  <a:txBody>
                    <a:bodyPr/>
                    <a:lstStyle/>
                    <a:p>
                      <a:pPr indent="0" lvl="0" marL="0" marR="0" rtl="0" algn="l">
                        <a:lnSpc>
                          <a:spcPct val="107000"/>
                        </a:lnSpc>
                        <a:spcBef>
                          <a:spcPts val="0"/>
                        </a:spcBef>
                        <a:spcAft>
                          <a:spcPts val="0"/>
                        </a:spcAft>
                        <a:buNone/>
                      </a:pPr>
                      <a:r>
                        <a:rPr lang="fr-FR" sz="800" u="none" cap="none" strike="noStrike"/>
                        <a:t>33672745680</a:t>
                      </a:r>
                      <a:endParaRPr sz="800" u="none" cap="none" strike="noStrike">
                        <a:latin typeface="Calibri"/>
                        <a:ea typeface="Calibri"/>
                        <a:cs typeface="Calibri"/>
                        <a:sym typeface="Calibri"/>
                      </a:endParaRPr>
                    </a:p>
                  </a:txBody>
                  <a:tcPr marT="0" marB="0" marR="625" marL="625" anchor="b"/>
                </a:tc>
                <a:tc>
                  <a:txBody>
                    <a:bodyPr/>
                    <a:lstStyle/>
                    <a:p>
                      <a:pPr indent="0" lvl="0" marL="0" marR="0" rtl="0" algn="l">
                        <a:lnSpc>
                          <a:spcPct val="107000"/>
                        </a:lnSpc>
                        <a:spcBef>
                          <a:spcPts val="0"/>
                        </a:spcBef>
                        <a:spcAft>
                          <a:spcPts val="0"/>
                        </a:spcAft>
                        <a:buNone/>
                      </a:pPr>
                      <a:r>
                        <a:rPr lang="fr-FR" sz="800" u="none" cap="none" strike="noStrike"/>
                        <a:t>+33672745680</a:t>
                      </a:r>
                      <a:endParaRPr sz="800" u="none" cap="none" strike="noStrike">
                        <a:latin typeface="Calibri"/>
                        <a:ea typeface="Calibri"/>
                        <a:cs typeface="Calibri"/>
                        <a:sym typeface="Calibri"/>
                      </a:endParaRPr>
                    </a:p>
                  </a:txBody>
                  <a:tcPr marT="0" marB="0" marR="625" marL="625" anchor="b"/>
                </a:tc>
              </a:tr>
              <a:tr h="33200">
                <a:tc>
                  <a:txBody>
                    <a:bodyPr/>
                    <a:lstStyle/>
                    <a:p>
                      <a:pPr indent="0" lvl="0" marL="0" marR="0" rtl="0" algn="l">
                        <a:lnSpc>
                          <a:spcPct val="107000"/>
                        </a:lnSpc>
                        <a:spcBef>
                          <a:spcPts val="0"/>
                        </a:spcBef>
                        <a:spcAft>
                          <a:spcPts val="0"/>
                        </a:spcAft>
                        <a:buNone/>
                      </a:pPr>
                      <a:r>
                        <a:rPr lang="fr-FR" sz="800" u="none" cap="none" strike="noStrike"/>
                        <a:t>0033672745680</a:t>
                      </a:r>
                      <a:endParaRPr sz="800" u="none" cap="none" strike="noStrike">
                        <a:latin typeface="Calibri"/>
                        <a:ea typeface="Calibri"/>
                        <a:cs typeface="Calibri"/>
                        <a:sym typeface="Calibri"/>
                      </a:endParaRPr>
                    </a:p>
                  </a:txBody>
                  <a:tcPr marT="0" marB="0" marR="625" marL="625" anchor="b"/>
                </a:tc>
                <a:tc>
                  <a:txBody>
                    <a:bodyPr/>
                    <a:lstStyle/>
                    <a:p>
                      <a:pPr indent="0" lvl="0" marL="0" marR="0" rtl="0" algn="l">
                        <a:lnSpc>
                          <a:spcPct val="107000"/>
                        </a:lnSpc>
                        <a:spcBef>
                          <a:spcPts val="0"/>
                        </a:spcBef>
                        <a:spcAft>
                          <a:spcPts val="0"/>
                        </a:spcAft>
                        <a:buNone/>
                      </a:pPr>
                      <a:r>
                        <a:rPr lang="fr-FR" sz="800" u="none" cap="none" strike="noStrike"/>
                        <a:t>33672745680</a:t>
                      </a:r>
                      <a:endParaRPr sz="800" u="none" cap="none" strike="noStrike">
                        <a:latin typeface="Calibri"/>
                        <a:ea typeface="Calibri"/>
                        <a:cs typeface="Calibri"/>
                        <a:sym typeface="Calibri"/>
                      </a:endParaRPr>
                    </a:p>
                  </a:txBody>
                  <a:tcPr marT="0" marB="0" marR="625" marL="625" anchor="b"/>
                </a:tc>
                <a:tc>
                  <a:txBody>
                    <a:bodyPr/>
                    <a:lstStyle/>
                    <a:p>
                      <a:pPr indent="0" lvl="0" marL="0" marR="0" rtl="0" algn="l">
                        <a:lnSpc>
                          <a:spcPct val="107000"/>
                        </a:lnSpc>
                        <a:spcBef>
                          <a:spcPts val="0"/>
                        </a:spcBef>
                        <a:spcAft>
                          <a:spcPts val="0"/>
                        </a:spcAft>
                        <a:buNone/>
                      </a:pPr>
                      <a:r>
                        <a:rPr lang="fr-FR" sz="800" u="none" cap="none" strike="noStrike"/>
                        <a:t>+33672745680</a:t>
                      </a:r>
                      <a:endParaRPr sz="800" u="none" cap="none" strike="noStrike">
                        <a:latin typeface="Calibri"/>
                        <a:ea typeface="Calibri"/>
                        <a:cs typeface="Calibri"/>
                        <a:sym typeface="Calibri"/>
                      </a:endParaRPr>
                    </a:p>
                  </a:txBody>
                  <a:tcPr marT="0" marB="0" marR="625" marL="625" anchor="b"/>
                </a:tc>
              </a:tr>
              <a:tr h="30650">
                <a:tc>
                  <a:txBody>
                    <a:bodyPr/>
                    <a:lstStyle/>
                    <a:p>
                      <a:pPr indent="0" lvl="0" marL="0" marR="0" rtl="0" algn="l">
                        <a:lnSpc>
                          <a:spcPct val="107000"/>
                        </a:lnSpc>
                        <a:spcBef>
                          <a:spcPts val="0"/>
                        </a:spcBef>
                        <a:spcAft>
                          <a:spcPts val="0"/>
                        </a:spcAft>
                        <a:buNone/>
                      </a:pPr>
                      <a:r>
                        <a:rPr lang="fr-FR" sz="800" u="none" cap="none" strike="noStrike"/>
                        <a:t>+47623054408</a:t>
                      </a:r>
                      <a:endParaRPr sz="800" u="none" cap="none" strike="noStrike">
                        <a:latin typeface="Calibri"/>
                        <a:ea typeface="Calibri"/>
                        <a:cs typeface="Calibri"/>
                        <a:sym typeface="Calibri"/>
                      </a:endParaRPr>
                    </a:p>
                  </a:txBody>
                  <a:tcPr marT="0" marB="0" marR="625" marL="625" anchor="b"/>
                </a:tc>
                <a:tc>
                  <a:txBody>
                    <a:bodyPr/>
                    <a:lstStyle/>
                    <a:p>
                      <a:pPr indent="0" lvl="0" marL="0" marR="0" rtl="0" algn="l">
                        <a:lnSpc>
                          <a:spcPct val="107000"/>
                        </a:lnSpc>
                        <a:spcBef>
                          <a:spcPts val="0"/>
                        </a:spcBef>
                        <a:spcAft>
                          <a:spcPts val="0"/>
                        </a:spcAft>
                        <a:buNone/>
                      </a:pPr>
                      <a:r>
                        <a:rPr lang="fr-FR" sz="800" u="none" cap="none" strike="noStrike"/>
                        <a:t>47623054408</a:t>
                      </a:r>
                      <a:endParaRPr sz="800" u="none" cap="none" strike="noStrike">
                        <a:latin typeface="Calibri"/>
                        <a:ea typeface="Calibri"/>
                        <a:cs typeface="Calibri"/>
                        <a:sym typeface="Calibri"/>
                      </a:endParaRPr>
                    </a:p>
                  </a:txBody>
                  <a:tcPr marT="0" marB="0" marR="625" marL="625" anchor="b"/>
                </a:tc>
                <a:tc>
                  <a:txBody>
                    <a:bodyPr/>
                    <a:lstStyle/>
                    <a:p>
                      <a:pPr indent="0" lvl="0" marL="0" marR="0" rtl="0" algn="l">
                        <a:lnSpc>
                          <a:spcPct val="107000"/>
                        </a:lnSpc>
                        <a:spcBef>
                          <a:spcPts val="0"/>
                        </a:spcBef>
                        <a:spcAft>
                          <a:spcPts val="0"/>
                        </a:spcAft>
                        <a:buNone/>
                      </a:pPr>
                      <a:r>
                        <a:rPr lang="fr-FR" sz="800" u="none" cap="none" strike="noStrike"/>
                        <a:t>+47623054408</a:t>
                      </a:r>
                      <a:endParaRPr sz="800" u="none" cap="none" strike="noStrike">
                        <a:latin typeface="Calibri"/>
                        <a:ea typeface="Calibri"/>
                        <a:cs typeface="Calibri"/>
                        <a:sym typeface="Calibri"/>
                      </a:endParaRPr>
                    </a:p>
                  </a:txBody>
                  <a:tcPr marT="0" marB="0" marR="625" marL="625" anchor="b"/>
                </a:tc>
              </a:tr>
            </a:tbl>
          </a:graphicData>
        </a:graphic>
      </p:graphicFrame>
      <p:sp>
        <p:nvSpPr>
          <p:cNvPr id="319" name="Google Shape;319;p7"/>
          <p:cNvSpPr txBox="1"/>
          <p:nvPr/>
        </p:nvSpPr>
        <p:spPr>
          <a:xfrm>
            <a:off x="144007" y="-13636"/>
            <a:ext cx="599009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a:solidFill>
                  <a:srgbClr val="002060"/>
                </a:solidFill>
                <a:latin typeface="Arial"/>
                <a:ea typeface="Arial"/>
                <a:cs typeface="Arial"/>
                <a:sym typeface="Arial"/>
              </a:rPr>
              <a:t>Les fonctionnalités API de base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8"/>
          <p:cNvSpPr txBox="1"/>
          <p:nvPr>
            <p:ph idx="12" type="sldNum"/>
          </p:nvPr>
        </p:nvSpPr>
        <p:spPr>
          <a:xfrm>
            <a:off x="1080000" y="4893579"/>
            <a:ext cx="190800" cy="123111"/>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fld id="{00000000-1234-1234-1234-123412341234}" type="slidenum">
              <a:rPr lang="fr-FR"/>
              <a:t>‹#›</a:t>
            </a:fld>
            <a:endParaRPr/>
          </a:p>
        </p:txBody>
      </p:sp>
      <p:graphicFrame>
        <p:nvGraphicFramePr>
          <p:cNvPr id="326" name="Google Shape;326;p8"/>
          <p:cNvGraphicFramePr/>
          <p:nvPr/>
        </p:nvGraphicFramePr>
        <p:xfrm>
          <a:off x="0" y="973611"/>
          <a:ext cx="3000000" cy="3000000"/>
        </p:xfrm>
        <a:graphic>
          <a:graphicData uri="http://schemas.openxmlformats.org/drawingml/2006/table">
            <a:tbl>
              <a:tblPr bandRow="1" firstCol="1" firstRow="1">
                <a:noFill/>
                <a:tableStyleId>{FE69AE70-C98F-4571-BD42-4A805139FF3C}</a:tableStyleId>
              </a:tblPr>
              <a:tblGrid>
                <a:gridCol w="484000"/>
                <a:gridCol w="666800"/>
                <a:gridCol w="760300"/>
                <a:gridCol w="3524925"/>
                <a:gridCol w="1292250"/>
                <a:gridCol w="686850"/>
                <a:gridCol w="1701425"/>
              </a:tblGrid>
              <a:tr h="79975">
                <a:tc>
                  <a:txBody>
                    <a:bodyPr/>
                    <a:lstStyle/>
                    <a:p>
                      <a:pPr indent="0" lvl="0" marL="0" marR="0" rtl="0" algn="l">
                        <a:spcBef>
                          <a:spcPts val="0"/>
                        </a:spcBef>
                        <a:spcAft>
                          <a:spcPts val="0"/>
                        </a:spcAft>
                        <a:buNone/>
                      </a:pPr>
                      <a:r>
                        <a:rPr lang="fr-FR" sz="800" u="none" cap="none" strike="noStrike"/>
                        <a:t>Order</a:t>
                      </a:r>
                      <a:endParaRPr sz="800" u="none" cap="none" strike="noStrike">
                        <a:latin typeface="Calibri"/>
                        <a:ea typeface="Calibri"/>
                        <a:cs typeface="Calibri"/>
                        <a:sym typeface="Calibri"/>
                      </a:endParaRPr>
                    </a:p>
                  </a:txBody>
                  <a:tcPr marT="0" marB="0" marR="8175" marL="8175"/>
                </a:tc>
                <a:tc>
                  <a:txBody>
                    <a:bodyPr/>
                    <a:lstStyle/>
                    <a:p>
                      <a:pPr indent="0" lvl="0" marL="0" marR="0" rtl="0" algn="l">
                        <a:spcBef>
                          <a:spcPts val="0"/>
                        </a:spcBef>
                        <a:spcAft>
                          <a:spcPts val="0"/>
                        </a:spcAft>
                        <a:buNone/>
                      </a:pPr>
                      <a:r>
                        <a:rPr lang="fr-FR" sz="800" u="none" cap="none" strike="noStrike"/>
                        <a:t>Action</a:t>
                      </a:r>
                      <a:endParaRPr sz="800" u="none" cap="none" strike="noStrike">
                        <a:latin typeface="Calibri"/>
                        <a:ea typeface="Calibri"/>
                        <a:cs typeface="Calibri"/>
                        <a:sym typeface="Calibri"/>
                      </a:endParaRPr>
                    </a:p>
                  </a:txBody>
                  <a:tcPr marT="0" marB="0" marR="8175" marL="8175"/>
                </a:tc>
                <a:tc>
                  <a:txBody>
                    <a:bodyPr/>
                    <a:lstStyle/>
                    <a:p>
                      <a:pPr indent="-179705" lvl="0" marL="179705" marR="0" rtl="0" algn="l">
                        <a:spcBef>
                          <a:spcPts val="0"/>
                        </a:spcBef>
                        <a:spcAft>
                          <a:spcPts val="0"/>
                        </a:spcAft>
                        <a:buNone/>
                      </a:pPr>
                      <a:r>
                        <a:rPr lang="fr-FR" sz="800" u="none" cap="none" strike="noStrike"/>
                        <a:t>API</a:t>
                      </a:r>
                      <a:endParaRPr sz="800" u="none" cap="none" strike="noStrike">
                        <a:latin typeface="Calibri"/>
                        <a:ea typeface="Calibri"/>
                        <a:cs typeface="Calibri"/>
                        <a:sym typeface="Calibri"/>
                      </a:endParaRPr>
                    </a:p>
                  </a:txBody>
                  <a:tcPr marT="0" marB="0" marR="8175" marL="8175"/>
                </a:tc>
                <a:tc>
                  <a:txBody>
                    <a:bodyPr/>
                    <a:lstStyle/>
                    <a:p>
                      <a:pPr indent="-179705" lvl="0" marL="179705" marR="0" rtl="0" algn="l">
                        <a:spcBef>
                          <a:spcPts val="0"/>
                        </a:spcBef>
                        <a:spcAft>
                          <a:spcPts val="0"/>
                        </a:spcAft>
                        <a:buNone/>
                      </a:pPr>
                      <a:r>
                        <a:rPr lang="fr-FR" sz="800" u="none" cap="none" strike="noStrike"/>
                        <a:t>Exemple</a:t>
                      </a:r>
                      <a:endParaRPr sz="800" u="none" cap="none" strike="noStrike">
                        <a:latin typeface="Calibri"/>
                        <a:ea typeface="Calibri"/>
                        <a:cs typeface="Calibri"/>
                        <a:sym typeface="Calibri"/>
                      </a:endParaRPr>
                    </a:p>
                  </a:txBody>
                  <a:tcPr marT="0" marB="0" marR="8175" marL="8175"/>
                </a:tc>
                <a:tc>
                  <a:txBody>
                    <a:bodyPr/>
                    <a:lstStyle/>
                    <a:p>
                      <a:pPr indent="0" lvl="0" marL="0" marR="0" rtl="0" algn="l">
                        <a:spcBef>
                          <a:spcPts val="0"/>
                        </a:spcBef>
                        <a:spcAft>
                          <a:spcPts val="0"/>
                        </a:spcAft>
                        <a:buNone/>
                      </a:pPr>
                      <a:r>
                        <a:rPr lang="fr-FR" sz="800" u="none" cap="none" strike="noStrike"/>
                        <a:t>Objectif &amp; Critères de vérification </a:t>
                      </a:r>
                      <a:endParaRPr sz="800" u="none" cap="none" strike="noStrike">
                        <a:latin typeface="Calibri"/>
                        <a:ea typeface="Calibri"/>
                        <a:cs typeface="Calibri"/>
                        <a:sym typeface="Calibri"/>
                      </a:endParaRPr>
                    </a:p>
                  </a:txBody>
                  <a:tcPr marT="0" marB="0" marR="8175" marL="8175"/>
                </a:tc>
                <a:tc>
                  <a:txBody>
                    <a:bodyPr/>
                    <a:lstStyle/>
                    <a:p>
                      <a:pPr indent="0" lvl="0" marL="0" marR="0" rtl="0" algn="l">
                        <a:spcBef>
                          <a:spcPts val="0"/>
                        </a:spcBef>
                        <a:spcAft>
                          <a:spcPts val="0"/>
                        </a:spcAft>
                        <a:buNone/>
                      </a:pPr>
                      <a:r>
                        <a:rPr lang="fr-FR" sz="800" u="none" cap="none" strike="noStrike"/>
                        <a:t>API pour vérifier</a:t>
                      </a:r>
                      <a:endParaRPr sz="800" u="none" cap="none" strike="noStrike">
                        <a:latin typeface="Calibri"/>
                        <a:ea typeface="Calibri"/>
                        <a:cs typeface="Calibri"/>
                        <a:sym typeface="Calibri"/>
                      </a:endParaRPr>
                    </a:p>
                  </a:txBody>
                  <a:tcPr marT="0" marB="0" marR="8175" marL="8175"/>
                </a:tc>
                <a:tc>
                  <a:txBody>
                    <a:bodyPr/>
                    <a:lstStyle/>
                    <a:p>
                      <a:pPr indent="0" lvl="0" marL="0" marR="0" rtl="0" algn="l">
                        <a:spcBef>
                          <a:spcPts val="0"/>
                        </a:spcBef>
                        <a:spcAft>
                          <a:spcPts val="0"/>
                        </a:spcAft>
                        <a:buNone/>
                      </a:pPr>
                      <a:r>
                        <a:rPr lang="fr-FR" sz="800" u="none" cap="none" strike="noStrike"/>
                        <a:t>Commentaire / Règles de gestion</a:t>
                      </a:r>
                      <a:endParaRPr sz="800" u="none" cap="none" strike="noStrike">
                        <a:latin typeface="Calibri"/>
                        <a:ea typeface="Calibri"/>
                        <a:cs typeface="Calibri"/>
                        <a:sym typeface="Calibri"/>
                      </a:endParaRPr>
                    </a:p>
                  </a:txBody>
                  <a:tcPr marT="0" marB="0" marR="8175" marL="8175"/>
                </a:tc>
              </a:tr>
              <a:tr h="101600">
                <a:tc gridSpan="7">
                  <a:txBody>
                    <a:bodyPr/>
                    <a:lstStyle/>
                    <a:p>
                      <a:pPr indent="0" lvl="0" marL="0" marR="0" rtl="0" algn="ctr">
                        <a:spcBef>
                          <a:spcPts val="0"/>
                        </a:spcBef>
                        <a:spcAft>
                          <a:spcPts val="0"/>
                        </a:spcAft>
                        <a:buNone/>
                      </a:pPr>
                      <a:r>
                        <a:rPr lang="fr-FR" sz="800" u="none" cap="none" strike="noStrike"/>
                        <a:t>LE KYC</a:t>
                      </a:r>
                      <a:endParaRPr sz="800" u="none" cap="none" strike="noStrike">
                        <a:latin typeface="Calibri"/>
                        <a:ea typeface="Calibri"/>
                        <a:cs typeface="Calibri"/>
                        <a:sym typeface="Calibri"/>
                      </a:endParaRPr>
                    </a:p>
                  </a:txBody>
                  <a:tcPr marT="0" marB="0" marR="8175" marL="8175"/>
                </a:tc>
                <a:tc hMerge="1"/>
                <a:tc hMerge="1"/>
                <a:tc hMerge="1"/>
                <a:tc hMerge="1"/>
                <a:tc hMerge="1"/>
                <a:tc hMerge="1"/>
              </a:tr>
              <a:tr h="481400">
                <a:tc>
                  <a:txBody>
                    <a:bodyPr/>
                    <a:lstStyle/>
                    <a:p>
                      <a:pPr indent="0" lvl="0" marL="0" marR="0" rtl="0" algn="l">
                        <a:spcBef>
                          <a:spcPts val="0"/>
                        </a:spcBef>
                        <a:spcAft>
                          <a:spcPts val="0"/>
                        </a:spcAft>
                        <a:buNone/>
                      </a:pPr>
                      <a:r>
                        <a:rPr lang="fr-FR" sz="800" u="none" cap="none" strike="noStrike"/>
                        <a:t>4.a</a:t>
                      </a:r>
                      <a:endParaRPr sz="800" u="none" cap="none" strike="noStrike">
                        <a:latin typeface="Calibri"/>
                        <a:ea typeface="Calibri"/>
                        <a:cs typeface="Calibri"/>
                        <a:sym typeface="Calibri"/>
                      </a:endParaRPr>
                    </a:p>
                  </a:txBody>
                  <a:tcPr marT="0" marB="0" marR="8175" marL="8175"/>
                </a:tc>
                <a:tc>
                  <a:txBody>
                    <a:bodyPr/>
                    <a:lstStyle/>
                    <a:p>
                      <a:pPr indent="0" lvl="0" marL="0" marR="0" rtl="0" algn="l">
                        <a:spcBef>
                          <a:spcPts val="0"/>
                        </a:spcBef>
                        <a:spcAft>
                          <a:spcPts val="0"/>
                        </a:spcAft>
                        <a:buNone/>
                      </a:pPr>
                      <a:r>
                        <a:rPr lang="fr-FR" sz="800" u="none" cap="none" strike="noStrike"/>
                        <a:t>Valider les KYC : Importer pièce Id</a:t>
                      </a:r>
                      <a:endParaRPr/>
                    </a:p>
                    <a:p>
                      <a:pPr indent="0" lvl="0" marL="0" marR="0" rtl="0" algn="l">
                        <a:spcBef>
                          <a:spcPts val="0"/>
                        </a:spcBef>
                        <a:spcAft>
                          <a:spcPts val="0"/>
                        </a:spcAft>
                        <a:buNone/>
                      </a:pPr>
                      <a:r>
                        <a:rPr lang="fr-FR" sz="800" u="none" cap="none" strike="noStrike"/>
                        <a:t> </a:t>
                      </a:r>
                      <a:endParaRPr/>
                    </a:p>
                    <a:p>
                      <a:pPr indent="0" lvl="0" marL="0" marR="0" rtl="0" algn="l">
                        <a:spcBef>
                          <a:spcPts val="0"/>
                        </a:spcBef>
                        <a:spcAft>
                          <a:spcPts val="0"/>
                        </a:spcAft>
                        <a:buNone/>
                      </a:pPr>
                      <a:r>
                        <a:rPr lang="fr-FR" sz="800" u="none" cap="none" strike="noStrike"/>
                        <a:t> </a:t>
                      </a:r>
                      <a:endParaRPr sz="800" u="none" cap="none" strike="noStrike">
                        <a:latin typeface="Calibri"/>
                        <a:ea typeface="Calibri"/>
                        <a:cs typeface="Calibri"/>
                        <a:sym typeface="Calibri"/>
                      </a:endParaRPr>
                    </a:p>
                  </a:txBody>
                  <a:tcPr marT="0" marB="0" marR="8175" marL="8175"/>
                </a:tc>
                <a:tc>
                  <a:txBody>
                    <a:bodyPr/>
                    <a:lstStyle/>
                    <a:p>
                      <a:pPr indent="0" lvl="0" marL="0" marR="0" rtl="0" algn="l">
                        <a:spcBef>
                          <a:spcPts val="0"/>
                        </a:spcBef>
                        <a:spcAft>
                          <a:spcPts val="0"/>
                        </a:spcAft>
                        <a:buNone/>
                      </a:pPr>
                      <a:r>
                        <a:rPr lang="fr-FR" sz="800" u="none" cap="none" strike="noStrike">
                          <a:solidFill>
                            <a:schemeClr val="dk1"/>
                          </a:solidFill>
                          <a:latin typeface="Arial"/>
                          <a:ea typeface="Arial"/>
                          <a:cs typeface="Arial"/>
                          <a:sym typeface="Arial"/>
                        </a:rPr>
                        <a:t>POST /users/{appuserid}/kyc/identitycontrol</a:t>
                      </a:r>
                      <a:endParaRPr sz="800" u="none" cap="none" strike="noStrike">
                        <a:solidFill>
                          <a:schemeClr val="dk1"/>
                        </a:solidFill>
                        <a:latin typeface="Arial"/>
                        <a:ea typeface="Arial"/>
                        <a:cs typeface="Arial"/>
                        <a:sym typeface="Arial"/>
                      </a:endParaRPr>
                    </a:p>
                  </a:txBody>
                  <a:tcPr marT="0" marB="0" marR="8175" marL="8175"/>
                </a:tc>
                <a:tc>
                  <a:txBody>
                    <a:bodyPr/>
                    <a:lstStyle/>
                    <a:p>
                      <a:pPr indent="0" lvl="0" marL="0" marR="0" rtl="0" algn="l">
                        <a:lnSpc>
                          <a:spcPct val="115000"/>
                        </a:lnSpc>
                        <a:spcBef>
                          <a:spcPts val="0"/>
                        </a:spcBef>
                        <a:spcAft>
                          <a:spcPts val="0"/>
                        </a:spcAft>
                        <a:buNone/>
                      </a:pPr>
                      <a:r>
                        <a:rPr lang="fr-FR" sz="800" u="none" cap="none" strike="noStrike"/>
                        <a:t>First ID document to be sent</a:t>
                      </a:r>
                      <a:endParaRPr sz="800" u="none" cap="none" strike="noStrike"/>
                    </a:p>
                    <a:p>
                      <a:pPr indent="0" lvl="0" marL="0" marR="0" rtl="0" algn="l">
                        <a:lnSpc>
                          <a:spcPct val="115000"/>
                        </a:lnSpc>
                        <a:spcBef>
                          <a:spcPts val="0"/>
                        </a:spcBef>
                        <a:spcAft>
                          <a:spcPts val="0"/>
                        </a:spcAft>
                        <a:buNone/>
                      </a:pPr>
                      <a:r>
                        <a:rPr lang="fr-FR" sz="800" u="none" cap="none" strike="noStrike"/>
                        <a:t>POST </a:t>
                      </a:r>
                      <a:r>
                        <a:rPr lang="fr-FR" sz="800" u="sng" cap="none" strike="noStrike">
                          <a:solidFill>
                            <a:schemeClr val="hlink"/>
                          </a:solidFill>
                          <a:hlinkClick r:id="rId3"/>
                        </a:rPr>
                        <a:t>/users/{appuserid}/</a:t>
                      </a:r>
                      <a:r>
                        <a:rPr lang="fr-FR" sz="800" u="sng" cap="none" strike="noStrike"/>
                        <a:t>kyc/identitycontrol </a:t>
                      </a:r>
                      <a:r>
                        <a:rPr lang="fr-FR" sz="800" u="none" cap="none" strike="noStrike"/>
                        <a:t>HTTP/1.1 </a:t>
                      </a:r>
                      <a:endParaRPr sz="800" u="none" cap="none" strike="noStrike"/>
                    </a:p>
                    <a:p>
                      <a:pPr indent="0" lvl="0" marL="0" marR="0" rtl="0" algn="l">
                        <a:lnSpc>
                          <a:spcPct val="115000"/>
                        </a:lnSpc>
                        <a:spcBef>
                          <a:spcPts val="0"/>
                        </a:spcBef>
                        <a:spcAft>
                          <a:spcPts val="0"/>
                        </a:spcAft>
                        <a:buNone/>
                      </a:pPr>
                      <a:r>
                        <a:rPr lang="fr-FR" sz="800" u="none" cap="none" strike="noStrike"/>
                        <a:t>Accept: application/vnd.s-money.v1+json</a:t>
                      </a:r>
                      <a:endParaRPr sz="800" u="none" cap="none" strike="noStrike"/>
                    </a:p>
                    <a:p>
                      <a:pPr indent="0" lvl="0" marL="0" marR="0" rtl="0" algn="l">
                        <a:lnSpc>
                          <a:spcPct val="115000"/>
                        </a:lnSpc>
                        <a:spcBef>
                          <a:spcPts val="0"/>
                        </a:spcBef>
                        <a:spcAft>
                          <a:spcPts val="0"/>
                        </a:spcAft>
                        <a:buNone/>
                      </a:pPr>
                      <a:r>
                        <a:rPr lang="fr-FR" sz="800" u="none" cap="none" strike="noStrike"/>
                        <a:t>Content-Type: multipart/form-data; boundary=-------------------------acebdf13572468</a:t>
                      </a:r>
                      <a:endParaRPr sz="800" u="none" cap="none" strike="noStrike"/>
                    </a:p>
                    <a:p>
                      <a:pPr indent="0" lvl="0" marL="0" marR="0" rtl="0" algn="l">
                        <a:lnSpc>
                          <a:spcPct val="115000"/>
                        </a:lnSpc>
                        <a:spcBef>
                          <a:spcPts val="0"/>
                        </a:spcBef>
                        <a:spcAft>
                          <a:spcPts val="0"/>
                        </a:spcAft>
                        <a:buNone/>
                      </a:pPr>
                      <a:r>
                        <a:rPr lang="fr-FR" sz="800" u="none" cap="none" strike="noStrike"/>
                        <a:t>Authorization: Bearer ACCESS_TOKEN</a:t>
                      </a:r>
                      <a:endParaRPr sz="800" u="none" cap="none" strike="noStrike"/>
                    </a:p>
                    <a:p>
                      <a:pPr indent="0" lvl="0" marL="0" marR="0" rtl="0" algn="l">
                        <a:lnSpc>
                          <a:spcPct val="115000"/>
                        </a:lnSpc>
                        <a:spcBef>
                          <a:spcPts val="0"/>
                        </a:spcBef>
                        <a:spcAft>
                          <a:spcPts val="0"/>
                        </a:spcAft>
                        <a:buNone/>
                      </a:pPr>
                      <a:r>
                        <a:rPr lang="fr-FR" sz="800" u="none" cap="none" strike="noStrike"/>
                        <a:t> </a:t>
                      </a:r>
                      <a:endParaRPr sz="800" u="none" cap="none" strike="noStrike"/>
                    </a:p>
                    <a:p>
                      <a:pPr indent="0" lvl="0" marL="0" marR="0" rtl="0" algn="l">
                        <a:lnSpc>
                          <a:spcPct val="115000"/>
                        </a:lnSpc>
                        <a:spcBef>
                          <a:spcPts val="0"/>
                        </a:spcBef>
                        <a:spcAft>
                          <a:spcPts val="0"/>
                        </a:spcAft>
                        <a:buNone/>
                      </a:pPr>
                      <a:r>
                        <a:rPr lang="fr-FR" sz="800" u="none" cap="none" strike="noStrike"/>
                        <a:t>---------------------------acebdf13572468</a:t>
                      </a:r>
                      <a:endParaRPr sz="800" u="none" cap="none" strike="noStrike"/>
                    </a:p>
                    <a:p>
                      <a:pPr indent="0" lvl="0" marL="0" marR="0" rtl="0" algn="l">
                        <a:lnSpc>
                          <a:spcPct val="115000"/>
                        </a:lnSpc>
                        <a:spcBef>
                          <a:spcPts val="0"/>
                        </a:spcBef>
                        <a:spcAft>
                          <a:spcPts val="0"/>
                        </a:spcAft>
                        <a:buNone/>
                      </a:pPr>
                      <a:r>
                        <a:rPr lang="fr-FR" sz="800" u="none" cap="none" strike="noStrike"/>
                        <a:t>Content-Disposition: form-data; name="file1"; filename="IDENTITY_VALID.png"</a:t>
                      </a:r>
                      <a:endParaRPr sz="800" u="none" cap="none" strike="noStrike"/>
                    </a:p>
                    <a:p>
                      <a:pPr indent="0" lvl="0" marL="0" marR="0" rtl="0" algn="l">
                        <a:lnSpc>
                          <a:spcPct val="115000"/>
                        </a:lnSpc>
                        <a:spcBef>
                          <a:spcPts val="0"/>
                        </a:spcBef>
                        <a:spcAft>
                          <a:spcPts val="0"/>
                        </a:spcAft>
                        <a:buNone/>
                      </a:pPr>
                      <a:r>
                        <a:rPr lang="fr-FR" sz="800" u="none" cap="none" strike="noStrike"/>
                        <a:t>Content-Type: image/png</a:t>
                      </a:r>
                      <a:endParaRPr sz="800" u="none" cap="none" strike="noStrike">
                        <a:latin typeface="Calibri"/>
                        <a:ea typeface="Calibri"/>
                        <a:cs typeface="Calibri"/>
                        <a:sym typeface="Calibri"/>
                      </a:endParaRPr>
                    </a:p>
                  </a:txBody>
                  <a:tcPr marT="0" marB="0" marR="8175" marL="8175"/>
                </a:tc>
                <a:tc>
                  <a:txBody>
                    <a:bodyPr/>
                    <a:lstStyle/>
                    <a:p>
                      <a:pPr indent="0" lvl="0" marL="0" marR="0" rtl="0" algn="l">
                        <a:spcBef>
                          <a:spcPts val="0"/>
                        </a:spcBef>
                        <a:spcAft>
                          <a:spcPts val="0"/>
                        </a:spcAft>
                        <a:buNone/>
                      </a:pPr>
                      <a:r>
                        <a:rPr lang="fr-FR" sz="800" u="none" cap="none" strike="noStrike"/>
                        <a:t>Crée une demande KYC pour un user</a:t>
                      </a:r>
                      <a:endParaRPr/>
                    </a:p>
                    <a:p>
                      <a:pPr indent="0" lvl="0" marL="0" marR="0" rtl="0" algn="l">
                        <a:spcBef>
                          <a:spcPts val="0"/>
                        </a:spcBef>
                        <a:spcAft>
                          <a:spcPts val="0"/>
                        </a:spcAft>
                        <a:buNone/>
                      </a:pPr>
                      <a:r>
                        <a:rPr lang="fr-FR" sz="800" u="none" cap="none" strike="noStrike"/>
                        <a:t>Pièce KYC Id au statut "Validée"  (vérif via get KYC)</a:t>
                      </a:r>
                      <a:endParaRPr/>
                    </a:p>
                    <a:p>
                      <a:pPr indent="0" lvl="0" marL="0" marR="0" rtl="0" algn="l">
                        <a:spcBef>
                          <a:spcPts val="0"/>
                        </a:spcBef>
                        <a:spcAft>
                          <a:spcPts val="0"/>
                        </a:spcAft>
                        <a:buNone/>
                      </a:pPr>
                      <a:r>
                        <a:rPr lang="fr-FR" sz="800" u="none" cap="none" strike="noStrike"/>
                        <a:t>Compte de Paiement est toujours solde = 0, statut = en attente de validation </a:t>
                      </a:r>
                      <a:endParaRPr sz="800" u="none" cap="none" strike="noStrike">
                        <a:latin typeface="Calibri"/>
                        <a:ea typeface="Calibri"/>
                        <a:cs typeface="Calibri"/>
                        <a:sym typeface="Calibri"/>
                      </a:endParaRPr>
                    </a:p>
                  </a:txBody>
                  <a:tcPr marT="0" marB="0" marR="8175" marL="8175"/>
                </a:tc>
                <a:tc>
                  <a:txBody>
                    <a:bodyPr/>
                    <a:lstStyle/>
                    <a:p>
                      <a:pPr indent="0" lvl="0" marL="0" marR="0" rtl="0" algn="l">
                        <a:spcBef>
                          <a:spcPts val="0"/>
                        </a:spcBef>
                        <a:spcAft>
                          <a:spcPts val="0"/>
                        </a:spcAft>
                        <a:buNone/>
                      </a:pPr>
                      <a:r>
                        <a:rPr lang="fr-FR" sz="800" u="none" cap="none" strike="noStrike"/>
                        <a:t>GET/KYC</a:t>
                      </a:r>
                      <a:endParaRPr/>
                    </a:p>
                    <a:p>
                      <a:pPr indent="0" lvl="0" marL="0" marR="0" rtl="0" algn="l">
                        <a:spcBef>
                          <a:spcPts val="0"/>
                        </a:spcBef>
                        <a:spcAft>
                          <a:spcPts val="0"/>
                        </a:spcAft>
                        <a:buNone/>
                      </a:pPr>
                      <a:r>
                        <a:rPr lang="fr-FR" sz="800" u="none" cap="none" strike="noStrike"/>
                        <a:t>statut pièce = 1</a:t>
                      </a:r>
                      <a:endParaRPr/>
                    </a:p>
                    <a:p>
                      <a:pPr indent="0" lvl="0" marL="0" marR="0" rtl="0" algn="l">
                        <a:spcBef>
                          <a:spcPts val="0"/>
                        </a:spcBef>
                        <a:spcAft>
                          <a:spcPts val="0"/>
                        </a:spcAft>
                        <a:buNone/>
                      </a:pPr>
                      <a:r>
                        <a:rPr lang="fr-FR" sz="800" u="none" cap="none" strike="noStrike"/>
                        <a:t>statut demande = 1</a:t>
                      </a:r>
                      <a:endParaRPr/>
                    </a:p>
                    <a:p>
                      <a:pPr indent="0" lvl="0" marL="0" marR="0" rtl="0" algn="l">
                        <a:spcBef>
                          <a:spcPts val="0"/>
                        </a:spcBef>
                        <a:spcAft>
                          <a:spcPts val="0"/>
                        </a:spcAft>
                        <a:buNone/>
                      </a:pPr>
                      <a:r>
                        <a:rPr lang="fr-FR" sz="800" u="none" cap="none" strike="noStrike"/>
                        <a:t> </a:t>
                      </a:r>
                      <a:endParaRPr/>
                    </a:p>
                    <a:p>
                      <a:pPr indent="0" lvl="0" marL="0" marR="0" rtl="0" algn="l">
                        <a:spcBef>
                          <a:spcPts val="0"/>
                        </a:spcBef>
                        <a:spcAft>
                          <a:spcPts val="0"/>
                        </a:spcAft>
                        <a:buNone/>
                      </a:pPr>
                      <a:r>
                        <a:rPr lang="fr-FR" sz="800" u="none" cap="none" strike="noStrike"/>
                        <a:t>GET/users</a:t>
                      </a:r>
                      <a:endParaRPr/>
                    </a:p>
                    <a:p>
                      <a:pPr indent="0" lvl="0" marL="0" marR="0" rtl="0" algn="l">
                        <a:spcBef>
                          <a:spcPts val="0"/>
                        </a:spcBef>
                        <a:spcAft>
                          <a:spcPts val="0"/>
                        </a:spcAft>
                        <a:buNone/>
                      </a:pPr>
                      <a:r>
                        <a:rPr lang="fr-FR" sz="800" u="none" cap="none" strike="noStrike"/>
                        <a:t>statut = 6</a:t>
                      </a:r>
                      <a:endParaRPr sz="800" u="none" cap="none" strike="noStrike">
                        <a:latin typeface="Calibri"/>
                        <a:ea typeface="Calibri"/>
                        <a:cs typeface="Calibri"/>
                        <a:sym typeface="Calibri"/>
                      </a:endParaRPr>
                    </a:p>
                  </a:txBody>
                  <a:tcPr marT="0" marB="0" marR="8175" marL="8175"/>
                </a:tc>
                <a:tc>
                  <a:txBody>
                    <a:bodyPr/>
                    <a:lstStyle/>
                    <a:p>
                      <a:pPr indent="0" lvl="0" marL="0" marR="0" rtl="0" algn="l">
                        <a:spcBef>
                          <a:spcPts val="0"/>
                        </a:spcBef>
                        <a:spcAft>
                          <a:spcPts val="0"/>
                        </a:spcAft>
                        <a:buNone/>
                      </a:pPr>
                      <a:r>
                        <a:rPr lang="fr-FR" sz="800" u="none" cap="none" strike="noStrike"/>
                        <a:t>Pour la sandbox, le devenir de la pièce (validée, refusée…) est décidé par le nom donné au fichier (cf doc API). </a:t>
                      </a:r>
                      <a:endParaRPr/>
                    </a:p>
                    <a:p>
                      <a:pPr indent="0" lvl="0" marL="0" marR="0" rtl="0" algn="l">
                        <a:spcBef>
                          <a:spcPts val="0"/>
                        </a:spcBef>
                        <a:spcAft>
                          <a:spcPts val="0"/>
                        </a:spcAft>
                        <a:buNone/>
                      </a:pPr>
                      <a:r>
                        <a:rPr lang="fr-FR" sz="800" u="none" cap="none" strike="noStrike"/>
                        <a:t> </a:t>
                      </a:r>
                      <a:endParaRPr/>
                    </a:p>
                    <a:p>
                      <a:pPr indent="0" lvl="0" marL="0" marR="0" rtl="0" algn="l">
                        <a:spcBef>
                          <a:spcPts val="0"/>
                        </a:spcBef>
                        <a:spcAft>
                          <a:spcPts val="0"/>
                        </a:spcAft>
                        <a:buNone/>
                      </a:pPr>
                      <a:r>
                        <a:rPr lang="fr-FR" sz="800" u="none" cap="none" strike="noStrike"/>
                        <a:t> </a:t>
                      </a:r>
                      <a:endParaRPr/>
                    </a:p>
                    <a:p>
                      <a:pPr indent="0" lvl="0" marL="0" marR="0" rtl="0" algn="l">
                        <a:spcBef>
                          <a:spcPts val="0"/>
                        </a:spcBef>
                        <a:spcAft>
                          <a:spcPts val="0"/>
                        </a:spcAft>
                        <a:buNone/>
                      </a:pPr>
                      <a:r>
                        <a:rPr lang="fr-FR" sz="800" u="none" cap="none" strike="noStrike"/>
                        <a:t>Parler validation auto/manuelle de GreenPoint</a:t>
                      </a:r>
                      <a:endParaRPr sz="800" u="none" cap="none" strike="noStrike">
                        <a:latin typeface="Calibri"/>
                        <a:ea typeface="Calibri"/>
                        <a:cs typeface="Calibri"/>
                        <a:sym typeface="Calibri"/>
                      </a:endParaRPr>
                    </a:p>
                  </a:txBody>
                  <a:tcPr marT="0" marB="0" marR="8175" marL="8175"/>
                </a:tc>
              </a:tr>
              <a:tr h="504400">
                <a:tc>
                  <a:txBody>
                    <a:bodyPr/>
                    <a:lstStyle/>
                    <a:p>
                      <a:pPr indent="0" lvl="0" marL="0" marR="0" rtl="0" algn="l">
                        <a:spcBef>
                          <a:spcPts val="0"/>
                        </a:spcBef>
                        <a:spcAft>
                          <a:spcPts val="0"/>
                        </a:spcAft>
                        <a:buNone/>
                      </a:pPr>
                      <a:r>
                        <a:rPr lang="fr-FR" sz="800" u="none" cap="none" strike="noStrike"/>
                        <a:t>4.b</a:t>
                      </a:r>
                      <a:endParaRPr sz="800" u="none" cap="none" strike="noStrike">
                        <a:latin typeface="Calibri"/>
                        <a:ea typeface="Calibri"/>
                        <a:cs typeface="Calibri"/>
                        <a:sym typeface="Calibri"/>
                      </a:endParaRPr>
                    </a:p>
                  </a:txBody>
                  <a:tcPr marT="0" marB="0" marR="8175" marL="8175"/>
                </a:tc>
                <a:tc>
                  <a:txBody>
                    <a:bodyPr/>
                    <a:lstStyle/>
                    <a:p>
                      <a:pPr indent="0" lvl="0" marL="0" marR="0" rtl="0" algn="l">
                        <a:spcBef>
                          <a:spcPts val="0"/>
                        </a:spcBef>
                        <a:spcAft>
                          <a:spcPts val="0"/>
                        </a:spcAft>
                        <a:buNone/>
                      </a:pPr>
                      <a:r>
                        <a:rPr lang="fr-FR" sz="800" u="none" cap="none" strike="noStrike"/>
                        <a:t>Valider les KYC : Importer pièce Id bis</a:t>
                      </a:r>
                      <a:endParaRPr sz="800" u="none" cap="none" strike="noStrike">
                        <a:latin typeface="Calibri"/>
                        <a:ea typeface="Calibri"/>
                        <a:cs typeface="Calibri"/>
                        <a:sym typeface="Calibri"/>
                      </a:endParaRPr>
                    </a:p>
                  </a:txBody>
                  <a:tcPr marT="0" marB="0" marR="8175" marL="8175"/>
                </a:tc>
                <a:tc>
                  <a:txBody>
                    <a:bodyPr/>
                    <a:lstStyle/>
                    <a:p>
                      <a:pPr indent="0" lvl="0" marL="0" marR="0" rtl="0" algn="l">
                        <a:spcBef>
                          <a:spcPts val="0"/>
                        </a:spcBef>
                        <a:spcAft>
                          <a:spcPts val="0"/>
                        </a:spcAft>
                        <a:buNone/>
                      </a:pPr>
                      <a:r>
                        <a:rPr lang="fr-FR" sz="800" u="none" cap="none" strike="noStrike">
                          <a:solidFill>
                            <a:schemeClr val="dk1"/>
                          </a:solidFill>
                          <a:latin typeface="Arial"/>
                          <a:ea typeface="Arial"/>
                          <a:cs typeface="Arial"/>
                          <a:sym typeface="Arial"/>
                        </a:rPr>
                        <a:t>POST /users/{appuserid}/kyc/identitycontrol</a:t>
                      </a:r>
                      <a:endParaRPr sz="800" u="none" cap="none" strike="noStrike">
                        <a:solidFill>
                          <a:schemeClr val="dk1"/>
                        </a:solidFill>
                        <a:latin typeface="Arial"/>
                        <a:ea typeface="Arial"/>
                        <a:cs typeface="Arial"/>
                        <a:sym typeface="Arial"/>
                      </a:endParaRPr>
                    </a:p>
                  </a:txBody>
                  <a:tcPr marT="0" marB="0" marR="8175" marL="8175"/>
                </a:tc>
                <a:tc>
                  <a:txBody>
                    <a:bodyPr/>
                    <a:lstStyle/>
                    <a:p>
                      <a:pPr indent="0" lvl="0" marL="0" marR="0" rtl="0" algn="l">
                        <a:lnSpc>
                          <a:spcPct val="115000"/>
                        </a:lnSpc>
                        <a:spcBef>
                          <a:spcPts val="0"/>
                        </a:spcBef>
                        <a:spcAft>
                          <a:spcPts val="0"/>
                        </a:spcAft>
                        <a:buNone/>
                      </a:pPr>
                      <a:r>
                        <a:rPr lang="fr-FR" sz="800" u="none" cap="none" strike="noStrike"/>
                        <a:t>Second ID document to be sent</a:t>
                      </a:r>
                      <a:endParaRPr sz="800" u="none" cap="none" strike="noStrike"/>
                    </a:p>
                    <a:p>
                      <a:pPr indent="0" lvl="0" marL="0" marR="0" rtl="0" algn="l">
                        <a:lnSpc>
                          <a:spcPct val="115000"/>
                        </a:lnSpc>
                        <a:spcBef>
                          <a:spcPts val="0"/>
                        </a:spcBef>
                        <a:spcAft>
                          <a:spcPts val="0"/>
                        </a:spcAft>
                        <a:buNone/>
                      </a:pPr>
                      <a:r>
                        <a:rPr lang="fr-FR" sz="800" u="none" cap="none" strike="noStrike"/>
                        <a:t>POST </a:t>
                      </a:r>
                      <a:r>
                        <a:rPr lang="fr-FR" sz="800" u="sng" cap="none" strike="noStrike">
                          <a:solidFill>
                            <a:schemeClr val="hlink"/>
                          </a:solidFill>
                          <a:hlinkClick r:id="rId4"/>
                        </a:rPr>
                        <a:t>/users/{appuserid}/</a:t>
                      </a:r>
                      <a:r>
                        <a:rPr lang="fr-FR" sz="800" u="sng" cap="none" strike="noStrike"/>
                        <a:t>kyc/identitycontrol?documentorder=1 </a:t>
                      </a:r>
                      <a:r>
                        <a:rPr lang="fr-FR" sz="800" u="none" cap="none" strike="noStrike"/>
                        <a:t>HTTP/1.1 </a:t>
                      </a:r>
                      <a:endParaRPr sz="800" u="none" cap="none" strike="noStrike"/>
                    </a:p>
                    <a:p>
                      <a:pPr indent="0" lvl="0" marL="0" marR="0" rtl="0" algn="l">
                        <a:lnSpc>
                          <a:spcPct val="115000"/>
                        </a:lnSpc>
                        <a:spcBef>
                          <a:spcPts val="0"/>
                        </a:spcBef>
                        <a:spcAft>
                          <a:spcPts val="0"/>
                        </a:spcAft>
                        <a:buNone/>
                      </a:pPr>
                      <a:r>
                        <a:rPr lang="fr-FR" sz="800" u="none" cap="none" strike="noStrike"/>
                        <a:t>Accept: application/vnd.s-money.v1+json</a:t>
                      </a:r>
                      <a:endParaRPr sz="800" u="none" cap="none" strike="noStrike"/>
                    </a:p>
                    <a:p>
                      <a:pPr indent="0" lvl="0" marL="0" marR="0" rtl="0" algn="l">
                        <a:lnSpc>
                          <a:spcPct val="115000"/>
                        </a:lnSpc>
                        <a:spcBef>
                          <a:spcPts val="0"/>
                        </a:spcBef>
                        <a:spcAft>
                          <a:spcPts val="0"/>
                        </a:spcAft>
                        <a:buNone/>
                      </a:pPr>
                      <a:r>
                        <a:rPr lang="fr-FR" sz="800" u="none" cap="none" strike="noStrike"/>
                        <a:t>Content-Type: multipart/form-data; boundary=-------------------------acebdf13572468</a:t>
                      </a:r>
                      <a:endParaRPr sz="800" u="none" cap="none" strike="noStrike"/>
                    </a:p>
                    <a:p>
                      <a:pPr indent="0" lvl="0" marL="0" marR="0" rtl="0" algn="l">
                        <a:lnSpc>
                          <a:spcPct val="115000"/>
                        </a:lnSpc>
                        <a:spcBef>
                          <a:spcPts val="0"/>
                        </a:spcBef>
                        <a:spcAft>
                          <a:spcPts val="0"/>
                        </a:spcAft>
                        <a:buNone/>
                      </a:pPr>
                      <a:r>
                        <a:rPr lang="fr-FR" sz="800" u="none" cap="none" strike="noStrike"/>
                        <a:t>Authorization: Bearer ACCESS_TOKEN</a:t>
                      </a:r>
                      <a:endParaRPr sz="800" u="none" cap="none" strike="noStrike"/>
                    </a:p>
                    <a:p>
                      <a:pPr indent="0" lvl="0" marL="0" marR="0" rtl="0" algn="l">
                        <a:lnSpc>
                          <a:spcPct val="115000"/>
                        </a:lnSpc>
                        <a:spcBef>
                          <a:spcPts val="0"/>
                        </a:spcBef>
                        <a:spcAft>
                          <a:spcPts val="0"/>
                        </a:spcAft>
                        <a:buNone/>
                      </a:pPr>
                      <a:r>
                        <a:rPr lang="fr-FR" sz="800" u="none" cap="none" strike="noStrike"/>
                        <a:t> </a:t>
                      </a:r>
                      <a:endParaRPr sz="800" u="none" cap="none" strike="noStrike"/>
                    </a:p>
                    <a:p>
                      <a:pPr indent="0" lvl="0" marL="0" marR="0" rtl="0" algn="l">
                        <a:lnSpc>
                          <a:spcPct val="115000"/>
                        </a:lnSpc>
                        <a:spcBef>
                          <a:spcPts val="0"/>
                        </a:spcBef>
                        <a:spcAft>
                          <a:spcPts val="0"/>
                        </a:spcAft>
                        <a:buNone/>
                      </a:pPr>
                      <a:r>
                        <a:rPr lang="fr-FR" sz="800" u="none" cap="none" strike="noStrike"/>
                        <a:t>---------------------------acebdf13572468</a:t>
                      </a:r>
                      <a:endParaRPr sz="800" u="none" cap="none" strike="noStrike"/>
                    </a:p>
                    <a:p>
                      <a:pPr indent="0" lvl="0" marL="0" marR="0" rtl="0" algn="l">
                        <a:lnSpc>
                          <a:spcPct val="115000"/>
                        </a:lnSpc>
                        <a:spcBef>
                          <a:spcPts val="0"/>
                        </a:spcBef>
                        <a:spcAft>
                          <a:spcPts val="0"/>
                        </a:spcAft>
                        <a:buNone/>
                      </a:pPr>
                      <a:r>
                        <a:rPr lang="fr-FR" sz="800" u="none" cap="none" strike="noStrike"/>
                        <a:t>Content-Disposition: form-data; name="file1"; filename="PASSEPORT_VALID.png"</a:t>
                      </a:r>
                      <a:endParaRPr sz="800" u="none" cap="none" strike="noStrike"/>
                    </a:p>
                    <a:p>
                      <a:pPr indent="0" lvl="0" marL="0" marR="0" rtl="0" algn="l">
                        <a:lnSpc>
                          <a:spcPct val="115000"/>
                        </a:lnSpc>
                        <a:spcBef>
                          <a:spcPts val="0"/>
                        </a:spcBef>
                        <a:spcAft>
                          <a:spcPts val="0"/>
                        </a:spcAft>
                        <a:buNone/>
                      </a:pPr>
                      <a:r>
                        <a:rPr lang="fr-FR" sz="800" u="none" cap="none" strike="noStrike"/>
                        <a:t>Content-Type: image/png</a:t>
                      </a:r>
                      <a:endParaRPr sz="800" u="none" cap="none" strike="noStrike">
                        <a:latin typeface="Calibri"/>
                        <a:ea typeface="Calibri"/>
                        <a:cs typeface="Calibri"/>
                        <a:sym typeface="Calibri"/>
                      </a:endParaRPr>
                    </a:p>
                  </a:txBody>
                  <a:tcPr marT="0" marB="0" marR="8175" marL="8175"/>
                </a:tc>
                <a:tc>
                  <a:txBody>
                    <a:bodyPr/>
                    <a:lstStyle/>
                    <a:p>
                      <a:pPr indent="0" lvl="0" marL="0" marR="0" rtl="0" algn="l">
                        <a:spcBef>
                          <a:spcPts val="0"/>
                        </a:spcBef>
                        <a:spcAft>
                          <a:spcPts val="0"/>
                        </a:spcAft>
                        <a:buNone/>
                      </a:pPr>
                      <a:r>
                        <a:rPr lang="fr-FR" sz="800" u="none" cap="none" strike="noStrike"/>
                        <a:t>Pièce KYC Id bis au statut "Validée" </a:t>
                      </a:r>
                      <a:endParaRPr/>
                    </a:p>
                    <a:p>
                      <a:pPr indent="0" lvl="0" marL="0" marR="0" rtl="0" algn="l">
                        <a:spcBef>
                          <a:spcPts val="0"/>
                        </a:spcBef>
                        <a:spcAft>
                          <a:spcPts val="0"/>
                        </a:spcAft>
                        <a:buNone/>
                      </a:pPr>
                      <a:r>
                        <a:rPr lang="fr-FR" sz="800" u="none" cap="none" strike="noStrike"/>
                        <a:t>Compte de Paiement avec solde = 0, statut = inactif </a:t>
                      </a:r>
                      <a:endParaRPr sz="800" u="none" cap="none" strike="noStrike">
                        <a:latin typeface="Calibri"/>
                        <a:ea typeface="Calibri"/>
                        <a:cs typeface="Calibri"/>
                        <a:sym typeface="Calibri"/>
                      </a:endParaRPr>
                    </a:p>
                  </a:txBody>
                  <a:tcPr marT="0" marB="0" marR="8175" marL="8175"/>
                </a:tc>
                <a:tc>
                  <a:txBody>
                    <a:bodyPr/>
                    <a:lstStyle/>
                    <a:p>
                      <a:pPr indent="0" lvl="0" marL="0" marR="0" rtl="0" algn="l">
                        <a:spcBef>
                          <a:spcPts val="0"/>
                        </a:spcBef>
                        <a:spcAft>
                          <a:spcPts val="0"/>
                        </a:spcAft>
                        <a:buNone/>
                      </a:pPr>
                      <a:r>
                        <a:rPr lang="fr-FR" sz="800" u="none" cap="none" strike="noStrike"/>
                        <a:t>GET/KYC</a:t>
                      </a:r>
                      <a:endParaRPr/>
                    </a:p>
                    <a:p>
                      <a:pPr indent="0" lvl="0" marL="0" marR="0" rtl="0" algn="l">
                        <a:spcBef>
                          <a:spcPts val="0"/>
                        </a:spcBef>
                        <a:spcAft>
                          <a:spcPts val="0"/>
                        </a:spcAft>
                        <a:buNone/>
                      </a:pPr>
                      <a:r>
                        <a:rPr lang="fr-FR" sz="800" u="none" cap="none" strike="noStrike"/>
                        <a:t>statut pièce = 1</a:t>
                      </a:r>
                      <a:endParaRPr/>
                    </a:p>
                    <a:p>
                      <a:pPr indent="0" lvl="0" marL="0" marR="0" rtl="0" algn="l">
                        <a:spcBef>
                          <a:spcPts val="0"/>
                        </a:spcBef>
                        <a:spcAft>
                          <a:spcPts val="0"/>
                        </a:spcAft>
                        <a:buNone/>
                      </a:pPr>
                      <a:r>
                        <a:rPr lang="fr-FR" sz="800" u="none" cap="none" strike="noStrike"/>
                        <a:t>statut demande = 1</a:t>
                      </a:r>
                      <a:endParaRPr/>
                    </a:p>
                    <a:p>
                      <a:pPr indent="0" lvl="0" marL="0" marR="0" rtl="0" algn="l">
                        <a:spcBef>
                          <a:spcPts val="0"/>
                        </a:spcBef>
                        <a:spcAft>
                          <a:spcPts val="0"/>
                        </a:spcAft>
                        <a:buNone/>
                      </a:pPr>
                      <a:r>
                        <a:rPr lang="fr-FR" sz="800" u="none" cap="none" strike="noStrike"/>
                        <a:t> </a:t>
                      </a:r>
                      <a:endParaRPr/>
                    </a:p>
                    <a:p>
                      <a:pPr indent="0" lvl="0" marL="0" marR="0" rtl="0" algn="l">
                        <a:spcBef>
                          <a:spcPts val="0"/>
                        </a:spcBef>
                        <a:spcAft>
                          <a:spcPts val="0"/>
                        </a:spcAft>
                        <a:buNone/>
                      </a:pPr>
                      <a:r>
                        <a:rPr lang="fr-FR" sz="800" u="none" cap="none" strike="noStrike"/>
                        <a:t>GET/users</a:t>
                      </a:r>
                      <a:endParaRPr sz="800" u="none" cap="none" strike="noStrike"/>
                    </a:p>
                    <a:p>
                      <a:pPr indent="0" lvl="0" marL="0" marR="0" rtl="0" algn="l">
                        <a:spcBef>
                          <a:spcPts val="0"/>
                        </a:spcBef>
                        <a:spcAft>
                          <a:spcPts val="0"/>
                        </a:spcAft>
                        <a:buNone/>
                      </a:pPr>
                      <a:r>
                        <a:rPr lang="fr-FR" sz="800" u="none" cap="none" strike="noStrike"/>
                        <a:t>statut = 6</a:t>
                      </a:r>
                      <a:endParaRPr/>
                    </a:p>
                    <a:p>
                      <a:pPr indent="0" lvl="0" marL="0" marR="0" rtl="0" algn="l">
                        <a:spcBef>
                          <a:spcPts val="0"/>
                        </a:spcBef>
                        <a:spcAft>
                          <a:spcPts val="0"/>
                        </a:spcAft>
                        <a:buNone/>
                      </a:pPr>
                      <a:r>
                        <a:rPr lang="fr-FR" sz="800" u="none" cap="none" strike="noStrike"/>
                        <a:t> </a:t>
                      </a:r>
                      <a:endParaRPr/>
                    </a:p>
                    <a:p>
                      <a:pPr indent="0" lvl="0" marL="0" marR="0" rtl="0" algn="l">
                        <a:spcBef>
                          <a:spcPts val="0"/>
                        </a:spcBef>
                        <a:spcAft>
                          <a:spcPts val="0"/>
                        </a:spcAft>
                        <a:buNone/>
                      </a:pPr>
                      <a:r>
                        <a:rPr lang="fr-FR" sz="800" u="none" cap="none" strike="noStrike"/>
                        <a:t> </a:t>
                      </a:r>
                      <a:endParaRPr/>
                    </a:p>
                    <a:p>
                      <a:pPr indent="0" lvl="0" marL="0" marR="0" rtl="0" algn="l">
                        <a:spcBef>
                          <a:spcPts val="0"/>
                        </a:spcBef>
                        <a:spcAft>
                          <a:spcPts val="0"/>
                        </a:spcAft>
                        <a:buNone/>
                      </a:pPr>
                      <a:r>
                        <a:rPr lang="fr-FR" sz="800" u="none" cap="none" strike="noStrike"/>
                        <a:t>Cas exposé : pièce valide</a:t>
                      </a:r>
                      <a:endParaRPr sz="800" u="none" cap="none" strike="noStrike">
                        <a:latin typeface="Calibri"/>
                        <a:ea typeface="Calibri"/>
                        <a:cs typeface="Calibri"/>
                        <a:sym typeface="Calibri"/>
                      </a:endParaRPr>
                    </a:p>
                  </a:txBody>
                  <a:tcPr marT="0" marB="0" marR="8175" marL="8175"/>
                </a:tc>
                <a:tc>
                  <a:txBody>
                    <a:bodyPr/>
                    <a:lstStyle/>
                    <a:p>
                      <a:pPr indent="0" lvl="0" marL="0" marR="0" rtl="0" algn="l">
                        <a:spcBef>
                          <a:spcPts val="0"/>
                        </a:spcBef>
                        <a:spcAft>
                          <a:spcPts val="0"/>
                        </a:spcAft>
                        <a:buNone/>
                      </a:pPr>
                      <a:r>
                        <a:rPr lang="fr-FR" sz="800" u="none" cap="none" strike="noStrike">
                          <a:highlight>
                            <a:srgbClr val="FF0000"/>
                          </a:highlight>
                        </a:rPr>
                        <a:t>/!\</a:t>
                      </a:r>
                      <a:r>
                        <a:rPr lang="fr-FR" sz="800" u="none" cap="none" strike="noStrike"/>
                        <a:t> l’identité est la seule partie du KYC requérant 2 pièces l’une est la principale et l’autre la secondaire. Les documents acceptés en principale et secondaire n’étant pas les mêmes, il faut identifier quelle pièce est envoyée en tant que principale ou secondaire. Le paramètre documentorder (0 ou 1) permet de l’indiquer.</a:t>
                      </a:r>
                      <a:endParaRPr sz="800" u="none" cap="none" strike="noStrike">
                        <a:latin typeface="Calibri"/>
                        <a:ea typeface="Calibri"/>
                        <a:cs typeface="Calibri"/>
                        <a:sym typeface="Calibri"/>
                      </a:endParaRPr>
                    </a:p>
                  </a:txBody>
                  <a:tcPr marT="0" marB="0" marR="8175" marL="8175"/>
                </a:tc>
              </a:tr>
            </a:tbl>
          </a:graphicData>
        </a:graphic>
      </p:graphicFrame>
      <p:sp>
        <p:nvSpPr>
          <p:cNvPr id="327" name="Google Shape;327;p8"/>
          <p:cNvSpPr/>
          <p:nvPr/>
        </p:nvSpPr>
        <p:spPr>
          <a:xfrm>
            <a:off x="-21173720" y="657667"/>
            <a:ext cx="34897659" cy="63094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100"/>
              <a:buFont typeface="Arial"/>
              <a:buNone/>
            </a:pPr>
            <a:br>
              <a:rPr b="0" i="0" lang="fr-FR" sz="1100" u="none" cap="none" strike="noStrike">
                <a:solidFill>
                  <a:schemeClr val="dk1"/>
                </a:solidFill>
                <a:latin typeface="Arial"/>
                <a:ea typeface="Arial"/>
                <a:cs typeface="Arial"/>
                <a:sym typeface="Arial"/>
              </a:rPr>
            </a:br>
            <a:endParaRPr b="0" i="0" sz="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8" name="Google Shape;328;p8"/>
          <p:cNvSpPr txBox="1"/>
          <p:nvPr/>
        </p:nvSpPr>
        <p:spPr>
          <a:xfrm>
            <a:off x="144007" y="-13636"/>
            <a:ext cx="599009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a:solidFill>
                  <a:srgbClr val="002060"/>
                </a:solidFill>
                <a:latin typeface="Arial"/>
                <a:ea typeface="Arial"/>
                <a:cs typeface="Arial"/>
                <a:sym typeface="Arial"/>
              </a:rPr>
              <a:t>Les fonctionnalités API de base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9"/>
          <p:cNvSpPr txBox="1"/>
          <p:nvPr>
            <p:ph idx="12" type="sldNum"/>
          </p:nvPr>
        </p:nvSpPr>
        <p:spPr>
          <a:xfrm>
            <a:off x="1080000" y="4893579"/>
            <a:ext cx="190800" cy="123111"/>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fld id="{00000000-1234-1234-1234-123412341234}" type="slidenum">
              <a:rPr lang="fr-FR"/>
              <a:t>‹#›</a:t>
            </a:fld>
            <a:endParaRPr/>
          </a:p>
        </p:txBody>
      </p:sp>
      <p:graphicFrame>
        <p:nvGraphicFramePr>
          <p:cNvPr id="335" name="Google Shape;335;p9"/>
          <p:cNvGraphicFramePr/>
          <p:nvPr/>
        </p:nvGraphicFramePr>
        <p:xfrm>
          <a:off x="0" y="973611"/>
          <a:ext cx="3000000" cy="3000000"/>
        </p:xfrm>
        <a:graphic>
          <a:graphicData uri="http://schemas.openxmlformats.org/drawingml/2006/table">
            <a:tbl>
              <a:tblPr bandRow="1" firstCol="1" firstRow="1">
                <a:noFill/>
                <a:tableStyleId>{FE69AE70-C98F-4571-BD42-4A805139FF3C}</a:tableStyleId>
              </a:tblPr>
              <a:tblGrid>
                <a:gridCol w="484000"/>
                <a:gridCol w="666800"/>
                <a:gridCol w="760300"/>
                <a:gridCol w="3524925"/>
                <a:gridCol w="1292250"/>
                <a:gridCol w="686850"/>
                <a:gridCol w="1701425"/>
              </a:tblGrid>
              <a:tr h="79975">
                <a:tc>
                  <a:txBody>
                    <a:bodyPr/>
                    <a:lstStyle/>
                    <a:p>
                      <a:pPr indent="0" lvl="0" marL="0" marR="0" rtl="0" algn="l">
                        <a:spcBef>
                          <a:spcPts val="0"/>
                        </a:spcBef>
                        <a:spcAft>
                          <a:spcPts val="0"/>
                        </a:spcAft>
                        <a:buNone/>
                      </a:pPr>
                      <a:r>
                        <a:rPr lang="fr-FR" sz="800" u="none" cap="none" strike="noStrike"/>
                        <a:t>Order</a:t>
                      </a:r>
                      <a:endParaRPr sz="800" u="none" cap="none" strike="noStrike">
                        <a:latin typeface="Calibri"/>
                        <a:ea typeface="Calibri"/>
                        <a:cs typeface="Calibri"/>
                        <a:sym typeface="Calibri"/>
                      </a:endParaRPr>
                    </a:p>
                  </a:txBody>
                  <a:tcPr marT="0" marB="0" marR="8175" marL="8175"/>
                </a:tc>
                <a:tc>
                  <a:txBody>
                    <a:bodyPr/>
                    <a:lstStyle/>
                    <a:p>
                      <a:pPr indent="0" lvl="0" marL="0" marR="0" rtl="0" algn="l">
                        <a:spcBef>
                          <a:spcPts val="0"/>
                        </a:spcBef>
                        <a:spcAft>
                          <a:spcPts val="0"/>
                        </a:spcAft>
                        <a:buNone/>
                      </a:pPr>
                      <a:r>
                        <a:rPr lang="fr-FR" sz="800" u="none" cap="none" strike="noStrike"/>
                        <a:t>Action</a:t>
                      </a:r>
                      <a:endParaRPr sz="800" u="none" cap="none" strike="noStrike">
                        <a:latin typeface="Calibri"/>
                        <a:ea typeface="Calibri"/>
                        <a:cs typeface="Calibri"/>
                        <a:sym typeface="Calibri"/>
                      </a:endParaRPr>
                    </a:p>
                  </a:txBody>
                  <a:tcPr marT="0" marB="0" marR="8175" marL="8175"/>
                </a:tc>
                <a:tc>
                  <a:txBody>
                    <a:bodyPr/>
                    <a:lstStyle/>
                    <a:p>
                      <a:pPr indent="-179705" lvl="0" marL="179705" marR="0" rtl="0" algn="l">
                        <a:spcBef>
                          <a:spcPts val="0"/>
                        </a:spcBef>
                        <a:spcAft>
                          <a:spcPts val="0"/>
                        </a:spcAft>
                        <a:buNone/>
                      </a:pPr>
                      <a:r>
                        <a:rPr lang="fr-FR" sz="800" u="none" cap="none" strike="noStrike"/>
                        <a:t>API</a:t>
                      </a:r>
                      <a:endParaRPr sz="800" u="none" cap="none" strike="noStrike">
                        <a:latin typeface="Calibri"/>
                        <a:ea typeface="Calibri"/>
                        <a:cs typeface="Calibri"/>
                        <a:sym typeface="Calibri"/>
                      </a:endParaRPr>
                    </a:p>
                  </a:txBody>
                  <a:tcPr marT="0" marB="0" marR="8175" marL="8175"/>
                </a:tc>
                <a:tc>
                  <a:txBody>
                    <a:bodyPr/>
                    <a:lstStyle/>
                    <a:p>
                      <a:pPr indent="-179705" lvl="0" marL="179705" marR="0" rtl="0" algn="l">
                        <a:spcBef>
                          <a:spcPts val="0"/>
                        </a:spcBef>
                        <a:spcAft>
                          <a:spcPts val="0"/>
                        </a:spcAft>
                        <a:buNone/>
                      </a:pPr>
                      <a:r>
                        <a:rPr lang="fr-FR" sz="800" u="none" cap="none" strike="noStrike"/>
                        <a:t>Exemple</a:t>
                      </a:r>
                      <a:endParaRPr sz="800" u="none" cap="none" strike="noStrike">
                        <a:latin typeface="Calibri"/>
                        <a:ea typeface="Calibri"/>
                        <a:cs typeface="Calibri"/>
                        <a:sym typeface="Calibri"/>
                      </a:endParaRPr>
                    </a:p>
                  </a:txBody>
                  <a:tcPr marT="0" marB="0" marR="8175" marL="8175"/>
                </a:tc>
                <a:tc>
                  <a:txBody>
                    <a:bodyPr/>
                    <a:lstStyle/>
                    <a:p>
                      <a:pPr indent="0" lvl="0" marL="0" marR="0" rtl="0" algn="l">
                        <a:spcBef>
                          <a:spcPts val="0"/>
                        </a:spcBef>
                        <a:spcAft>
                          <a:spcPts val="0"/>
                        </a:spcAft>
                        <a:buNone/>
                      </a:pPr>
                      <a:r>
                        <a:rPr lang="fr-FR" sz="800" u="none" cap="none" strike="noStrike"/>
                        <a:t>Objectif &amp; Critères de vérification </a:t>
                      </a:r>
                      <a:endParaRPr sz="800" u="none" cap="none" strike="noStrike">
                        <a:latin typeface="Calibri"/>
                        <a:ea typeface="Calibri"/>
                        <a:cs typeface="Calibri"/>
                        <a:sym typeface="Calibri"/>
                      </a:endParaRPr>
                    </a:p>
                  </a:txBody>
                  <a:tcPr marT="0" marB="0" marR="8175" marL="8175"/>
                </a:tc>
                <a:tc>
                  <a:txBody>
                    <a:bodyPr/>
                    <a:lstStyle/>
                    <a:p>
                      <a:pPr indent="0" lvl="0" marL="0" marR="0" rtl="0" algn="l">
                        <a:spcBef>
                          <a:spcPts val="0"/>
                        </a:spcBef>
                        <a:spcAft>
                          <a:spcPts val="0"/>
                        </a:spcAft>
                        <a:buNone/>
                      </a:pPr>
                      <a:r>
                        <a:rPr lang="fr-FR" sz="800" u="none" cap="none" strike="noStrike"/>
                        <a:t>API pour vérifier</a:t>
                      </a:r>
                      <a:endParaRPr sz="800" u="none" cap="none" strike="noStrike">
                        <a:latin typeface="Calibri"/>
                        <a:ea typeface="Calibri"/>
                        <a:cs typeface="Calibri"/>
                        <a:sym typeface="Calibri"/>
                      </a:endParaRPr>
                    </a:p>
                  </a:txBody>
                  <a:tcPr marT="0" marB="0" marR="8175" marL="8175"/>
                </a:tc>
                <a:tc>
                  <a:txBody>
                    <a:bodyPr/>
                    <a:lstStyle/>
                    <a:p>
                      <a:pPr indent="0" lvl="0" marL="0" marR="0" rtl="0" algn="l">
                        <a:spcBef>
                          <a:spcPts val="0"/>
                        </a:spcBef>
                        <a:spcAft>
                          <a:spcPts val="0"/>
                        </a:spcAft>
                        <a:buNone/>
                      </a:pPr>
                      <a:r>
                        <a:rPr lang="fr-FR" sz="800" u="none" cap="none" strike="noStrike"/>
                        <a:t>Commentaire / Règles de gestion</a:t>
                      </a:r>
                      <a:endParaRPr sz="800" u="none" cap="none" strike="noStrike">
                        <a:latin typeface="Calibri"/>
                        <a:ea typeface="Calibri"/>
                        <a:cs typeface="Calibri"/>
                        <a:sym typeface="Calibri"/>
                      </a:endParaRPr>
                    </a:p>
                  </a:txBody>
                  <a:tcPr marT="0" marB="0" marR="8175" marL="8175"/>
                </a:tc>
              </a:tr>
              <a:tr h="101600">
                <a:tc gridSpan="7">
                  <a:txBody>
                    <a:bodyPr/>
                    <a:lstStyle/>
                    <a:p>
                      <a:pPr indent="0" lvl="0" marL="0" marR="0" rtl="0" algn="ctr">
                        <a:spcBef>
                          <a:spcPts val="0"/>
                        </a:spcBef>
                        <a:spcAft>
                          <a:spcPts val="0"/>
                        </a:spcAft>
                        <a:buNone/>
                      </a:pPr>
                      <a:r>
                        <a:rPr lang="fr-FR" sz="800" u="none" cap="none" strike="noStrike"/>
                        <a:t>LE KYC</a:t>
                      </a:r>
                      <a:endParaRPr sz="800" u="none" cap="none" strike="noStrike">
                        <a:latin typeface="Calibri"/>
                        <a:ea typeface="Calibri"/>
                        <a:cs typeface="Calibri"/>
                        <a:sym typeface="Calibri"/>
                      </a:endParaRPr>
                    </a:p>
                  </a:txBody>
                  <a:tcPr marT="0" marB="0" marR="8175" marL="8175"/>
                </a:tc>
                <a:tc hMerge="1"/>
                <a:tc hMerge="1"/>
                <a:tc hMerge="1"/>
                <a:tc hMerge="1"/>
                <a:tc hMerge="1"/>
                <a:tc hMerge="1"/>
              </a:tr>
              <a:tr h="458425">
                <a:tc>
                  <a:txBody>
                    <a:bodyPr/>
                    <a:lstStyle/>
                    <a:p>
                      <a:pPr indent="0" lvl="0" marL="0" marR="0" rtl="0" algn="l">
                        <a:spcBef>
                          <a:spcPts val="0"/>
                        </a:spcBef>
                        <a:spcAft>
                          <a:spcPts val="0"/>
                        </a:spcAft>
                        <a:buNone/>
                      </a:pPr>
                      <a:r>
                        <a:rPr lang="fr-FR" sz="800" u="none" cap="none" strike="noStrike"/>
                        <a:t>4.c</a:t>
                      </a:r>
                      <a:endParaRPr sz="800" u="none" cap="none" strike="noStrike">
                        <a:latin typeface="Calibri"/>
                        <a:ea typeface="Calibri"/>
                        <a:cs typeface="Calibri"/>
                        <a:sym typeface="Calibri"/>
                      </a:endParaRPr>
                    </a:p>
                  </a:txBody>
                  <a:tcPr marT="0" marB="0" marR="8175" marL="8175"/>
                </a:tc>
                <a:tc>
                  <a:txBody>
                    <a:bodyPr/>
                    <a:lstStyle/>
                    <a:p>
                      <a:pPr indent="0" lvl="0" marL="0" marR="0" rtl="0" algn="l">
                        <a:spcBef>
                          <a:spcPts val="0"/>
                        </a:spcBef>
                        <a:spcAft>
                          <a:spcPts val="0"/>
                        </a:spcAft>
                        <a:buNone/>
                      </a:pPr>
                      <a:r>
                        <a:rPr lang="fr-FR" sz="800" u="none" cap="none" strike="noStrike"/>
                        <a:t>Valider les KYC : Importer Justif domicile</a:t>
                      </a:r>
                      <a:endParaRPr sz="800" u="none" cap="none" strike="noStrike">
                        <a:latin typeface="Calibri"/>
                        <a:ea typeface="Calibri"/>
                        <a:cs typeface="Calibri"/>
                        <a:sym typeface="Calibri"/>
                      </a:endParaRPr>
                    </a:p>
                  </a:txBody>
                  <a:tcPr marT="0" marB="0" marR="8175" marL="8175"/>
                </a:tc>
                <a:tc>
                  <a:txBody>
                    <a:bodyPr/>
                    <a:lstStyle/>
                    <a:p>
                      <a:pPr indent="0" lvl="0" marL="0" marR="0" rtl="0" algn="l">
                        <a:spcBef>
                          <a:spcPts val="0"/>
                        </a:spcBef>
                        <a:spcAft>
                          <a:spcPts val="0"/>
                        </a:spcAft>
                        <a:buNone/>
                      </a:pPr>
                      <a:r>
                        <a:rPr lang="fr-FR" sz="800" u="none" cap="none" strike="noStrike">
                          <a:solidFill>
                            <a:schemeClr val="dk1"/>
                          </a:solidFill>
                          <a:latin typeface="Arial"/>
                          <a:ea typeface="Arial"/>
                          <a:cs typeface="Arial"/>
                          <a:sym typeface="Arial"/>
                        </a:rPr>
                        <a:t>POST /users/{appuserid}/kyc/addresscontrol</a:t>
                      </a:r>
                      <a:endParaRPr sz="800" u="none" cap="none" strike="noStrike">
                        <a:solidFill>
                          <a:schemeClr val="dk1"/>
                        </a:solidFill>
                        <a:latin typeface="Arial"/>
                        <a:ea typeface="Arial"/>
                        <a:cs typeface="Arial"/>
                        <a:sym typeface="Arial"/>
                      </a:endParaRPr>
                    </a:p>
                  </a:txBody>
                  <a:tcPr marT="0" marB="0" marR="8175" marL="8175"/>
                </a:tc>
                <a:tc>
                  <a:txBody>
                    <a:bodyPr/>
                    <a:lstStyle/>
                    <a:p>
                      <a:pPr indent="0" lvl="0" marL="0" marR="0" rtl="0" algn="l">
                        <a:lnSpc>
                          <a:spcPct val="115000"/>
                        </a:lnSpc>
                        <a:spcBef>
                          <a:spcPts val="0"/>
                        </a:spcBef>
                        <a:spcAft>
                          <a:spcPts val="0"/>
                        </a:spcAft>
                        <a:buNone/>
                      </a:pPr>
                      <a:r>
                        <a:rPr lang="fr-FR" sz="800" u="none" cap="none" strike="noStrike"/>
                        <a:t>Address document sent</a:t>
                      </a:r>
                      <a:endParaRPr sz="800" u="none" cap="none" strike="noStrike"/>
                    </a:p>
                    <a:p>
                      <a:pPr indent="0" lvl="0" marL="0" marR="0" rtl="0" algn="l">
                        <a:lnSpc>
                          <a:spcPct val="115000"/>
                        </a:lnSpc>
                        <a:spcBef>
                          <a:spcPts val="0"/>
                        </a:spcBef>
                        <a:spcAft>
                          <a:spcPts val="0"/>
                        </a:spcAft>
                        <a:buNone/>
                      </a:pPr>
                      <a:r>
                        <a:rPr lang="fr-FR" sz="800" u="none" cap="none" strike="noStrike"/>
                        <a:t>POST </a:t>
                      </a:r>
                      <a:r>
                        <a:rPr lang="fr-FR" sz="800" u="sng" cap="none" strike="noStrike">
                          <a:solidFill>
                            <a:schemeClr val="hlink"/>
                          </a:solidFill>
                          <a:hlinkClick r:id="rId3"/>
                        </a:rPr>
                        <a:t>/users/{appuserid}/</a:t>
                      </a:r>
                      <a:r>
                        <a:rPr lang="fr-FR" sz="800" u="sng" cap="none" strike="noStrike"/>
                        <a:t>kyc/addresscontrol </a:t>
                      </a:r>
                      <a:r>
                        <a:rPr lang="fr-FR" sz="800" u="none" cap="none" strike="noStrike"/>
                        <a:t>HTTP/1.1 </a:t>
                      </a:r>
                      <a:endParaRPr sz="800" u="none" cap="none" strike="noStrike"/>
                    </a:p>
                    <a:p>
                      <a:pPr indent="0" lvl="0" marL="0" marR="0" rtl="0" algn="l">
                        <a:lnSpc>
                          <a:spcPct val="115000"/>
                        </a:lnSpc>
                        <a:spcBef>
                          <a:spcPts val="0"/>
                        </a:spcBef>
                        <a:spcAft>
                          <a:spcPts val="0"/>
                        </a:spcAft>
                        <a:buNone/>
                      </a:pPr>
                      <a:r>
                        <a:rPr lang="fr-FR" sz="800" u="none" cap="none" strike="noStrike"/>
                        <a:t>Accept: application/vnd.s-money.v1+json</a:t>
                      </a:r>
                      <a:endParaRPr sz="800" u="none" cap="none" strike="noStrike"/>
                    </a:p>
                    <a:p>
                      <a:pPr indent="0" lvl="0" marL="0" marR="0" rtl="0" algn="l">
                        <a:lnSpc>
                          <a:spcPct val="115000"/>
                        </a:lnSpc>
                        <a:spcBef>
                          <a:spcPts val="0"/>
                        </a:spcBef>
                        <a:spcAft>
                          <a:spcPts val="0"/>
                        </a:spcAft>
                        <a:buNone/>
                      </a:pPr>
                      <a:r>
                        <a:rPr lang="fr-FR" sz="800" u="none" cap="none" strike="noStrike"/>
                        <a:t>Content-Type: multipart/form-data; boundary=-------------------------acebdf13572468</a:t>
                      </a:r>
                      <a:endParaRPr sz="800" u="none" cap="none" strike="noStrike"/>
                    </a:p>
                    <a:p>
                      <a:pPr indent="0" lvl="0" marL="0" marR="0" rtl="0" algn="l">
                        <a:lnSpc>
                          <a:spcPct val="115000"/>
                        </a:lnSpc>
                        <a:spcBef>
                          <a:spcPts val="0"/>
                        </a:spcBef>
                        <a:spcAft>
                          <a:spcPts val="0"/>
                        </a:spcAft>
                        <a:buNone/>
                      </a:pPr>
                      <a:r>
                        <a:rPr lang="fr-FR" sz="800" u="none" cap="none" strike="noStrike"/>
                        <a:t>Authorization: Bearer ACCESS_TOKEN</a:t>
                      </a:r>
                      <a:endParaRPr sz="800" u="none" cap="none" strike="noStrike"/>
                    </a:p>
                    <a:p>
                      <a:pPr indent="0" lvl="0" marL="0" marR="0" rtl="0" algn="l">
                        <a:lnSpc>
                          <a:spcPct val="115000"/>
                        </a:lnSpc>
                        <a:spcBef>
                          <a:spcPts val="0"/>
                        </a:spcBef>
                        <a:spcAft>
                          <a:spcPts val="0"/>
                        </a:spcAft>
                        <a:buNone/>
                      </a:pPr>
                      <a:r>
                        <a:rPr lang="fr-FR" sz="800" u="none" cap="none" strike="noStrike"/>
                        <a:t> </a:t>
                      </a:r>
                      <a:endParaRPr sz="800" u="none" cap="none" strike="noStrike"/>
                    </a:p>
                    <a:p>
                      <a:pPr indent="0" lvl="0" marL="0" marR="0" rtl="0" algn="l">
                        <a:lnSpc>
                          <a:spcPct val="115000"/>
                        </a:lnSpc>
                        <a:spcBef>
                          <a:spcPts val="0"/>
                        </a:spcBef>
                        <a:spcAft>
                          <a:spcPts val="0"/>
                        </a:spcAft>
                        <a:buNone/>
                      </a:pPr>
                      <a:r>
                        <a:rPr lang="fr-FR" sz="800" u="none" cap="none" strike="noStrike"/>
                        <a:t>---------------------------acebdf13572468</a:t>
                      </a:r>
                      <a:endParaRPr sz="800" u="none" cap="none" strike="noStrike"/>
                    </a:p>
                    <a:p>
                      <a:pPr indent="0" lvl="0" marL="0" marR="0" rtl="0" algn="l">
                        <a:lnSpc>
                          <a:spcPct val="115000"/>
                        </a:lnSpc>
                        <a:spcBef>
                          <a:spcPts val="0"/>
                        </a:spcBef>
                        <a:spcAft>
                          <a:spcPts val="0"/>
                        </a:spcAft>
                        <a:buNone/>
                      </a:pPr>
                      <a:r>
                        <a:rPr lang="fr-FR" sz="800" u="none" cap="none" strike="noStrike"/>
                        <a:t>Content-Disposition: form-data; name="file1"; filename="ADDRESS_VALID.png"</a:t>
                      </a:r>
                      <a:endParaRPr sz="800" u="none" cap="none" strike="noStrike"/>
                    </a:p>
                    <a:p>
                      <a:pPr indent="0" lvl="0" marL="0" marR="0" rtl="0" algn="l">
                        <a:lnSpc>
                          <a:spcPct val="115000"/>
                        </a:lnSpc>
                        <a:spcBef>
                          <a:spcPts val="0"/>
                        </a:spcBef>
                        <a:spcAft>
                          <a:spcPts val="0"/>
                        </a:spcAft>
                        <a:buNone/>
                      </a:pPr>
                      <a:r>
                        <a:rPr lang="fr-FR" sz="800" u="none" cap="none" strike="noStrike"/>
                        <a:t>Content-Type: image/png</a:t>
                      </a:r>
                      <a:endParaRPr sz="800" u="none" cap="none" strike="noStrike">
                        <a:latin typeface="Calibri"/>
                        <a:ea typeface="Calibri"/>
                        <a:cs typeface="Calibri"/>
                        <a:sym typeface="Calibri"/>
                      </a:endParaRPr>
                    </a:p>
                  </a:txBody>
                  <a:tcPr marT="0" marB="0" marR="8175" marL="8175"/>
                </a:tc>
                <a:tc>
                  <a:txBody>
                    <a:bodyPr/>
                    <a:lstStyle/>
                    <a:p>
                      <a:pPr indent="0" lvl="0" marL="0" marR="0" rtl="0" algn="l">
                        <a:spcBef>
                          <a:spcPts val="0"/>
                        </a:spcBef>
                        <a:spcAft>
                          <a:spcPts val="0"/>
                        </a:spcAft>
                        <a:buNone/>
                      </a:pPr>
                      <a:r>
                        <a:rPr lang="fr-FR" sz="800" u="none" cap="none" strike="noStrike"/>
                        <a:t>Pièce KYC Adresse au statut "Validée"  (vérif via get KYC)</a:t>
                      </a:r>
                      <a:endParaRPr/>
                    </a:p>
                    <a:p>
                      <a:pPr indent="0" lvl="0" marL="0" marR="0" rtl="0" algn="l">
                        <a:spcBef>
                          <a:spcPts val="0"/>
                        </a:spcBef>
                        <a:spcAft>
                          <a:spcPts val="0"/>
                        </a:spcAft>
                        <a:buNone/>
                      </a:pPr>
                      <a:r>
                        <a:rPr lang="fr-FR" sz="800" u="none" cap="none" strike="noStrike"/>
                        <a:t>Compte de Paiement avec solde = 0, statut = inactif </a:t>
                      </a:r>
                      <a:endParaRPr sz="800" u="none" cap="none" strike="noStrike">
                        <a:latin typeface="Calibri"/>
                        <a:ea typeface="Calibri"/>
                        <a:cs typeface="Calibri"/>
                        <a:sym typeface="Calibri"/>
                      </a:endParaRPr>
                    </a:p>
                  </a:txBody>
                  <a:tcPr marT="0" marB="0" marR="8175" marL="8175"/>
                </a:tc>
                <a:tc>
                  <a:txBody>
                    <a:bodyPr/>
                    <a:lstStyle/>
                    <a:p>
                      <a:pPr indent="0" lvl="0" marL="0" marR="0" rtl="0" algn="l">
                        <a:spcBef>
                          <a:spcPts val="0"/>
                        </a:spcBef>
                        <a:spcAft>
                          <a:spcPts val="0"/>
                        </a:spcAft>
                        <a:buNone/>
                      </a:pPr>
                      <a:r>
                        <a:rPr lang="fr-FR" sz="800" u="none" cap="none" strike="noStrike"/>
                        <a:t>GET/KYC</a:t>
                      </a:r>
                      <a:endParaRPr/>
                    </a:p>
                    <a:p>
                      <a:pPr indent="0" lvl="0" marL="0" marR="0" rtl="0" algn="l">
                        <a:spcBef>
                          <a:spcPts val="0"/>
                        </a:spcBef>
                        <a:spcAft>
                          <a:spcPts val="0"/>
                        </a:spcAft>
                        <a:buNone/>
                      </a:pPr>
                      <a:r>
                        <a:rPr lang="fr-FR" sz="800" u="none" cap="none" strike="noStrike"/>
                        <a:t>statut pièce =1</a:t>
                      </a:r>
                      <a:endParaRPr/>
                    </a:p>
                    <a:p>
                      <a:pPr indent="0" lvl="0" marL="0" marR="0" rtl="0" algn="l">
                        <a:spcBef>
                          <a:spcPts val="0"/>
                        </a:spcBef>
                        <a:spcAft>
                          <a:spcPts val="0"/>
                        </a:spcAft>
                        <a:buNone/>
                      </a:pPr>
                      <a:r>
                        <a:rPr lang="fr-FR" sz="800" u="none" cap="none" strike="noStrike"/>
                        <a:t>statut demande =1</a:t>
                      </a:r>
                      <a:endParaRPr/>
                    </a:p>
                    <a:p>
                      <a:pPr indent="0" lvl="0" marL="0" marR="0" rtl="0" algn="l">
                        <a:spcBef>
                          <a:spcPts val="0"/>
                        </a:spcBef>
                        <a:spcAft>
                          <a:spcPts val="0"/>
                        </a:spcAft>
                        <a:buNone/>
                      </a:pPr>
                      <a:r>
                        <a:rPr lang="fr-FR" sz="800" u="none" cap="none" strike="noStrike"/>
                        <a:t> </a:t>
                      </a:r>
                      <a:endParaRPr/>
                    </a:p>
                    <a:p>
                      <a:pPr indent="0" lvl="0" marL="0" marR="0" rtl="0" algn="l">
                        <a:spcBef>
                          <a:spcPts val="0"/>
                        </a:spcBef>
                        <a:spcAft>
                          <a:spcPts val="0"/>
                        </a:spcAft>
                        <a:buNone/>
                      </a:pPr>
                      <a:r>
                        <a:rPr lang="fr-FR" sz="800" u="none" cap="none" strike="noStrike"/>
                        <a:t>GET/users</a:t>
                      </a:r>
                      <a:endParaRPr/>
                    </a:p>
                    <a:p>
                      <a:pPr indent="0" lvl="0" marL="0" marR="0" rtl="0" algn="l">
                        <a:spcBef>
                          <a:spcPts val="0"/>
                        </a:spcBef>
                        <a:spcAft>
                          <a:spcPts val="0"/>
                        </a:spcAft>
                        <a:buNone/>
                      </a:pPr>
                      <a:r>
                        <a:rPr lang="fr-FR" sz="800" u="none" cap="none" strike="noStrike"/>
                        <a:t>statut = 6</a:t>
                      </a:r>
                      <a:endParaRPr/>
                    </a:p>
                    <a:p>
                      <a:pPr indent="0" lvl="0" marL="0" marR="0" rtl="0" algn="l">
                        <a:spcBef>
                          <a:spcPts val="0"/>
                        </a:spcBef>
                        <a:spcAft>
                          <a:spcPts val="0"/>
                        </a:spcAft>
                        <a:buNone/>
                      </a:pPr>
                      <a:r>
                        <a:rPr lang="fr-FR" sz="800" u="none" cap="none" strike="noStrike"/>
                        <a:t> </a:t>
                      </a:r>
                      <a:endParaRPr/>
                    </a:p>
                    <a:p>
                      <a:pPr indent="0" lvl="0" marL="0" marR="0" rtl="0" algn="l">
                        <a:spcBef>
                          <a:spcPts val="0"/>
                        </a:spcBef>
                        <a:spcAft>
                          <a:spcPts val="0"/>
                        </a:spcAft>
                        <a:buNone/>
                      </a:pPr>
                      <a:r>
                        <a:rPr lang="fr-FR" sz="800" u="none" cap="none" strike="noStrike"/>
                        <a:t> </a:t>
                      </a:r>
                      <a:endParaRPr/>
                    </a:p>
                    <a:p>
                      <a:pPr indent="0" lvl="0" marL="0" marR="0" rtl="0" algn="l">
                        <a:spcBef>
                          <a:spcPts val="0"/>
                        </a:spcBef>
                        <a:spcAft>
                          <a:spcPts val="0"/>
                        </a:spcAft>
                        <a:buNone/>
                      </a:pPr>
                      <a:r>
                        <a:rPr lang="fr-FR" sz="800" u="none" cap="none" strike="noStrike"/>
                        <a:t>Cas exposé : pièce valide</a:t>
                      </a:r>
                      <a:endParaRPr sz="800" u="none" cap="none" strike="noStrike">
                        <a:latin typeface="Calibri"/>
                        <a:ea typeface="Calibri"/>
                        <a:cs typeface="Calibri"/>
                        <a:sym typeface="Calibri"/>
                      </a:endParaRPr>
                    </a:p>
                  </a:txBody>
                  <a:tcPr marT="0" marB="0" marR="8175" marL="8175"/>
                </a:tc>
                <a:tc>
                  <a:txBody>
                    <a:bodyPr/>
                    <a:lstStyle/>
                    <a:p>
                      <a:pPr indent="0" lvl="0" marL="0" marR="0" rtl="0" algn="l">
                        <a:spcBef>
                          <a:spcPts val="0"/>
                        </a:spcBef>
                        <a:spcAft>
                          <a:spcPts val="0"/>
                        </a:spcAft>
                        <a:buNone/>
                      </a:pPr>
                      <a:r>
                        <a:t/>
                      </a:r>
                      <a:endParaRPr sz="800" u="none" cap="none" strike="noStrike">
                        <a:latin typeface="Calibri"/>
                        <a:ea typeface="Calibri"/>
                        <a:cs typeface="Calibri"/>
                        <a:sym typeface="Calibri"/>
                      </a:endParaRPr>
                    </a:p>
                  </a:txBody>
                  <a:tcPr marT="0" marB="0" marR="8175" marL="8175"/>
                </a:tc>
              </a:tr>
              <a:tr h="458425">
                <a:tc>
                  <a:txBody>
                    <a:bodyPr/>
                    <a:lstStyle/>
                    <a:p>
                      <a:pPr indent="0" lvl="0" marL="0" marR="0" rtl="0" algn="l">
                        <a:spcBef>
                          <a:spcPts val="0"/>
                        </a:spcBef>
                        <a:spcAft>
                          <a:spcPts val="0"/>
                        </a:spcAft>
                        <a:buNone/>
                      </a:pPr>
                      <a:r>
                        <a:rPr lang="fr-FR" sz="800" u="none" cap="none" strike="noStrike"/>
                        <a:t>4.d</a:t>
                      </a:r>
                      <a:endParaRPr sz="800" u="none" cap="none" strike="noStrike">
                        <a:latin typeface="Calibri"/>
                        <a:ea typeface="Calibri"/>
                        <a:cs typeface="Calibri"/>
                        <a:sym typeface="Calibri"/>
                      </a:endParaRPr>
                    </a:p>
                  </a:txBody>
                  <a:tcPr marT="0" marB="0" marR="8175" marL="8175"/>
                </a:tc>
                <a:tc>
                  <a:txBody>
                    <a:bodyPr/>
                    <a:lstStyle/>
                    <a:p>
                      <a:pPr indent="0" lvl="0" marL="0" marR="0" rtl="0" algn="l">
                        <a:spcBef>
                          <a:spcPts val="0"/>
                        </a:spcBef>
                        <a:spcAft>
                          <a:spcPts val="0"/>
                        </a:spcAft>
                        <a:buNone/>
                      </a:pPr>
                      <a:r>
                        <a:rPr lang="fr-FR" sz="800" u="none" cap="none" strike="noStrike"/>
                        <a:t>Valider les KYC : Importer Justif activité</a:t>
                      </a:r>
                      <a:endParaRPr sz="800" u="none" cap="none" strike="noStrike">
                        <a:latin typeface="Calibri"/>
                        <a:ea typeface="Calibri"/>
                        <a:cs typeface="Calibri"/>
                        <a:sym typeface="Calibri"/>
                      </a:endParaRPr>
                    </a:p>
                  </a:txBody>
                  <a:tcPr marT="0" marB="0" marR="8175" marL="8175"/>
                </a:tc>
                <a:tc>
                  <a:txBody>
                    <a:bodyPr/>
                    <a:lstStyle/>
                    <a:p>
                      <a:pPr indent="0" lvl="0" marL="0" marR="0" rtl="0" algn="l">
                        <a:spcBef>
                          <a:spcPts val="0"/>
                        </a:spcBef>
                        <a:spcAft>
                          <a:spcPts val="0"/>
                        </a:spcAft>
                        <a:buNone/>
                      </a:pPr>
                      <a:r>
                        <a:rPr lang="fr-FR" sz="800" u="none" cap="none" strike="noStrike">
                          <a:solidFill>
                            <a:schemeClr val="dk1"/>
                          </a:solidFill>
                          <a:latin typeface="Arial"/>
                          <a:ea typeface="Arial"/>
                          <a:cs typeface="Arial"/>
                          <a:sym typeface="Arial"/>
                        </a:rPr>
                        <a:t>POST /users/{appuserid}/kyc/incomescontrol </a:t>
                      </a:r>
                      <a:endParaRPr sz="800" u="none" cap="none" strike="noStrike">
                        <a:solidFill>
                          <a:schemeClr val="dk1"/>
                        </a:solidFill>
                        <a:latin typeface="Arial"/>
                        <a:ea typeface="Arial"/>
                        <a:cs typeface="Arial"/>
                        <a:sym typeface="Arial"/>
                      </a:endParaRPr>
                    </a:p>
                  </a:txBody>
                  <a:tcPr marT="0" marB="0" marR="8175" marL="8175"/>
                </a:tc>
                <a:tc>
                  <a:txBody>
                    <a:bodyPr/>
                    <a:lstStyle/>
                    <a:p>
                      <a:pPr indent="0" lvl="0" marL="0" marR="0" rtl="0" algn="l">
                        <a:lnSpc>
                          <a:spcPct val="115000"/>
                        </a:lnSpc>
                        <a:spcBef>
                          <a:spcPts val="0"/>
                        </a:spcBef>
                        <a:spcAft>
                          <a:spcPts val="0"/>
                        </a:spcAft>
                        <a:buNone/>
                      </a:pPr>
                      <a:r>
                        <a:rPr lang="fr-FR" sz="800" u="none" cap="none" strike="noStrike"/>
                        <a:t>Address document sent</a:t>
                      </a:r>
                      <a:endParaRPr sz="800" u="none" cap="none" strike="noStrike"/>
                    </a:p>
                    <a:p>
                      <a:pPr indent="0" lvl="0" marL="0" marR="0" rtl="0" algn="l">
                        <a:lnSpc>
                          <a:spcPct val="115000"/>
                        </a:lnSpc>
                        <a:spcBef>
                          <a:spcPts val="0"/>
                        </a:spcBef>
                        <a:spcAft>
                          <a:spcPts val="0"/>
                        </a:spcAft>
                        <a:buNone/>
                      </a:pPr>
                      <a:r>
                        <a:rPr lang="fr-FR" sz="800" u="none" cap="none" strike="noStrike"/>
                        <a:t>POST </a:t>
                      </a:r>
                      <a:r>
                        <a:rPr lang="fr-FR" sz="800" u="sng" cap="none" strike="noStrike">
                          <a:solidFill>
                            <a:schemeClr val="hlink"/>
                          </a:solidFill>
                          <a:hlinkClick r:id="rId4"/>
                        </a:rPr>
                        <a:t>/users/{appuserid}/</a:t>
                      </a:r>
                      <a:r>
                        <a:rPr lang="fr-FR" sz="800" u="sng" cap="none" strike="noStrike"/>
                        <a:t>kyc/incomescontrol </a:t>
                      </a:r>
                      <a:r>
                        <a:rPr lang="fr-FR" sz="800" u="none" cap="none" strike="noStrike"/>
                        <a:t>HTTP/1.1 </a:t>
                      </a:r>
                      <a:endParaRPr sz="800" u="none" cap="none" strike="noStrike"/>
                    </a:p>
                    <a:p>
                      <a:pPr indent="0" lvl="0" marL="0" marR="0" rtl="0" algn="l">
                        <a:lnSpc>
                          <a:spcPct val="115000"/>
                        </a:lnSpc>
                        <a:spcBef>
                          <a:spcPts val="0"/>
                        </a:spcBef>
                        <a:spcAft>
                          <a:spcPts val="0"/>
                        </a:spcAft>
                        <a:buNone/>
                      </a:pPr>
                      <a:r>
                        <a:rPr lang="fr-FR" sz="800" u="none" cap="none" strike="noStrike"/>
                        <a:t>Accept: application/vnd.s-money.v1+json</a:t>
                      </a:r>
                      <a:endParaRPr sz="800" u="none" cap="none" strike="noStrike"/>
                    </a:p>
                    <a:p>
                      <a:pPr indent="0" lvl="0" marL="0" marR="0" rtl="0" algn="l">
                        <a:lnSpc>
                          <a:spcPct val="115000"/>
                        </a:lnSpc>
                        <a:spcBef>
                          <a:spcPts val="0"/>
                        </a:spcBef>
                        <a:spcAft>
                          <a:spcPts val="0"/>
                        </a:spcAft>
                        <a:buNone/>
                      </a:pPr>
                      <a:r>
                        <a:rPr lang="fr-FR" sz="800" u="none" cap="none" strike="noStrike"/>
                        <a:t>Content-Type: multipart/form-data; boundary=-------------------------acebdf13572468</a:t>
                      </a:r>
                      <a:endParaRPr sz="800" u="none" cap="none" strike="noStrike"/>
                    </a:p>
                    <a:p>
                      <a:pPr indent="0" lvl="0" marL="0" marR="0" rtl="0" algn="l">
                        <a:lnSpc>
                          <a:spcPct val="115000"/>
                        </a:lnSpc>
                        <a:spcBef>
                          <a:spcPts val="0"/>
                        </a:spcBef>
                        <a:spcAft>
                          <a:spcPts val="0"/>
                        </a:spcAft>
                        <a:buNone/>
                      </a:pPr>
                      <a:r>
                        <a:rPr lang="fr-FR" sz="800" u="none" cap="none" strike="noStrike"/>
                        <a:t>Authorization: Bearer ACCESS_TOKEN</a:t>
                      </a:r>
                      <a:endParaRPr sz="800" u="none" cap="none" strike="noStrike"/>
                    </a:p>
                    <a:p>
                      <a:pPr indent="0" lvl="0" marL="0" marR="0" rtl="0" algn="l">
                        <a:lnSpc>
                          <a:spcPct val="115000"/>
                        </a:lnSpc>
                        <a:spcBef>
                          <a:spcPts val="0"/>
                        </a:spcBef>
                        <a:spcAft>
                          <a:spcPts val="0"/>
                        </a:spcAft>
                        <a:buNone/>
                      </a:pPr>
                      <a:r>
                        <a:rPr lang="fr-FR" sz="800" u="none" cap="none" strike="noStrike"/>
                        <a:t> </a:t>
                      </a:r>
                      <a:endParaRPr sz="800" u="none" cap="none" strike="noStrike"/>
                    </a:p>
                    <a:p>
                      <a:pPr indent="0" lvl="0" marL="0" marR="0" rtl="0" algn="l">
                        <a:lnSpc>
                          <a:spcPct val="115000"/>
                        </a:lnSpc>
                        <a:spcBef>
                          <a:spcPts val="0"/>
                        </a:spcBef>
                        <a:spcAft>
                          <a:spcPts val="0"/>
                        </a:spcAft>
                        <a:buNone/>
                      </a:pPr>
                      <a:r>
                        <a:rPr lang="fr-FR" sz="800" u="none" cap="none" strike="noStrike"/>
                        <a:t>---------------------------acebdf13572468</a:t>
                      </a:r>
                      <a:endParaRPr sz="800" u="none" cap="none" strike="noStrike"/>
                    </a:p>
                    <a:p>
                      <a:pPr indent="0" lvl="0" marL="0" marR="0" rtl="0" algn="l">
                        <a:lnSpc>
                          <a:spcPct val="115000"/>
                        </a:lnSpc>
                        <a:spcBef>
                          <a:spcPts val="0"/>
                        </a:spcBef>
                        <a:spcAft>
                          <a:spcPts val="0"/>
                        </a:spcAft>
                        <a:buNone/>
                      </a:pPr>
                      <a:r>
                        <a:rPr lang="fr-FR" sz="800" u="none" cap="none" strike="noStrike"/>
                        <a:t>Content-Disposition: form-data; name="file1"; filename="whatevernameyouwant.png"</a:t>
                      </a:r>
                      <a:endParaRPr sz="800" u="none" cap="none" strike="noStrike"/>
                    </a:p>
                    <a:p>
                      <a:pPr indent="0" lvl="0" marL="0" marR="0" rtl="0" algn="l">
                        <a:lnSpc>
                          <a:spcPct val="115000"/>
                        </a:lnSpc>
                        <a:spcBef>
                          <a:spcPts val="0"/>
                        </a:spcBef>
                        <a:spcAft>
                          <a:spcPts val="0"/>
                        </a:spcAft>
                        <a:buNone/>
                      </a:pPr>
                      <a:r>
                        <a:rPr lang="fr-FR" sz="800" u="none" cap="none" strike="noStrike"/>
                        <a:t>Content-Type: image/png</a:t>
                      </a:r>
                      <a:endParaRPr sz="800" u="none" cap="none" strike="noStrike">
                        <a:latin typeface="Calibri"/>
                        <a:ea typeface="Calibri"/>
                        <a:cs typeface="Calibri"/>
                        <a:sym typeface="Calibri"/>
                      </a:endParaRPr>
                    </a:p>
                  </a:txBody>
                  <a:tcPr marT="0" marB="0" marR="8175" marL="8175"/>
                </a:tc>
                <a:tc>
                  <a:txBody>
                    <a:bodyPr/>
                    <a:lstStyle/>
                    <a:p>
                      <a:pPr indent="0" lvl="0" marL="0" marR="0" rtl="0" algn="l">
                        <a:spcBef>
                          <a:spcPts val="0"/>
                        </a:spcBef>
                        <a:spcAft>
                          <a:spcPts val="0"/>
                        </a:spcAft>
                        <a:buNone/>
                      </a:pPr>
                      <a:r>
                        <a:rPr lang="fr-FR" sz="800" u="none" cap="none" strike="noStrike"/>
                        <a:t>Pièce KYC Activité au statut "Validée" (vérif via get KYC)</a:t>
                      </a:r>
                      <a:endParaRPr/>
                    </a:p>
                    <a:p>
                      <a:pPr indent="0" lvl="0" marL="0" marR="0" rtl="0" algn="l">
                        <a:spcBef>
                          <a:spcPts val="0"/>
                        </a:spcBef>
                        <a:spcAft>
                          <a:spcPts val="0"/>
                        </a:spcAft>
                        <a:buNone/>
                      </a:pPr>
                      <a:r>
                        <a:rPr lang="fr-FR" sz="800" u="none" cap="none" strike="noStrike"/>
                        <a:t>Compte de Paiement avec solde = 0, statut = inactif </a:t>
                      </a:r>
                      <a:endParaRPr sz="800" u="none" cap="none" strike="noStrike">
                        <a:latin typeface="Calibri"/>
                        <a:ea typeface="Calibri"/>
                        <a:cs typeface="Calibri"/>
                        <a:sym typeface="Calibri"/>
                      </a:endParaRPr>
                    </a:p>
                  </a:txBody>
                  <a:tcPr marT="0" marB="0" marR="8175" marL="8175"/>
                </a:tc>
                <a:tc>
                  <a:txBody>
                    <a:bodyPr/>
                    <a:lstStyle/>
                    <a:p>
                      <a:pPr indent="0" lvl="0" marL="0" marR="0" rtl="0" algn="l">
                        <a:spcBef>
                          <a:spcPts val="0"/>
                        </a:spcBef>
                        <a:spcAft>
                          <a:spcPts val="0"/>
                        </a:spcAft>
                        <a:buNone/>
                      </a:pPr>
                      <a:r>
                        <a:rPr lang="fr-FR" sz="800" u="none" cap="none" strike="noStrike"/>
                        <a:t>GET/KYC</a:t>
                      </a:r>
                      <a:endParaRPr/>
                    </a:p>
                    <a:p>
                      <a:pPr indent="0" lvl="0" marL="0" marR="0" rtl="0" algn="l">
                        <a:spcBef>
                          <a:spcPts val="0"/>
                        </a:spcBef>
                        <a:spcAft>
                          <a:spcPts val="0"/>
                        </a:spcAft>
                        <a:buNone/>
                      </a:pPr>
                      <a:r>
                        <a:rPr lang="fr-FR" sz="800" u="none" cap="none" strike="noStrike"/>
                        <a:t>statut pièce = 1</a:t>
                      </a:r>
                      <a:endParaRPr/>
                    </a:p>
                    <a:p>
                      <a:pPr indent="0" lvl="0" marL="0" marR="0" rtl="0" algn="l">
                        <a:spcBef>
                          <a:spcPts val="0"/>
                        </a:spcBef>
                        <a:spcAft>
                          <a:spcPts val="0"/>
                        </a:spcAft>
                        <a:buNone/>
                      </a:pPr>
                      <a:r>
                        <a:rPr lang="fr-FR" sz="800" u="none" cap="none" strike="noStrike"/>
                        <a:t>statut demande = 3</a:t>
                      </a:r>
                      <a:endParaRPr/>
                    </a:p>
                    <a:p>
                      <a:pPr indent="0" lvl="0" marL="0" marR="0" rtl="0" algn="l">
                        <a:spcBef>
                          <a:spcPts val="0"/>
                        </a:spcBef>
                        <a:spcAft>
                          <a:spcPts val="0"/>
                        </a:spcAft>
                        <a:buNone/>
                      </a:pPr>
                      <a:r>
                        <a:rPr lang="fr-FR" sz="800" u="none" cap="none" strike="noStrike"/>
                        <a:t> </a:t>
                      </a:r>
                      <a:endParaRPr/>
                    </a:p>
                    <a:p>
                      <a:pPr indent="0" lvl="0" marL="0" marR="0" rtl="0" algn="l">
                        <a:spcBef>
                          <a:spcPts val="0"/>
                        </a:spcBef>
                        <a:spcAft>
                          <a:spcPts val="0"/>
                        </a:spcAft>
                        <a:buNone/>
                      </a:pPr>
                      <a:r>
                        <a:rPr lang="fr-FR" sz="800" u="none" cap="none" strike="noStrike"/>
                        <a:t>GET/users</a:t>
                      </a:r>
                      <a:endParaRPr/>
                    </a:p>
                    <a:p>
                      <a:pPr indent="0" lvl="0" marL="0" marR="0" rtl="0" algn="l">
                        <a:spcBef>
                          <a:spcPts val="0"/>
                        </a:spcBef>
                        <a:spcAft>
                          <a:spcPts val="0"/>
                        </a:spcAft>
                        <a:buNone/>
                      </a:pPr>
                      <a:r>
                        <a:rPr lang="fr-FR" sz="800" u="none" cap="none" strike="noStrike"/>
                        <a:t>statut = 6</a:t>
                      </a:r>
                      <a:endParaRPr/>
                    </a:p>
                    <a:p>
                      <a:pPr indent="0" lvl="0" marL="0" marR="0" rtl="0" algn="l">
                        <a:spcBef>
                          <a:spcPts val="0"/>
                        </a:spcBef>
                        <a:spcAft>
                          <a:spcPts val="0"/>
                        </a:spcAft>
                        <a:buNone/>
                      </a:pPr>
                      <a:r>
                        <a:rPr lang="fr-FR" sz="800" u="none" cap="none" strike="noStrike"/>
                        <a:t> </a:t>
                      </a:r>
                      <a:endParaRPr/>
                    </a:p>
                    <a:p>
                      <a:pPr indent="0" lvl="0" marL="0" marR="0" rtl="0" algn="l">
                        <a:spcBef>
                          <a:spcPts val="0"/>
                        </a:spcBef>
                        <a:spcAft>
                          <a:spcPts val="0"/>
                        </a:spcAft>
                        <a:buNone/>
                      </a:pPr>
                      <a:r>
                        <a:rPr lang="fr-FR" sz="800" u="none" cap="none" strike="noStrike"/>
                        <a:t>Cas exposé : pièce valide</a:t>
                      </a:r>
                      <a:endParaRPr sz="800" u="none" cap="none" strike="noStrike">
                        <a:latin typeface="Calibri"/>
                        <a:ea typeface="Calibri"/>
                        <a:cs typeface="Calibri"/>
                        <a:sym typeface="Calibri"/>
                      </a:endParaRPr>
                    </a:p>
                  </a:txBody>
                  <a:tcPr marT="0" marB="0" marR="8175" marL="8175"/>
                </a:tc>
                <a:tc>
                  <a:txBody>
                    <a:bodyPr/>
                    <a:lstStyle/>
                    <a:p>
                      <a:pPr indent="0" lvl="0" marL="0" marR="0" rtl="0" algn="l">
                        <a:spcBef>
                          <a:spcPts val="0"/>
                        </a:spcBef>
                        <a:spcAft>
                          <a:spcPts val="0"/>
                        </a:spcAft>
                        <a:buNone/>
                      </a:pPr>
                      <a:r>
                        <a:rPr lang="fr-FR" sz="800" u="none" cap="none" strike="noStrike"/>
                        <a:t>Le justificatif d’activité est toujours validé sans traitement.</a:t>
                      </a:r>
                      <a:endParaRPr/>
                    </a:p>
                    <a:p>
                      <a:pPr indent="0" lvl="0" marL="0" marR="0" rtl="0" algn="l">
                        <a:spcBef>
                          <a:spcPts val="0"/>
                        </a:spcBef>
                        <a:spcAft>
                          <a:spcPts val="0"/>
                        </a:spcAft>
                        <a:buNone/>
                      </a:pPr>
                      <a:r>
                        <a:rPr lang="fr-FR" sz="800" u="none" cap="none" strike="noStrike"/>
                        <a:t> </a:t>
                      </a:r>
                      <a:endParaRPr sz="800" u="none" cap="none" strike="noStrike">
                        <a:latin typeface="Calibri"/>
                        <a:ea typeface="Calibri"/>
                        <a:cs typeface="Calibri"/>
                        <a:sym typeface="Calibri"/>
                      </a:endParaRPr>
                    </a:p>
                  </a:txBody>
                  <a:tcPr marT="0" marB="0" marR="8175" marL="8175"/>
                </a:tc>
              </a:tr>
            </a:tbl>
          </a:graphicData>
        </a:graphic>
      </p:graphicFrame>
      <p:sp>
        <p:nvSpPr>
          <p:cNvPr id="336" name="Google Shape;336;p9"/>
          <p:cNvSpPr/>
          <p:nvPr/>
        </p:nvSpPr>
        <p:spPr>
          <a:xfrm>
            <a:off x="-21173720" y="657667"/>
            <a:ext cx="34897659" cy="63094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100"/>
              <a:buFont typeface="Arial"/>
              <a:buNone/>
            </a:pPr>
            <a:br>
              <a:rPr b="0" i="0" lang="fr-FR" sz="1100" u="none" cap="none" strike="noStrike">
                <a:solidFill>
                  <a:schemeClr val="dk1"/>
                </a:solidFill>
                <a:latin typeface="Arial"/>
                <a:ea typeface="Arial"/>
                <a:cs typeface="Arial"/>
                <a:sym typeface="Arial"/>
              </a:rPr>
            </a:br>
            <a:endParaRPr b="0" i="0" sz="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7" name="Google Shape;337;p9"/>
          <p:cNvSpPr txBox="1"/>
          <p:nvPr/>
        </p:nvSpPr>
        <p:spPr>
          <a:xfrm>
            <a:off x="144007" y="-13636"/>
            <a:ext cx="599009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a:solidFill>
                  <a:srgbClr val="002060"/>
                </a:solidFill>
                <a:latin typeface="Arial"/>
                <a:ea typeface="Arial"/>
                <a:cs typeface="Arial"/>
                <a:sym typeface="Arial"/>
              </a:rPr>
              <a:t>Les fonctionnalités API de base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ème NATIXIS 2017">
  <a:themeElements>
    <a:clrScheme name="NATIXIS 2017">
      <a:dk1>
        <a:srgbClr val="000000"/>
      </a:dk1>
      <a:lt1>
        <a:srgbClr val="FFFFFF"/>
      </a:lt1>
      <a:dk2>
        <a:srgbClr val="581D74"/>
      </a:dk2>
      <a:lt2>
        <a:srgbClr val="707372"/>
      </a:lt2>
      <a:accent1>
        <a:srgbClr val="4D6995"/>
      </a:accent1>
      <a:accent2>
        <a:srgbClr val="AF1280"/>
      </a:accent2>
      <a:accent3>
        <a:srgbClr val="B14EB5"/>
      </a:accent3>
      <a:accent4>
        <a:srgbClr val="F07E53"/>
      </a:accent4>
      <a:accent5>
        <a:srgbClr val="7197BA"/>
      </a:accent5>
      <a:accent6>
        <a:srgbClr val="2499B6"/>
      </a:accent6>
      <a:hlink>
        <a:srgbClr val="00000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2020-05-15T13:16:36Z</dcterms:created>
  <dc:creator>Bastien Prioux</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0x010100F1866667373C8946803BC5197DDE7F5A</vt:lpwstr>
  </property>
</Properties>
</file>