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71" r:id="rId14"/>
    <p:sldId id="268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C9EDA-6FE2-46DF-B29D-71ED193488E7}" v="56" dt="2021-01-19T21:16:0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04" autoAdjust="0"/>
  </p:normalViewPr>
  <p:slideViewPr>
    <p:cSldViewPr snapToGrid="0">
      <p:cViewPr varScale="1">
        <p:scale>
          <a:sx n="63" d="100"/>
          <a:sy n="63" d="100"/>
        </p:scale>
        <p:origin x="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ght, Nicola" userId="2ea8156d-9d1d-42fa-8374-cbf8d93437e1" providerId="ADAL" clId="{228C9EDA-6FE2-46DF-B29D-71ED193488E7}"/>
    <pc:docChg chg="undo custSel mod addSld delSld modSld sldOrd">
      <pc:chgData name="Waight, Nicola" userId="2ea8156d-9d1d-42fa-8374-cbf8d93437e1" providerId="ADAL" clId="{228C9EDA-6FE2-46DF-B29D-71ED193488E7}" dt="2021-01-19T21:18:30.524" v="2818" actId="20577"/>
      <pc:docMkLst>
        <pc:docMk/>
      </pc:docMkLst>
      <pc:sldChg chg="delSp modSp new mod">
        <pc:chgData name="Waight, Nicola" userId="2ea8156d-9d1d-42fa-8374-cbf8d93437e1" providerId="ADAL" clId="{228C9EDA-6FE2-46DF-B29D-71ED193488E7}" dt="2021-01-19T21:17:20.945" v="2725" actId="21"/>
        <pc:sldMkLst>
          <pc:docMk/>
          <pc:sldMk cId="4273439249" sldId="256"/>
        </pc:sldMkLst>
        <pc:spChg chg="mod">
          <ac:chgData name="Waight, Nicola" userId="2ea8156d-9d1d-42fa-8374-cbf8d93437e1" providerId="ADAL" clId="{228C9EDA-6FE2-46DF-B29D-71ED193488E7}" dt="2021-01-19T20:34:18.434" v="924" actId="20577"/>
          <ac:spMkLst>
            <pc:docMk/>
            <pc:sldMk cId="4273439249" sldId="256"/>
            <ac:spMk id="2" creationId="{1FFAE055-255C-44B6-B1EA-A1E199D873B1}"/>
          </ac:spMkLst>
        </pc:spChg>
        <pc:spChg chg="del mod">
          <ac:chgData name="Waight, Nicola" userId="2ea8156d-9d1d-42fa-8374-cbf8d93437e1" providerId="ADAL" clId="{228C9EDA-6FE2-46DF-B29D-71ED193488E7}" dt="2021-01-19T21:17:20.945" v="2725" actId="21"/>
          <ac:spMkLst>
            <pc:docMk/>
            <pc:sldMk cId="4273439249" sldId="256"/>
            <ac:spMk id="3" creationId="{9859FFF4-ADD2-4689-8D1B-70D7B562DA4E}"/>
          </ac:spMkLst>
        </pc:spChg>
      </pc:sldChg>
      <pc:sldChg chg="addSp delSp modSp new mod">
        <pc:chgData name="Waight, Nicola" userId="2ea8156d-9d1d-42fa-8374-cbf8d93437e1" providerId="ADAL" clId="{228C9EDA-6FE2-46DF-B29D-71ED193488E7}" dt="2021-01-19T20:37:50.238" v="951" actId="1076"/>
        <pc:sldMkLst>
          <pc:docMk/>
          <pc:sldMk cId="744764412" sldId="257"/>
        </pc:sldMkLst>
        <pc:spChg chg="mod">
          <ac:chgData name="Waight, Nicola" userId="2ea8156d-9d1d-42fa-8374-cbf8d93437e1" providerId="ADAL" clId="{228C9EDA-6FE2-46DF-B29D-71ED193488E7}" dt="2021-01-19T20:18:28.793" v="436"/>
          <ac:spMkLst>
            <pc:docMk/>
            <pc:sldMk cId="744764412" sldId="257"/>
            <ac:spMk id="2" creationId="{0BABB09E-3DC7-4299-90F1-FA6BB5604036}"/>
          </ac:spMkLst>
        </pc:spChg>
        <pc:spChg chg="del">
          <ac:chgData name="Waight, Nicola" userId="2ea8156d-9d1d-42fa-8374-cbf8d93437e1" providerId="ADAL" clId="{228C9EDA-6FE2-46DF-B29D-71ED193488E7}" dt="2021-01-19T20:08:40.284" v="98" actId="22"/>
          <ac:spMkLst>
            <pc:docMk/>
            <pc:sldMk cId="744764412" sldId="257"/>
            <ac:spMk id="3" creationId="{BEE87B9F-34C0-4953-B7E1-68E2FCD2B489}"/>
          </ac:spMkLst>
        </pc:spChg>
        <pc:spChg chg="add mod">
          <ac:chgData name="Waight, Nicola" userId="2ea8156d-9d1d-42fa-8374-cbf8d93437e1" providerId="ADAL" clId="{228C9EDA-6FE2-46DF-B29D-71ED193488E7}" dt="2021-01-19T20:34:31.829" v="939" actId="20577"/>
          <ac:spMkLst>
            <pc:docMk/>
            <pc:sldMk cId="744764412" sldId="257"/>
            <ac:spMk id="7" creationId="{657867C8-B757-405C-B756-E42D9CE394C5}"/>
          </ac:spMkLst>
        </pc:spChg>
        <pc:picChg chg="add mod ord">
          <ac:chgData name="Waight, Nicola" userId="2ea8156d-9d1d-42fa-8374-cbf8d93437e1" providerId="ADAL" clId="{228C9EDA-6FE2-46DF-B29D-71ED193488E7}" dt="2021-01-19T20:37:50.238" v="951" actId="1076"/>
          <ac:picMkLst>
            <pc:docMk/>
            <pc:sldMk cId="744764412" sldId="257"/>
            <ac:picMk id="5" creationId="{B9282835-FCF4-4806-B247-8B1137F936ED}"/>
          </ac:picMkLst>
        </pc:picChg>
      </pc:sldChg>
      <pc:sldChg chg="addSp modSp new mod">
        <pc:chgData name="Waight, Nicola" userId="2ea8156d-9d1d-42fa-8374-cbf8d93437e1" providerId="ADAL" clId="{228C9EDA-6FE2-46DF-B29D-71ED193488E7}" dt="2021-01-19T20:37:40.958" v="949" actId="1440"/>
        <pc:sldMkLst>
          <pc:docMk/>
          <pc:sldMk cId="3954419816" sldId="258"/>
        </pc:sldMkLst>
        <pc:spChg chg="mod">
          <ac:chgData name="Waight, Nicola" userId="2ea8156d-9d1d-42fa-8374-cbf8d93437e1" providerId="ADAL" clId="{228C9EDA-6FE2-46DF-B29D-71ED193488E7}" dt="2021-01-19T20:34:51.345" v="940" actId="1076"/>
          <ac:spMkLst>
            <pc:docMk/>
            <pc:sldMk cId="3954419816" sldId="258"/>
            <ac:spMk id="2" creationId="{B329F169-C90F-49B6-8F50-0D318D76CD4C}"/>
          </ac:spMkLst>
        </pc:spChg>
        <pc:spChg chg="mod">
          <ac:chgData name="Waight, Nicola" userId="2ea8156d-9d1d-42fa-8374-cbf8d93437e1" providerId="ADAL" clId="{228C9EDA-6FE2-46DF-B29D-71ED193488E7}" dt="2021-01-19T20:18:28.793" v="436"/>
          <ac:spMkLst>
            <pc:docMk/>
            <pc:sldMk cId="3954419816" sldId="258"/>
            <ac:spMk id="3" creationId="{7501344A-AAFE-4302-B002-A29F3DA403DF}"/>
          </ac:spMkLst>
        </pc:spChg>
        <pc:picChg chg="add mod">
          <ac:chgData name="Waight, Nicola" userId="2ea8156d-9d1d-42fa-8374-cbf8d93437e1" providerId="ADAL" clId="{228C9EDA-6FE2-46DF-B29D-71ED193488E7}" dt="2021-01-19T20:37:40.958" v="949" actId="1440"/>
          <ac:picMkLst>
            <pc:docMk/>
            <pc:sldMk cId="3954419816" sldId="258"/>
            <ac:picMk id="5" creationId="{A98EB161-8A49-41F3-8072-22C261613EB2}"/>
          </ac:picMkLst>
        </pc:picChg>
        <pc:picChg chg="add mod">
          <ac:chgData name="Waight, Nicola" userId="2ea8156d-9d1d-42fa-8374-cbf8d93437e1" providerId="ADAL" clId="{228C9EDA-6FE2-46DF-B29D-71ED193488E7}" dt="2021-01-19T20:37:16.701" v="948" actId="1076"/>
          <ac:picMkLst>
            <pc:docMk/>
            <pc:sldMk cId="3954419816" sldId="258"/>
            <ac:picMk id="7" creationId="{DEBD1259-D82D-4A3C-80B0-A3AEBE69904B}"/>
          </ac:picMkLst>
        </pc:picChg>
      </pc:sldChg>
      <pc:sldChg chg="addSp delSp modSp new mod setBg">
        <pc:chgData name="Waight, Nicola" userId="2ea8156d-9d1d-42fa-8374-cbf8d93437e1" providerId="ADAL" clId="{228C9EDA-6FE2-46DF-B29D-71ED193488E7}" dt="2021-01-19T20:21:53.565" v="539"/>
        <pc:sldMkLst>
          <pc:docMk/>
          <pc:sldMk cId="437095110" sldId="259"/>
        </pc:sldMkLst>
        <pc:spChg chg="mo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2" creationId="{392377BE-06B0-47EA-B499-4A2CF96EE20A}"/>
          </ac:spMkLst>
        </pc:spChg>
        <pc:spChg chg="del mo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3" creationId="{81802238-4CB9-4E9D-BD3E-CE22F5584AC8}"/>
          </ac:spMkLst>
        </pc:spChg>
        <pc:spChg chg="ad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9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11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21:03.502" v="538" actId="26606"/>
          <ac:spMkLst>
            <pc:docMk/>
            <pc:sldMk cId="437095110" sldId="259"/>
            <ac:spMk id="13" creationId="{B2205F6E-03C6-4E92-877C-E2482F6599AA}"/>
          </ac:spMkLst>
        </pc:spChg>
        <pc:graphicFrameChg chg="add mod">
          <ac:chgData name="Waight, Nicola" userId="2ea8156d-9d1d-42fa-8374-cbf8d93437e1" providerId="ADAL" clId="{228C9EDA-6FE2-46DF-B29D-71ED193488E7}" dt="2021-01-19T20:21:53.565" v="539"/>
          <ac:graphicFrameMkLst>
            <pc:docMk/>
            <pc:sldMk cId="437095110" sldId="259"/>
            <ac:graphicFrameMk id="5" creationId="{53AD6C81-610F-4248-87C1-3B6FFF178FD7}"/>
          </ac:graphicFrameMkLst>
        </pc:graphicFrameChg>
      </pc:sldChg>
      <pc:sldChg chg="addSp delSp modSp new mod setBg">
        <pc:chgData name="Waight, Nicola" userId="2ea8156d-9d1d-42fa-8374-cbf8d93437e1" providerId="ADAL" clId="{228C9EDA-6FE2-46DF-B29D-71ED193488E7}" dt="2021-01-19T20:24:18.495" v="599"/>
        <pc:sldMkLst>
          <pc:docMk/>
          <pc:sldMk cId="292386496" sldId="260"/>
        </pc:sldMkLst>
        <pc:spChg chg="mo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2" creationId="{FBD8B6FE-6907-43D1-969E-852EF46AC592}"/>
          </ac:spMkLst>
        </pc:spChg>
        <pc:spChg chg="del mo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3" creationId="{BBDD272C-078B-4950-A77C-816A0F4076FE}"/>
          </ac:spMkLst>
        </pc:spChg>
        <pc:spChg chg="ad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9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11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23:18.049" v="598" actId="26606"/>
          <ac:spMkLst>
            <pc:docMk/>
            <pc:sldMk cId="292386496" sldId="260"/>
            <ac:spMk id="13" creationId="{B2205F6E-03C6-4E92-877C-E2482F6599AA}"/>
          </ac:spMkLst>
        </pc:spChg>
        <pc:graphicFrameChg chg="add mod">
          <ac:chgData name="Waight, Nicola" userId="2ea8156d-9d1d-42fa-8374-cbf8d93437e1" providerId="ADAL" clId="{228C9EDA-6FE2-46DF-B29D-71ED193488E7}" dt="2021-01-19T20:24:18.495" v="599"/>
          <ac:graphicFrameMkLst>
            <pc:docMk/>
            <pc:sldMk cId="292386496" sldId="260"/>
            <ac:graphicFrameMk id="5" creationId="{C574A025-D4C8-4F2D-BD3A-CE380C6D43A0}"/>
          </ac:graphicFrameMkLst>
        </pc:graphicFrameChg>
      </pc:sldChg>
      <pc:sldChg chg="addSp delSp modSp new mod setBg">
        <pc:chgData name="Waight, Nicola" userId="2ea8156d-9d1d-42fa-8374-cbf8d93437e1" providerId="ADAL" clId="{228C9EDA-6FE2-46DF-B29D-71ED193488E7}" dt="2021-01-19T20:31:36.677" v="908" actId="26606"/>
        <pc:sldMkLst>
          <pc:docMk/>
          <pc:sldMk cId="4247575722" sldId="261"/>
        </pc:sldMkLst>
        <pc:spChg chg="mod">
          <ac:chgData name="Waight, Nicola" userId="2ea8156d-9d1d-42fa-8374-cbf8d93437e1" providerId="ADAL" clId="{228C9EDA-6FE2-46DF-B29D-71ED193488E7}" dt="2021-01-19T20:25:11.127" v="640" actId="26606"/>
          <ac:spMkLst>
            <pc:docMk/>
            <pc:sldMk cId="4247575722" sldId="261"/>
            <ac:spMk id="2" creationId="{E16818C7-705E-4247-8BC3-E287030A24C6}"/>
          </ac:spMkLst>
        </pc:spChg>
        <pc:spChg chg="del mod">
          <ac:chgData name="Waight, Nicola" userId="2ea8156d-9d1d-42fa-8374-cbf8d93437e1" providerId="ADAL" clId="{228C9EDA-6FE2-46DF-B29D-71ED193488E7}" dt="2021-01-19T20:25:11.127" v="640" actId="26606"/>
          <ac:spMkLst>
            <pc:docMk/>
            <pc:sldMk cId="4247575722" sldId="261"/>
            <ac:spMk id="3" creationId="{806E1722-9393-45A9-BECC-D4289D053ED1}"/>
          </ac:spMkLst>
        </pc:spChg>
        <pc:spChg chg="add del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9" creationId="{9F4444CE-BC8D-4D61-B303-4C05614E62AB}"/>
          </ac:spMkLst>
        </pc:spChg>
        <pc:spChg chg="add del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11" creationId="{73772B81-181F-48B7-8826-4D9686D15DF5}"/>
          </ac:spMkLst>
        </pc:spChg>
        <pc:spChg chg="add del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13" creationId="{B2205F6E-03C6-4E92-877C-E2482F6599AA}"/>
          </ac:spMkLst>
        </pc:spChg>
        <pc:spChg chg="add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18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20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31:36.677" v="908" actId="26606"/>
          <ac:spMkLst>
            <pc:docMk/>
            <pc:sldMk cId="4247575722" sldId="261"/>
            <ac:spMk id="22" creationId="{B2205F6E-03C6-4E92-877C-E2482F6599AA}"/>
          </ac:spMkLst>
        </pc:spChg>
        <pc:graphicFrameChg chg="add mod modGraphic">
          <ac:chgData name="Waight, Nicola" userId="2ea8156d-9d1d-42fa-8374-cbf8d93437e1" providerId="ADAL" clId="{228C9EDA-6FE2-46DF-B29D-71ED193488E7}" dt="2021-01-19T20:31:36.677" v="908" actId="26606"/>
          <ac:graphicFrameMkLst>
            <pc:docMk/>
            <pc:sldMk cId="4247575722" sldId="261"/>
            <ac:graphicFrameMk id="5" creationId="{B52F9336-5373-4E3F-A2B3-2ADCE3F2A1C9}"/>
          </ac:graphicFrameMkLst>
        </pc:graphicFrameChg>
      </pc:sldChg>
      <pc:sldChg chg="addSp delSp modSp new mod setBg">
        <pc:chgData name="Waight, Nicola" userId="2ea8156d-9d1d-42fa-8374-cbf8d93437e1" providerId="ADAL" clId="{228C9EDA-6FE2-46DF-B29D-71ED193488E7}" dt="2021-01-19T20:33:25.072" v="911" actId="26606"/>
        <pc:sldMkLst>
          <pc:docMk/>
          <pc:sldMk cId="2961509847" sldId="262"/>
        </pc:sldMkLst>
        <pc:spChg chg="mod">
          <ac:chgData name="Waight, Nicola" userId="2ea8156d-9d1d-42fa-8374-cbf8d93437e1" providerId="ADAL" clId="{228C9EDA-6FE2-46DF-B29D-71ED193488E7}" dt="2021-01-19T20:27:37.522" v="813" actId="26606"/>
          <ac:spMkLst>
            <pc:docMk/>
            <pc:sldMk cId="2961509847" sldId="262"/>
            <ac:spMk id="2" creationId="{2AF3ED7B-9764-4E3D-9897-A2F5F88E2E22}"/>
          </ac:spMkLst>
        </pc:spChg>
        <pc:spChg chg="del mod">
          <ac:chgData name="Waight, Nicola" userId="2ea8156d-9d1d-42fa-8374-cbf8d93437e1" providerId="ADAL" clId="{228C9EDA-6FE2-46DF-B29D-71ED193488E7}" dt="2021-01-19T20:27:37.522" v="813" actId="26606"/>
          <ac:spMkLst>
            <pc:docMk/>
            <pc:sldMk cId="2961509847" sldId="262"/>
            <ac:spMk id="3" creationId="{BC1D9C32-937B-4FA3-BDF8-4C78E1660153}"/>
          </ac:spMkLst>
        </pc:spChg>
        <pc:spChg chg="add del">
          <ac:chgData name="Waight, Nicola" userId="2ea8156d-9d1d-42fa-8374-cbf8d93437e1" providerId="ADAL" clId="{228C9EDA-6FE2-46DF-B29D-71ED193488E7}" dt="2021-01-19T20:31:56.278" v="909" actId="26606"/>
          <ac:spMkLst>
            <pc:docMk/>
            <pc:sldMk cId="2961509847" sldId="262"/>
            <ac:spMk id="9" creationId="{9F4444CE-BC8D-4D61-B303-4C05614E62AB}"/>
          </ac:spMkLst>
        </pc:spChg>
        <pc:spChg chg="add del">
          <ac:chgData name="Waight, Nicola" userId="2ea8156d-9d1d-42fa-8374-cbf8d93437e1" providerId="ADAL" clId="{228C9EDA-6FE2-46DF-B29D-71ED193488E7}" dt="2021-01-19T20:31:56.278" v="909" actId="26606"/>
          <ac:spMkLst>
            <pc:docMk/>
            <pc:sldMk cId="2961509847" sldId="262"/>
            <ac:spMk id="11" creationId="{73772B81-181F-48B7-8826-4D9686D15DF5}"/>
          </ac:spMkLst>
        </pc:spChg>
        <pc:spChg chg="add del">
          <ac:chgData name="Waight, Nicola" userId="2ea8156d-9d1d-42fa-8374-cbf8d93437e1" providerId="ADAL" clId="{228C9EDA-6FE2-46DF-B29D-71ED193488E7}" dt="2021-01-19T20:31:56.278" v="909" actId="26606"/>
          <ac:spMkLst>
            <pc:docMk/>
            <pc:sldMk cId="2961509847" sldId="262"/>
            <ac:spMk id="13" creationId="{B2205F6E-03C6-4E92-877C-E2482F6599AA}"/>
          </ac:spMkLst>
        </pc:spChg>
        <pc:spChg chg="add del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18" creationId="{9F4444CE-BC8D-4D61-B303-4C05614E62AB}"/>
          </ac:spMkLst>
        </pc:spChg>
        <pc:spChg chg="add del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20" creationId="{73772B81-181F-48B7-8826-4D9686D15DF5}"/>
          </ac:spMkLst>
        </pc:spChg>
        <pc:spChg chg="add del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22" creationId="{B2205F6E-03C6-4E92-877C-E2482F6599AA}"/>
          </ac:spMkLst>
        </pc:spChg>
        <pc:spChg chg="add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27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29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33:25.072" v="911" actId="26606"/>
          <ac:spMkLst>
            <pc:docMk/>
            <pc:sldMk cId="2961509847" sldId="262"/>
            <ac:spMk id="31" creationId="{B2205F6E-03C6-4E92-877C-E2482F6599AA}"/>
          </ac:spMkLst>
        </pc:spChg>
        <pc:graphicFrameChg chg="add mod modGraphic">
          <ac:chgData name="Waight, Nicola" userId="2ea8156d-9d1d-42fa-8374-cbf8d93437e1" providerId="ADAL" clId="{228C9EDA-6FE2-46DF-B29D-71ED193488E7}" dt="2021-01-19T20:33:25.072" v="911" actId="26606"/>
          <ac:graphicFrameMkLst>
            <pc:docMk/>
            <pc:sldMk cId="2961509847" sldId="262"/>
            <ac:graphicFrameMk id="5" creationId="{06CA054D-A50C-4536-9039-29808CB760BD}"/>
          </ac:graphicFrameMkLst>
        </pc:graphicFrameChg>
      </pc:sldChg>
      <pc:sldChg chg="addSp delSp modSp new mod setBg">
        <pc:chgData name="Waight, Nicola" userId="2ea8156d-9d1d-42fa-8374-cbf8d93437e1" providerId="ADAL" clId="{228C9EDA-6FE2-46DF-B29D-71ED193488E7}" dt="2021-01-19T20:30:52.762" v="907"/>
        <pc:sldMkLst>
          <pc:docMk/>
          <pc:sldMk cId="2110595821" sldId="263"/>
        </pc:sldMkLst>
        <pc:spChg chg="mo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2" creationId="{E8B75E87-6C5E-4019-9CF1-1A7D2BB1E453}"/>
          </ac:spMkLst>
        </pc:spChg>
        <pc:spChg chg="del mo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3" creationId="{782CD380-2EEC-406E-9EF2-B75C844661B3}"/>
          </ac:spMkLst>
        </pc:spChg>
        <pc:spChg chg="ad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9" creationId="{9F4444CE-BC8D-4D61-B303-4C05614E62AB}"/>
          </ac:spMkLst>
        </pc:spChg>
        <pc:spChg chg="ad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11" creationId="{73772B81-181F-48B7-8826-4D9686D15DF5}"/>
          </ac:spMkLst>
        </pc:spChg>
        <pc:spChg chg="add">
          <ac:chgData name="Waight, Nicola" userId="2ea8156d-9d1d-42fa-8374-cbf8d93437e1" providerId="ADAL" clId="{228C9EDA-6FE2-46DF-B29D-71ED193488E7}" dt="2021-01-19T20:30:28.190" v="906" actId="26606"/>
          <ac:spMkLst>
            <pc:docMk/>
            <pc:sldMk cId="2110595821" sldId="263"/>
            <ac:spMk id="13" creationId="{B2205F6E-03C6-4E92-877C-E2482F6599AA}"/>
          </ac:spMkLst>
        </pc:spChg>
        <pc:graphicFrameChg chg="add mod">
          <ac:chgData name="Waight, Nicola" userId="2ea8156d-9d1d-42fa-8374-cbf8d93437e1" providerId="ADAL" clId="{228C9EDA-6FE2-46DF-B29D-71ED193488E7}" dt="2021-01-19T20:30:52.762" v="907"/>
          <ac:graphicFrameMkLst>
            <pc:docMk/>
            <pc:sldMk cId="2110595821" sldId="263"/>
            <ac:graphicFrameMk id="5" creationId="{FE071C52-DF2E-4AEB-BC5D-9B67959E4678}"/>
          </ac:graphicFrameMkLst>
        </pc:graphicFrameChg>
      </pc:sldChg>
      <pc:sldChg chg="addSp modSp new mod setBg">
        <pc:chgData name="Waight, Nicola" userId="2ea8156d-9d1d-42fa-8374-cbf8d93437e1" providerId="ADAL" clId="{228C9EDA-6FE2-46DF-B29D-71ED193488E7}" dt="2021-01-19T20:42:02.035" v="1285" actId="1440"/>
        <pc:sldMkLst>
          <pc:docMk/>
          <pc:sldMk cId="4131467648" sldId="264"/>
        </pc:sldMkLst>
        <pc:spChg chg="mod">
          <ac:chgData name="Waight, Nicola" userId="2ea8156d-9d1d-42fa-8374-cbf8d93437e1" providerId="ADAL" clId="{228C9EDA-6FE2-46DF-B29D-71ED193488E7}" dt="2021-01-19T20:41:51.893" v="1284" actId="26606"/>
          <ac:spMkLst>
            <pc:docMk/>
            <pc:sldMk cId="4131467648" sldId="264"/>
            <ac:spMk id="2" creationId="{BB6BC335-CE57-4043-89CD-5C6BA525F8E3}"/>
          </ac:spMkLst>
        </pc:spChg>
        <pc:spChg chg="mod">
          <ac:chgData name="Waight, Nicola" userId="2ea8156d-9d1d-42fa-8374-cbf8d93437e1" providerId="ADAL" clId="{228C9EDA-6FE2-46DF-B29D-71ED193488E7}" dt="2021-01-19T20:41:51.893" v="1284" actId="26606"/>
          <ac:spMkLst>
            <pc:docMk/>
            <pc:sldMk cId="4131467648" sldId="264"/>
            <ac:spMk id="3" creationId="{AC4881B4-4D36-43C5-99D9-028EF20366E7}"/>
          </ac:spMkLst>
        </pc:spChg>
        <pc:picChg chg="add mod">
          <ac:chgData name="Waight, Nicola" userId="2ea8156d-9d1d-42fa-8374-cbf8d93437e1" providerId="ADAL" clId="{228C9EDA-6FE2-46DF-B29D-71ED193488E7}" dt="2021-01-19T20:42:02.035" v="1285" actId="1440"/>
          <ac:picMkLst>
            <pc:docMk/>
            <pc:sldMk cId="4131467648" sldId="264"/>
            <ac:picMk id="5" creationId="{0B05ABDE-4E61-43B3-99E2-AF6FFDE75A01}"/>
          </ac:picMkLst>
        </pc:picChg>
      </pc:sldChg>
      <pc:sldChg chg="modSp new mod">
        <pc:chgData name="Waight, Nicola" userId="2ea8156d-9d1d-42fa-8374-cbf8d93437e1" providerId="ADAL" clId="{228C9EDA-6FE2-46DF-B29D-71ED193488E7}" dt="2021-01-19T21:11:24.893" v="2281" actId="6549"/>
        <pc:sldMkLst>
          <pc:docMk/>
          <pc:sldMk cId="3268583560" sldId="265"/>
        </pc:sldMkLst>
        <pc:spChg chg="mod">
          <ac:chgData name="Waight, Nicola" userId="2ea8156d-9d1d-42fa-8374-cbf8d93437e1" providerId="ADAL" clId="{228C9EDA-6FE2-46DF-B29D-71ED193488E7}" dt="2021-01-19T20:40:45.574" v="1281" actId="20577"/>
          <ac:spMkLst>
            <pc:docMk/>
            <pc:sldMk cId="3268583560" sldId="265"/>
            <ac:spMk id="2" creationId="{E3246848-2AA7-4ECD-AC26-85B3D3D1190A}"/>
          </ac:spMkLst>
        </pc:spChg>
        <pc:spChg chg="mod">
          <ac:chgData name="Waight, Nicola" userId="2ea8156d-9d1d-42fa-8374-cbf8d93437e1" providerId="ADAL" clId="{228C9EDA-6FE2-46DF-B29D-71ED193488E7}" dt="2021-01-19T21:11:24.893" v="2281" actId="6549"/>
          <ac:spMkLst>
            <pc:docMk/>
            <pc:sldMk cId="3268583560" sldId="265"/>
            <ac:spMk id="3" creationId="{A767197F-C41D-4BE1-AC6F-15DFB936A0C8}"/>
          </ac:spMkLst>
        </pc:spChg>
      </pc:sldChg>
      <pc:sldChg chg="addSp modSp new mod ord setBg">
        <pc:chgData name="Waight, Nicola" userId="2ea8156d-9d1d-42fa-8374-cbf8d93437e1" providerId="ADAL" clId="{228C9EDA-6FE2-46DF-B29D-71ED193488E7}" dt="2021-01-19T21:17:59.857" v="2730" actId="403"/>
        <pc:sldMkLst>
          <pc:docMk/>
          <pc:sldMk cId="4265547775" sldId="266"/>
        </pc:sldMkLst>
        <pc:spChg chg="mod">
          <ac:chgData name="Waight, Nicola" userId="2ea8156d-9d1d-42fa-8374-cbf8d93437e1" providerId="ADAL" clId="{228C9EDA-6FE2-46DF-B29D-71ED193488E7}" dt="2021-01-19T21:17:48.264" v="2726" actId="26606"/>
          <ac:spMkLst>
            <pc:docMk/>
            <pc:sldMk cId="4265547775" sldId="266"/>
            <ac:spMk id="2" creationId="{DEE821C6-50EE-4B4D-9E9E-D498EBD8DEAA}"/>
          </ac:spMkLst>
        </pc:spChg>
        <pc:spChg chg="mod">
          <ac:chgData name="Waight, Nicola" userId="2ea8156d-9d1d-42fa-8374-cbf8d93437e1" providerId="ADAL" clId="{228C9EDA-6FE2-46DF-B29D-71ED193488E7}" dt="2021-01-19T21:17:59.857" v="2730" actId="403"/>
          <ac:spMkLst>
            <pc:docMk/>
            <pc:sldMk cId="4265547775" sldId="266"/>
            <ac:spMk id="3" creationId="{F2CF8688-5136-4DE7-8096-B5113CDE8CDD}"/>
          </ac:spMkLst>
        </pc:spChg>
        <pc:cxnChg chg="add">
          <ac:chgData name="Waight, Nicola" userId="2ea8156d-9d1d-42fa-8374-cbf8d93437e1" providerId="ADAL" clId="{228C9EDA-6FE2-46DF-B29D-71ED193488E7}" dt="2021-01-19T21:17:48.264" v="2726" actId="26606"/>
          <ac:cxnSpMkLst>
            <pc:docMk/>
            <pc:sldMk cId="4265547775" sldId="266"/>
            <ac:cxnSpMk id="8" creationId="{0B5F7E3B-C5F1-40E0-A491-558BAFBC1127}"/>
          </ac:cxnSpMkLst>
        </pc:cxnChg>
      </pc:sldChg>
      <pc:sldChg chg="addSp delSp modSp new mod setBg">
        <pc:chgData name="Waight, Nicola" userId="2ea8156d-9d1d-42fa-8374-cbf8d93437e1" providerId="ADAL" clId="{228C9EDA-6FE2-46DF-B29D-71ED193488E7}" dt="2021-01-19T21:18:30.524" v="2818" actId="20577"/>
        <pc:sldMkLst>
          <pc:docMk/>
          <pc:sldMk cId="106206433" sldId="267"/>
        </pc:sldMkLst>
        <pc:spChg chg="mod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2" creationId="{69BD1197-46C7-4EA6-8409-3B7CE5D2297F}"/>
          </ac:spMkLst>
        </pc:spChg>
        <pc:spChg chg="mod">
          <ac:chgData name="Waight, Nicola" userId="2ea8156d-9d1d-42fa-8374-cbf8d93437e1" providerId="ADAL" clId="{228C9EDA-6FE2-46DF-B29D-71ED193488E7}" dt="2021-01-19T21:18:30.524" v="2818" actId="20577"/>
          <ac:spMkLst>
            <pc:docMk/>
            <pc:sldMk cId="106206433" sldId="267"/>
            <ac:spMk id="3" creationId="{FFD7048A-1889-47EE-B24D-3415AC6135F9}"/>
          </ac:spMkLst>
        </pc:spChg>
        <pc:spChg chg="add del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13" creationId="{E80B86A7-A1EC-475B-9166-88902B033A38}"/>
          </ac:spMkLst>
        </pc:spChg>
        <pc:spChg chg="add del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15" creationId="{C2C29CB1-9F74-4879-A6AF-AEA67B6F1F4D}"/>
          </ac:spMkLst>
        </pc:spChg>
        <pc:spChg chg="add del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17" creationId="{7E2C7115-5336-410C-AD71-0F0952A2E5A7}"/>
          </ac:spMkLst>
        </pc:spChg>
        <pc:spChg chg="add">
          <ac:chgData name="Waight, Nicola" userId="2ea8156d-9d1d-42fa-8374-cbf8d93437e1" providerId="ADAL" clId="{228C9EDA-6FE2-46DF-B29D-71ED193488E7}" dt="2021-01-19T20:54:55.279" v="1667" actId="26606"/>
          <ac:spMkLst>
            <pc:docMk/>
            <pc:sldMk cId="106206433" sldId="267"/>
            <ac:spMk id="71" creationId="{3BCB5F6A-9EB0-40B0-9D13-3023E9A20508}"/>
          </ac:spMkLst>
        </pc:spChg>
        <pc:picChg chg="add mod">
          <ac:chgData name="Waight, Nicola" userId="2ea8156d-9d1d-42fa-8374-cbf8d93437e1" providerId="ADAL" clId="{228C9EDA-6FE2-46DF-B29D-71ED193488E7}" dt="2021-01-19T20:54:55.279" v="1667" actId="26606"/>
          <ac:picMkLst>
            <pc:docMk/>
            <pc:sldMk cId="106206433" sldId="267"/>
            <ac:picMk id="2050" creationId="{7B8F74AF-0C47-408A-BF74-2ADBA92285B7}"/>
          </ac:picMkLst>
        </pc:picChg>
        <pc:cxnChg chg="add del">
          <ac:chgData name="Waight, Nicola" userId="2ea8156d-9d1d-42fa-8374-cbf8d93437e1" providerId="ADAL" clId="{228C9EDA-6FE2-46DF-B29D-71ED193488E7}" dt="2021-01-19T20:52:47.834" v="1625" actId="26606"/>
          <ac:cxnSpMkLst>
            <pc:docMk/>
            <pc:sldMk cId="106206433" sldId="267"/>
            <ac:cxnSpMk id="8" creationId="{0B5F7E3B-C5F1-40E0-A491-558BAFBC1127}"/>
          </ac:cxnSpMkLst>
        </pc:cxnChg>
      </pc:sldChg>
      <pc:sldChg chg="addSp delSp modSp new mod setBg modNotesTx">
        <pc:chgData name="Waight, Nicola" userId="2ea8156d-9d1d-42fa-8374-cbf8d93437e1" providerId="ADAL" clId="{228C9EDA-6FE2-46DF-B29D-71ED193488E7}" dt="2021-01-19T21:10:24.133" v="2273" actId="20577"/>
        <pc:sldMkLst>
          <pc:docMk/>
          <pc:sldMk cId="3325763123" sldId="268"/>
        </pc:sldMkLst>
        <pc:spChg chg="mod">
          <ac:chgData name="Waight, Nicola" userId="2ea8156d-9d1d-42fa-8374-cbf8d93437e1" providerId="ADAL" clId="{228C9EDA-6FE2-46DF-B29D-71ED193488E7}" dt="2021-01-19T21:06:56.426" v="2082" actId="26606"/>
          <ac:spMkLst>
            <pc:docMk/>
            <pc:sldMk cId="3325763123" sldId="268"/>
            <ac:spMk id="2" creationId="{3A125E6C-D003-4FED-9B8F-6530AA1002E2}"/>
          </ac:spMkLst>
        </pc:spChg>
        <pc:spChg chg="del">
          <ac:chgData name="Waight, Nicola" userId="2ea8156d-9d1d-42fa-8374-cbf8d93437e1" providerId="ADAL" clId="{228C9EDA-6FE2-46DF-B29D-71ED193488E7}" dt="2021-01-19T21:05:49.033" v="2080" actId="22"/>
          <ac:spMkLst>
            <pc:docMk/>
            <pc:sldMk cId="3325763123" sldId="268"/>
            <ac:spMk id="3" creationId="{9F9295AA-3086-48E9-AEBA-33B43F4DC3A1}"/>
          </ac:spMkLst>
        </pc:spChg>
        <pc:spChg chg="add del">
          <ac:chgData name="Waight, Nicola" userId="2ea8156d-9d1d-42fa-8374-cbf8d93437e1" providerId="ADAL" clId="{228C9EDA-6FE2-46DF-B29D-71ED193488E7}" dt="2021-01-19T21:08:33.290" v="2086" actId="931"/>
          <ac:spMkLst>
            <pc:docMk/>
            <pc:sldMk cId="3325763123" sldId="268"/>
            <ac:spMk id="9" creationId="{34903021-5FE8-4C16-AEC8-868139EFF6E3}"/>
          </ac:spMkLst>
        </pc:spChg>
        <pc:spChg chg="add">
          <ac:chgData name="Waight, Nicola" userId="2ea8156d-9d1d-42fa-8374-cbf8d93437e1" providerId="ADAL" clId="{228C9EDA-6FE2-46DF-B29D-71ED193488E7}" dt="2021-01-19T21:06:56.426" v="2082" actId="26606"/>
          <ac:spMkLst>
            <pc:docMk/>
            <pc:sldMk cId="3325763123" sldId="268"/>
            <ac:spMk id="12" creationId="{3BCB5F6A-9EB0-40B0-9D13-3023E9A20508}"/>
          </ac:spMkLst>
        </pc:spChg>
        <pc:picChg chg="add mod ord">
          <ac:chgData name="Waight, Nicola" userId="2ea8156d-9d1d-42fa-8374-cbf8d93437e1" providerId="ADAL" clId="{228C9EDA-6FE2-46DF-B29D-71ED193488E7}" dt="2021-01-19T21:06:56.426" v="2082" actId="26606"/>
          <ac:picMkLst>
            <pc:docMk/>
            <pc:sldMk cId="3325763123" sldId="268"/>
            <ac:picMk id="5" creationId="{BEED01D7-0CAB-4E28-BAD5-B07843F1860F}"/>
          </ac:picMkLst>
        </pc:picChg>
        <pc:picChg chg="add mod">
          <ac:chgData name="Waight, Nicola" userId="2ea8156d-9d1d-42fa-8374-cbf8d93437e1" providerId="ADAL" clId="{228C9EDA-6FE2-46DF-B29D-71ED193488E7}" dt="2021-01-19T21:09:00.401" v="2090" actId="1076"/>
          <ac:picMkLst>
            <pc:docMk/>
            <pc:sldMk cId="3325763123" sldId="268"/>
            <ac:picMk id="7" creationId="{F8096B15-A1B6-47DE-8FEC-CED237CA0721}"/>
          </ac:picMkLst>
        </pc:picChg>
        <pc:picChg chg="add mod ord">
          <ac:chgData name="Waight, Nicola" userId="2ea8156d-9d1d-42fa-8374-cbf8d93437e1" providerId="ADAL" clId="{228C9EDA-6FE2-46DF-B29D-71ED193488E7}" dt="2021-01-19T21:09:22.902" v="2092" actId="207"/>
          <ac:picMkLst>
            <pc:docMk/>
            <pc:sldMk cId="3325763123" sldId="268"/>
            <ac:picMk id="10" creationId="{30CC24FE-01EA-43E6-9080-19A3B47609F9}"/>
          </ac:picMkLst>
        </pc:picChg>
      </pc:sldChg>
      <pc:sldChg chg="modSp add del mod">
        <pc:chgData name="Waight, Nicola" userId="2ea8156d-9d1d-42fa-8374-cbf8d93437e1" providerId="ADAL" clId="{228C9EDA-6FE2-46DF-B29D-71ED193488E7}" dt="2021-01-19T20:57:11.261" v="1804" actId="2696"/>
        <pc:sldMkLst>
          <pc:docMk/>
          <pc:sldMk cId="2818403168" sldId="269"/>
        </pc:sldMkLst>
        <pc:spChg chg="mod">
          <ac:chgData name="Waight, Nicola" userId="2ea8156d-9d1d-42fa-8374-cbf8d93437e1" providerId="ADAL" clId="{228C9EDA-6FE2-46DF-B29D-71ED193488E7}" dt="2021-01-19T20:52:27.349" v="1624"/>
          <ac:spMkLst>
            <pc:docMk/>
            <pc:sldMk cId="2818403168" sldId="269"/>
            <ac:spMk id="2" creationId="{69BD1197-46C7-4EA6-8409-3B7CE5D2297F}"/>
          </ac:spMkLst>
        </pc:spChg>
      </pc:sldChg>
      <pc:sldChg chg="addSp delSp modSp add mod">
        <pc:chgData name="Waight, Nicola" userId="2ea8156d-9d1d-42fa-8374-cbf8d93437e1" providerId="ADAL" clId="{228C9EDA-6FE2-46DF-B29D-71ED193488E7}" dt="2021-01-19T20:57:02.777" v="1803" actId="20577"/>
        <pc:sldMkLst>
          <pc:docMk/>
          <pc:sldMk cId="3533407731" sldId="270"/>
        </pc:sldMkLst>
        <pc:spChg chg="mod">
          <ac:chgData name="Waight, Nicola" userId="2ea8156d-9d1d-42fa-8374-cbf8d93437e1" providerId="ADAL" clId="{228C9EDA-6FE2-46DF-B29D-71ED193488E7}" dt="2021-01-19T20:56:18.375" v="1672" actId="26606"/>
          <ac:spMkLst>
            <pc:docMk/>
            <pc:sldMk cId="3533407731" sldId="270"/>
            <ac:spMk id="2" creationId="{69BD1197-46C7-4EA6-8409-3B7CE5D2297F}"/>
          </ac:spMkLst>
        </pc:spChg>
        <pc:spChg chg="del mod">
          <ac:chgData name="Waight, Nicola" userId="2ea8156d-9d1d-42fa-8374-cbf8d93437e1" providerId="ADAL" clId="{228C9EDA-6FE2-46DF-B29D-71ED193488E7}" dt="2021-01-19T20:56:09.501" v="1669"/>
          <ac:spMkLst>
            <pc:docMk/>
            <pc:sldMk cId="3533407731" sldId="270"/>
            <ac:spMk id="3" creationId="{FFD7048A-1889-47EE-B24D-3415AC6135F9}"/>
          </ac:spMkLst>
        </pc:spChg>
        <pc:spChg chg="add del">
          <ac:chgData name="Waight, Nicola" userId="2ea8156d-9d1d-42fa-8374-cbf8d93437e1" providerId="ADAL" clId="{228C9EDA-6FE2-46DF-B29D-71ED193488E7}" dt="2021-01-19T20:56:18.375" v="1672" actId="26606"/>
          <ac:spMkLst>
            <pc:docMk/>
            <pc:sldMk cId="3533407731" sldId="270"/>
            <ac:spMk id="13" creationId="{E80B86A7-A1EC-475B-9166-88902B033A38}"/>
          </ac:spMkLst>
        </pc:spChg>
        <pc:spChg chg="add del">
          <ac:chgData name="Waight, Nicola" userId="2ea8156d-9d1d-42fa-8374-cbf8d93437e1" providerId="ADAL" clId="{228C9EDA-6FE2-46DF-B29D-71ED193488E7}" dt="2021-01-19T20:56:18.375" v="1672" actId="26606"/>
          <ac:spMkLst>
            <pc:docMk/>
            <pc:sldMk cId="3533407731" sldId="270"/>
            <ac:spMk id="15" creationId="{C2C29CB1-9F74-4879-A6AF-AEA67B6F1F4D}"/>
          </ac:spMkLst>
        </pc:spChg>
        <pc:spChg chg="add del">
          <ac:chgData name="Waight, Nicola" userId="2ea8156d-9d1d-42fa-8374-cbf8d93437e1" providerId="ADAL" clId="{228C9EDA-6FE2-46DF-B29D-71ED193488E7}" dt="2021-01-19T20:56:18.375" v="1672" actId="26606"/>
          <ac:spMkLst>
            <pc:docMk/>
            <pc:sldMk cId="3533407731" sldId="270"/>
            <ac:spMk id="17" creationId="{7E2C7115-5336-410C-AD71-0F0952A2E5A7}"/>
          </ac:spMkLst>
        </pc:spChg>
        <pc:spChg chg="add del">
          <ac:chgData name="Waight, Nicola" userId="2ea8156d-9d1d-42fa-8374-cbf8d93437e1" providerId="ADAL" clId="{228C9EDA-6FE2-46DF-B29D-71ED193488E7}" dt="2021-01-19T20:54:48.739" v="1664" actId="26606"/>
          <ac:spMkLst>
            <pc:docMk/>
            <pc:sldMk cId="3533407731" sldId="270"/>
            <ac:spMk id="71" creationId="{3BCB5F6A-9EB0-40B0-9D13-3023E9A20508}"/>
          </ac:spMkLst>
        </pc:spChg>
        <pc:spChg chg="add del">
          <ac:chgData name="Waight, Nicola" userId="2ea8156d-9d1d-42fa-8374-cbf8d93437e1" providerId="ADAL" clId="{228C9EDA-6FE2-46DF-B29D-71ED193488E7}" dt="2021-01-19T20:56:18.367" v="1671" actId="26606"/>
          <ac:spMkLst>
            <pc:docMk/>
            <pc:sldMk cId="3533407731" sldId="270"/>
            <ac:spMk id="75" creationId="{3BCB5F6A-9EB0-40B0-9D13-3023E9A20508}"/>
          </ac:spMkLst>
        </pc:spChg>
        <pc:spChg chg="add del">
          <ac:chgData name="Waight, Nicola" userId="2ea8156d-9d1d-42fa-8374-cbf8d93437e1" providerId="ADAL" clId="{228C9EDA-6FE2-46DF-B29D-71ED193488E7}" dt="2021-01-19T20:56:18.367" v="1671" actId="26606"/>
          <ac:spMkLst>
            <pc:docMk/>
            <pc:sldMk cId="3533407731" sldId="270"/>
            <ac:spMk id="1032" creationId="{891134B9-457E-4899-808D-4E83F351F96B}"/>
          </ac:spMkLst>
        </pc:spChg>
        <pc:spChg chg="add mod">
          <ac:chgData name="Waight, Nicola" userId="2ea8156d-9d1d-42fa-8374-cbf8d93437e1" providerId="ADAL" clId="{228C9EDA-6FE2-46DF-B29D-71ED193488E7}" dt="2021-01-19T20:57:02.777" v="1803" actId="20577"/>
          <ac:spMkLst>
            <pc:docMk/>
            <pc:sldMk cId="3533407731" sldId="270"/>
            <ac:spMk id="1034" creationId="{0C5C4E94-6A35-4C92-A3E7-FD0423768DCA}"/>
          </ac:spMkLst>
        </pc:spChg>
        <pc:picChg chg="add del mod">
          <ac:chgData name="Waight, Nicola" userId="2ea8156d-9d1d-42fa-8374-cbf8d93437e1" providerId="ADAL" clId="{228C9EDA-6FE2-46DF-B29D-71ED193488E7}" dt="2021-01-19T20:54:49.761" v="1665"/>
          <ac:picMkLst>
            <pc:docMk/>
            <pc:sldMk cId="3533407731" sldId="270"/>
            <ac:picMk id="1026" creationId="{39FCF801-D8C8-4797-AB3B-3D3111CBF13C}"/>
          </ac:picMkLst>
        </pc:picChg>
        <pc:picChg chg="add mod">
          <ac:chgData name="Waight, Nicola" userId="2ea8156d-9d1d-42fa-8374-cbf8d93437e1" providerId="ADAL" clId="{228C9EDA-6FE2-46DF-B29D-71ED193488E7}" dt="2021-01-19T20:56:18.375" v="1672" actId="26606"/>
          <ac:picMkLst>
            <pc:docMk/>
            <pc:sldMk cId="3533407731" sldId="270"/>
            <ac:picMk id="1028" creationId="{27C8BF6E-2BD7-4593-A193-6FFBD48D6C93}"/>
          </ac:picMkLst>
        </pc:picChg>
      </pc:sldChg>
      <pc:sldChg chg="addSp delSp modSp new mod setBg modNotesTx">
        <pc:chgData name="Waight, Nicola" userId="2ea8156d-9d1d-42fa-8374-cbf8d93437e1" providerId="ADAL" clId="{228C9EDA-6FE2-46DF-B29D-71ED193488E7}" dt="2021-01-19T21:01:08.318" v="1887" actId="1076"/>
        <pc:sldMkLst>
          <pc:docMk/>
          <pc:sldMk cId="2705584495" sldId="271"/>
        </pc:sldMkLst>
        <pc:spChg chg="mod">
          <ac:chgData name="Waight, Nicola" userId="2ea8156d-9d1d-42fa-8374-cbf8d93437e1" providerId="ADAL" clId="{228C9EDA-6FE2-46DF-B29D-71ED193488E7}" dt="2021-01-19T21:00:53.468" v="1885" actId="26606"/>
          <ac:spMkLst>
            <pc:docMk/>
            <pc:sldMk cId="2705584495" sldId="271"/>
            <ac:spMk id="2" creationId="{E88E6876-D928-45F7-8FEE-93E2AF2354EA}"/>
          </ac:spMkLst>
        </pc:spChg>
        <pc:spChg chg="del">
          <ac:chgData name="Waight, Nicola" userId="2ea8156d-9d1d-42fa-8374-cbf8d93437e1" providerId="ADAL" clId="{228C9EDA-6FE2-46DF-B29D-71ED193488E7}" dt="2021-01-19T20:58:27.289" v="1807"/>
          <ac:spMkLst>
            <pc:docMk/>
            <pc:sldMk cId="2705584495" sldId="271"/>
            <ac:spMk id="3" creationId="{E112B345-C735-4AB0-B343-F397FAFC2192}"/>
          </ac:spMkLst>
        </pc:spChg>
        <pc:spChg chg="add del">
          <ac:chgData name="Waight, Nicola" userId="2ea8156d-9d1d-42fa-8374-cbf8d93437e1" providerId="ADAL" clId="{228C9EDA-6FE2-46DF-B29D-71ED193488E7}" dt="2021-01-19T20:59:47.725" v="1819" actId="478"/>
          <ac:spMkLst>
            <pc:docMk/>
            <pc:sldMk cId="2705584495" sldId="271"/>
            <ac:spMk id="3080" creationId="{963992CB-BDDC-4918-B12B-E758CD149742}"/>
          </ac:spMkLst>
        </pc:spChg>
        <pc:grpChg chg="add del">
          <ac:chgData name="Waight, Nicola" userId="2ea8156d-9d1d-42fa-8374-cbf8d93437e1" providerId="ADAL" clId="{228C9EDA-6FE2-46DF-B29D-71ED193488E7}" dt="2021-01-19T21:00:53.468" v="1885" actId="26606"/>
          <ac:grpSpMkLst>
            <pc:docMk/>
            <pc:sldMk cId="2705584495" sldId="271"/>
            <ac:grpSpMk id="75" creationId="{4098A4C6-4FFB-4EF4-8317-8110224DBB67}"/>
          </ac:grpSpMkLst>
        </pc:grpChg>
        <pc:grpChg chg="add del">
          <ac:chgData name="Waight, Nicola" userId="2ea8156d-9d1d-42fa-8374-cbf8d93437e1" providerId="ADAL" clId="{228C9EDA-6FE2-46DF-B29D-71ED193488E7}" dt="2021-01-19T21:00:53.423" v="1884" actId="26606"/>
          <ac:grpSpMkLst>
            <pc:docMk/>
            <pc:sldMk cId="2705584495" sldId="271"/>
            <ac:grpSpMk id="139" creationId="{4098A4C6-4FFB-4EF4-8317-8110224DBB67}"/>
          </ac:grpSpMkLst>
        </pc:grpChg>
        <pc:grpChg chg="add">
          <ac:chgData name="Waight, Nicola" userId="2ea8156d-9d1d-42fa-8374-cbf8d93437e1" providerId="ADAL" clId="{228C9EDA-6FE2-46DF-B29D-71ED193488E7}" dt="2021-01-19T21:00:53.468" v="1885" actId="26606"/>
          <ac:grpSpMkLst>
            <pc:docMk/>
            <pc:sldMk cId="2705584495" sldId="271"/>
            <ac:grpSpMk id="3081" creationId="{EBE86EA4-C4F1-4465-B306-7A2BC2285926}"/>
          </ac:grpSpMkLst>
        </pc:grpChg>
        <pc:picChg chg="add mod ord">
          <ac:chgData name="Waight, Nicola" userId="2ea8156d-9d1d-42fa-8374-cbf8d93437e1" providerId="ADAL" clId="{228C9EDA-6FE2-46DF-B29D-71ED193488E7}" dt="2021-01-19T21:01:08.318" v="1887" actId="1076"/>
          <ac:picMkLst>
            <pc:docMk/>
            <pc:sldMk cId="2705584495" sldId="271"/>
            <ac:picMk id="3074" creationId="{1F7C8AF1-F575-4D19-8C07-C8A007F7582F}"/>
          </ac:picMkLst>
        </pc:picChg>
        <pc:picChg chg="add mod ord">
          <ac:chgData name="Waight, Nicola" userId="2ea8156d-9d1d-42fa-8374-cbf8d93437e1" providerId="ADAL" clId="{228C9EDA-6FE2-46DF-B29D-71ED193488E7}" dt="2021-01-19T21:00:53.468" v="1885" actId="26606"/>
          <ac:picMkLst>
            <pc:docMk/>
            <pc:sldMk cId="2705584495" sldId="271"/>
            <ac:picMk id="3076" creationId="{649B1481-08CB-4441-9A7F-D4A42FF9B93B}"/>
          </ac:picMkLst>
        </pc:picChg>
        <pc:picChg chg="add mod ord">
          <ac:chgData name="Waight, Nicola" userId="2ea8156d-9d1d-42fa-8374-cbf8d93437e1" providerId="ADAL" clId="{228C9EDA-6FE2-46DF-B29D-71ED193488E7}" dt="2021-01-19T21:01:01.691" v="1886" actId="1076"/>
          <ac:picMkLst>
            <pc:docMk/>
            <pc:sldMk cId="2705584495" sldId="271"/>
            <ac:picMk id="3078" creationId="{75A16F25-602E-4B05-9DD6-62C21F8930B6}"/>
          </ac:picMkLst>
        </pc:picChg>
      </pc:sldChg>
      <pc:sldChg chg="modSp new mod">
        <pc:chgData name="Waight, Nicola" userId="2ea8156d-9d1d-42fa-8374-cbf8d93437e1" providerId="ADAL" clId="{228C9EDA-6FE2-46DF-B29D-71ED193488E7}" dt="2021-01-19T21:17:06.814" v="2724" actId="20577"/>
        <pc:sldMkLst>
          <pc:docMk/>
          <pc:sldMk cId="1560054193" sldId="272"/>
        </pc:sldMkLst>
        <pc:spChg chg="mod">
          <ac:chgData name="Waight, Nicola" userId="2ea8156d-9d1d-42fa-8374-cbf8d93437e1" providerId="ADAL" clId="{228C9EDA-6FE2-46DF-B29D-71ED193488E7}" dt="2021-01-19T21:11:44.279" v="2299" actId="20577"/>
          <ac:spMkLst>
            <pc:docMk/>
            <pc:sldMk cId="1560054193" sldId="272"/>
            <ac:spMk id="2" creationId="{4B221021-FF1D-49D1-8213-12277921D6FA}"/>
          </ac:spMkLst>
        </pc:spChg>
        <pc:spChg chg="mod">
          <ac:chgData name="Waight, Nicola" userId="2ea8156d-9d1d-42fa-8374-cbf8d93437e1" providerId="ADAL" clId="{228C9EDA-6FE2-46DF-B29D-71ED193488E7}" dt="2021-01-19T21:17:06.814" v="2724" actId="20577"/>
          <ac:spMkLst>
            <pc:docMk/>
            <pc:sldMk cId="1560054193" sldId="272"/>
            <ac:spMk id="3" creationId="{CF52229B-35B7-4725-A83C-3D6A24683D6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5F0CC-36CA-4931-BE03-E58AECB59D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DBF288-80B0-479C-860D-70DFC00CE90F}">
      <dgm:prSet/>
      <dgm:spPr/>
      <dgm:t>
        <a:bodyPr/>
        <a:lstStyle/>
        <a:p>
          <a:r>
            <a:rPr lang="en-GB"/>
            <a:t>Led by the Highway Authority </a:t>
          </a:r>
          <a:endParaRPr lang="en-US"/>
        </a:p>
      </dgm:t>
    </dgm:pt>
    <dgm:pt modelId="{E8D407D7-322C-4CE4-9479-0D66D039985F}" type="parTrans" cxnId="{C244CB16-BAF6-4173-B1E7-182DB0ADB111}">
      <dgm:prSet/>
      <dgm:spPr/>
      <dgm:t>
        <a:bodyPr/>
        <a:lstStyle/>
        <a:p>
          <a:endParaRPr lang="en-US"/>
        </a:p>
      </dgm:t>
    </dgm:pt>
    <dgm:pt modelId="{E8FE1975-7565-4299-97D4-E0C74E85D4D1}" type="sibTrans" cxnId="{C244CB16-BAF6-4173-B1E7-182DB0ADB111}">
      <dgm:prSet/>
      <dgm:spPr/>
      <dgm:t>
        <a:bodyPr/>
        <a:lstStyle/>
        <a:p>
          <a:endParaRPr lang="en-US"/>
        </a:p>
      </dgm:t>
    </dgm:pt>
    <dgm:pt modelId="{297B53B0-42ED-4E5D-AEAC-4FB184133E43}">
      <dgm:prSet/>
      <dgm:spPr/>
      <dgm:t>
        <a:bodyPr/>
        <a:lstStyle/>
        <a:p>
          <a:r>
            <a:rPr lang="en-GB"/>
            <a:t>Engaging local stakeholder groups </a:t>
          </a:r>
          <a:endParaRPr lang="en-US"/>
        </a:p>
      </dgm:t>
    </dgm:pt>
    <dgm:pt modelId="{6A39DCA1-FB7F-4280-8914-5BDDD7C0A865}" type="parTrans" cxnId="{84E6C5A0-971D-4A02-AAC4-ABB0AA73BCC5}">
      <dgm:prSet/>
      <dgm:spPr/>
      <dgm:t>
        <a:bodyPr/>
        <a:lstStyle/>
        <a:p>
          <a:endParaRPr lang="en-US"/>
        </a:p>
      </dgm:t>
    </dgm:pt>
    <dgm:pt modelId="{86C7642A-1DBB-48BE-AEFD-CD3EE3980AD9}" type="sibTrans" cxnId="{84E6C5A0-971D-4A02-AAC4-ABB0AA73BCC5}">
      <dgm:prSet/>
      <dgm:spPr/>
      <dgm:t>
        <a:bodyPr/>
        <a:lstStyle/>
        <a:p>
          <a:endParaRPr lang="en-US"/>
        </a:p>
      </dgm:t>
    </dgm:pt>
    <dgm:pt modelId="{9E939426-57EB-471D-A6E5-D557C08ABDDC}" type="pres">
      <dgm:prSet presAssocID="{9565F0CC-36CA-4931-BE03-E58AECB59DFC}" presName="root" presStyleCnt="0">
        <dgm:presLayoutVars>
          <dgm:dir/>
          <dgm:resizeHandles val="exact"/>
        </dgm:presLayoutVars>
      </dgm:prSet>
      <dgm:spPr/>
    </dgm:pt>
    <dgm:pt modelId="{66D92A4D-8CFA-4E02-ADD2-10D7E94EF00F}" type="pres">
      <dgm:prSet presAssocID="{03DBF288-80B0-479C-860D-70DFC00CE90F}" presName="compNode" presStyleCnt="0"/>
      <dgm:spPr/>
    </dgm:pt>
    <dgm:pt modelId="{8EEFD899-3D89-4013-B146-59863FDEF88F}" type="pres">
      <dgm:prSet presAssocID="{03DBF288-80B0-479C-860D-70DFC00CE9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cycle with solid fill"/>
        </a:ext>
      </dgm:extLst>
    </dgm:pt>
    <dgm:pt modelId="{BA4E6851-0CFC-4B1E-835D-AA42E4531654}" type="pres">
      <dgm:prSet presAssocID="{03DBF288-80B0-479C-860D-70DFC00CE90F}" presName="spaceRect" presStyleCnt="0"/>
      <dgm:spPr/>
    </dgm:pt>
    <dgm:pt modelId="{26A67C55-5450-45DD-B07A-8050BB812BBC}" type="pres">
      <dgm:prSet presAssocID="{03DBF288-80B0-479C-860D-70DFC00CE90F}" presName="textRect" presStyleLbl="revTx" presStyleIdx="0" presStyleCnt="2">
        <dgm:presLayoutVars>
          <dgm:chMax val="1"/>
          <dgm:chPref val="1"/>
        </dgm:presLayoutVars>
      </dgm:prSet>
      <dgm:spPr/>
    </dgm:pt>
    <dgm:pt modelId="{E4505CFD-046F-41AD-868E-7D8FC012172D}" type="pres">
      <dgm:prSet presAssocID="{E8FE1975-7565-4299-97D4-E0C74E85D4D1}" presName="sibTrans" presStyleCnt="0"/>
      <dgm:spPr/>
    </dgm:pt>
    <dgm:pt modelId="{109A4AE6-CEA4-49AA-9816-4E84EC6F8913}" type="pres">
      <dgm:prSet presAssocID="{297B53B0-42ED-4E5D-AEAC-4FB184133E43}" presName="compNode" presStyleCnt="0"/>
      <dgm:spPr/>
    </dgm:pt>
    <dgm:pt modelId="{2AA303D6-CE73-4994-AB1B-175A26584BCA}" type="pres">
      <dgm:prSet presAssocID="{297B53B0-42ED-4E5D-AEAC-4FB184133E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000A042-73AA-4006-B76D-60D5BEE41B6C}" type="pres">
      <dgm:prSet presAssocID="{297B53B0-42ED-4E5D-AEAC-4FB184133E43}" presName="spaceRect" presStyleCnt="0"/>
      <dgm:spPr/>
    </dgm:pt>
    <dgm:pt modelId="{119FA24A-820F-4BA5-A94A-2044D5A423F4}" type="pres">
      <dgm:prSet presAssocID="{297B53B0-42ED-4E5D-AEAC-4FB184133E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44CB16-BAF6-4173-B1E7-182DB0ADB111}" srcId="{9565F0CC-36CA-4931-BE03-E58AECB59DFC}" destId="{03DBF288-80B0-479C-860D-70DFC00CE90F}" srcOrd="0" destOrd="0" parTransId="{E8D407D7-322C-4CE4-9479-0D66D039985F}" sibTransId="{E8FE1975-7565-4299-97D4-E0C74E85D4D1}"/>
    <dgm:cxn modelId="{66230B40-F059-4D83-BFE6-7DB5A514128B}" type="presOf" srcId="{03DBF288-80B0-479C-860D-70DFC00CE90F}" destId="{26A67C55-5450-45DD-B07A-8050BB812BBC}" srcOrd="0" destOrd="0" presId="urn:microsoft.com/office/officeart/2018/2/layout/IconLabelList"/>
    <dgm:cxn modelId="{84E6C5A0-971D-4A02-AAC4-ABB0AA73BCC5}" srcId="{9565F0CC-36CA-4931-BE03-E58AECB59DFC}" destId="{297B53B0-42ED-4E5D-AEAC-4FB184133E43}" srcOrd="1" destOrd="0" parTransId="{6A39DCA1-FB7F-4280-8914-5BDDD7C0A865}" sibTransId="{86C7642A-1DBB-48BE-AEFD-CD3EE3980AD9}"/>
    <dgm:cxn modelId="{7319A6BE-ADD6-48F0-BF6E-8DE115DF1A98}" type="presOf" srcId="{297B53B0-42ED-4E5D-AEAC-4FB184133E43}" destId="{119FA24A-820F-4BA5-A94A-2044D5A423F4}" srcOrd="0" destOrd="0" presId="urn:microsoft.com/office/officeart/2018/2/layout/IconLabelList"/>
    <dgm:cxn modelId="{8763E3E2-D26D-4C1D-AF12-68561BFFA85B}" type="presOf" srcId="{9565F0CC-36CA-4931-BE03-E58AECB59DFC}" destId="{9E939426-57EB-471D-A6E5-D557C08ABDDC}" srcOrd="0" destOrd="0" presId="urn:microsoft.com/office/officeart/2018/2/layout/IconLabelList"/>
    <dgm:cxn modelId="{ED41A59D-34F2-4F2A-86F2-2A12264C5F14}" type="presParOf" srcId="{9E939426-57EB-471D-A6E5-D557C08ABDDC}" destId="{66D92A4D-8CFA-4E02-ADD2-10D7E94EF00F}" srcOrd="0" destOrd="0" presId="urn:microsoft.com/office/officeart/2018/2/layout/IconLabelList"/>
    <dgm:cxn modelId="{90543F32-68AC-4035-85AF-22D5FF86FFA3}" type="presParOf" srcId="{66D92A4D-8CFA-4E02-ADD2-10D7E94EF00F}" destId="{8EEFD899-3D89-4013-B146-59863FDEF88F}" srcOrd="0" destOrd="0" presId="urn:microsoft.com/office/officeart/2018/2/layout/IconLabelList"/>
    <dgm:cxn modelId="{41E6EDC6-9489-4F87-9E58-C76FB6F02465}" type="presParOf" srcId="{66D92A4D-8CFA-4E02-ADD2-10D7E94EF00F}" destId="{BA4E6851-0CFC-4B1E-835D-AA42E4531654}" srcOrd="1" destOrd="0" presId="urn:microsoft.com/office/officeart/2018/2/layout/IconLabelList"/>
    <dgm:cxn modelId="{6F098B83-1E5A-467D-BD32-7DA58F7059D3}" type="presParOf" srcId="{66D92A4D-8CFA-4E02-ADD2-10D7E94EF00F}" destId="{26A67C55-5450-45DD-B07A-8050BB812BBC}" srcOrd="2" destOrd="0" presId="urn:microsoft.com/office/officeart/2018/2/layout/IconLabelList"/>
    <dgm:cxn modelId="{EC654F8E-9AF7-4755-A7B5-04D44B0AB1E2}" type="presParOf" srcId="{9E939426-57EB-471D-A6E5-D557C08ABDDC}" destId="{E4505CFD-046F-41AD-868E-7D8FC012172D}" srcOrd="1" destOrd="0" presId="urn:microsoft.com/office/officeart/2018/2/layout/IconLabelList"/>
    <dgm:cxn modelId="{576B8E7C-67B0-4901-B876-ACE5D040C77D}" type="presParOf" srcId="{9E939426-57EB-471D-A6E5-D557C08ABDDC}" destId="{109A4AE6-CEA4-49AA-9816-4E84EC6F8913}" srcOrd="2" destOrd="0" presId="urn:microsoft.com/office/officeart/2018/2/layout/IconLabelList"/>
    <dgm:cxn modelId="{661A9ED4-A4E4-4886-B0F8-12BB63E74BFE}" type="presParOf" srcId="{109A4AE6-CEA4-49AA-9816-4E84EC6F8913}" destId="{2AA303D6-CE73-4994-AB1B-175A26584BCA}" srcOrd="0" destOrd="0" presId="urn:microsoft.com/office/officeart/2018/2/layout/IconLabelList"/>
    <dgm:cxn modelId="{34A01907-7E80-4946-827A-891098FA5F23}" type="presParOf" srcId="{109A4AE6-CEA4-49AA-9816-4E84EC6F8913}" destId="{9000A042-73AA-4006-B76D-60D5BEE41B6C}" srcOrd="1" destOrd="0" presId="urn:microsoft.com/office/officeart/2018/2/layout/IconLabelList"/>
    <dgm:cxn modelId="{08223AA7-F0D1-4721-B4A7-97562A8A00F5}" type="presParOf" srcId="{109A4AE6-CEA4-49AA-9816-4E84EC6F8913}" destId="{119FA24A-820F-4BA5-A94A-2044D5A423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20DC6-82B1-455F-BCA2-9655D88D1C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94E709-E67A-4373-80FB-F4F9EA94EF65}">
      <dgm:prSet/>
      <dgm:spPr/>
      <dgm:t>
        <a:bodyPr/>
        <a:lstStyle/>
        <a:p>
          <a:r>
            <a:rPr lang="en-GB"/>
            <a:t>Evidence based (PCT)</a:t>
          </a:r>
          <a:endParaRPr lang="en-US"/>
        </a:p>
      </dgm:t>
    </dgm:pt>
    <dgm:pt modelId="{F54D31BE-45EF-4E92-A8F1-7F6BDD4BAAB6}" type="parTrans" cxnId="{95A0AF15-4A9E-42E1-81BB-94A42440F13A}">
      <dgm:prSet/>
      <dgm:spPr/>
      <dgm:t>
        <a:bodyPr/>
        <a:lstStyle/>
        <a:p>
          <a:endParaRPr lang="en-US"/>
        </a:p>
      </dgm:t>
    </dgm:pt>
    <dgm:pt modelId="{81393C31-BE10-45EB-841D-1DD6F7E693C2}" type="sibTrans" cxnId="{95A0AF15-4A9E-42E1-81BB-94A42440F13A}">
      <dgm:prSet/>
      <dgm:spPr/>
      <dgm:t>
        <a:bodyPr/>
        <a:lstStyle/>
        <a:p>
          <a:endParaRPr lang="en-US"/>
        </a:p>
      </dgm:t>
    </dgm:pt>
    <dgm:pt modelId="{FF5045BA-F095-4D7F-B986-ED994B6CF42E}">
      <dgm:prSet/>
      <dgm:spPr/>
      <dgm:t>
        <a:bodyPr/>
        <a:lstStyle/>
        <a:p>
          <a:r>
            <a:rPr lang="en-GB"/>
            <a:t>Cycle network</a:t>
          </a:r>
          <a:endParaRPr lang="en-US"/>
        </a:p>
      </dgm:t>
    </dgm:pt>
    <dgm:pt modelId="{98FFAAF5-D9F2-4587-9978-074AE0F8E712}" type="parTrans" cxnId="{9E94C30B-AA90-4CB1-9008-A13818E4B539}">
      <dgm:prSet/>
      <dgm:spPr/>
      <dgm:t>
        <a:bodyPr/>
        <a:lstStyle/>
        <a:p>
          <a:endParaRPr lang="en-US"/>
        </a:p>
      </dgm:t>
    </dgm:pt>
    <dgm:pt modelId="{FD679352-357D-4C1E-A280-C31DD50516D6}" type="sibTrans" cxnId="{9E94C30B-AA90-4CB1-9008-A13818E4B539}">
      <dgm:prSet/>
      <dgm:spPr/>
      <dgm:t>
        <a:bodyPr/>
        <a:lstStyle/>
        <a:p>
          <a:endParaRPr lang="en-US"/>
        </a:p>
      </dgm:t>
    </dgm:pt>
    <dgm:pt modelId="{BDD36C3E-6C4B-4C32-AE7D-F20E57A32B3B}" type="pres">
      <dgm:prSet presAssocID="{B2620DC6-82B1-455F-BCA2-9655D88D1CA5}" presName="root" presStyleCnt="0">
        <dgm:presLayoutVars>
          <dgm:dir/>
          <dgm:resizeHandles val="exact"/>
        </dgm:presLayoutVars>
      </dgm:prSet>
      <dgm:spPr/>
    </dgm:pt>
    <dgm:pt modelId="{5423CE7D-6756-49D0-A60B-6597F9004B22}" type="pres">
      <dgm:prSet presAssocID="{8B94E709-E67A-4373-80FB-F4F9EA94EF65}" presName="compNode" presStyleCnt="0"/>
      <dgm:spPr/>
    </dgm:pt>
    <dgm:pt modelId="{B971E53E-76FC-49D3-8641-74FF96403962}" type="pres">
      <dgm:prSet presAssocID="{8B94E709-E67A-4373-80FB-F4F9EA94EF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5BD798B-7614-4423-9FC1-86A994B65A25}" type="pres">
      <dgm:prSet presAssocID="{8B94E709-E67A-4373-80FB-F4F9EA94EF65}" presName="spaceRect" presStyleCnt="0"/>
      <dgm:spPr/>
    </dgm:pt>
    <dgm:pt modelId="{D486C593-CF3F-435F-8C15-6C83D61422B6}" type="pres">
      <dgm:prSet presAssocID="{8B94E709-E67A-4373-80FB-F4F9EA94EF65}" presName="textRect" presStyleLbl="revTx" presStyleIdx="0" presStyleCnt="2">
        <dgm:presLayoutVars>
          <dgm:chMax val="1"/>
          <dgm:chPref val="1"/>
        </dgm:presLayoutVars>
      </dgm:prSet>
      <dgm:spPr/>
    </dgm:pt>
    <dgm:pt modelId="{B6F34F52-94E9-48BF-9137-BD7F335E42A3}" type="pres">
      <dgm:prSet presAssocID="{81393C31-BE10-45EB-841D-1DD6F7E693C2}" presName="sibTrans" presStyleCnt="0"/>
      <dgm:spPr/>
    </dgm:pt>
    <dgm:pt modelId="{F4685289-660F-4B37-835C-D7BB3F09FBA9}" type="pres">
      <dgm:prSet presAssocID="{FF5045BA-F095-4D7F-B986-ED994B6CF42E}" presName="compNode" presStyleCnt="0"/>
      <dgm:spPr/>
    </dgm:pt>
    <dgm:pt modelId="{86A03328-7B95-4893-BD20-024D3148BB8E}" type="pres">
      <dgm:prSet presAssocID="{FF5045BA-F095-4D7F-B986-ED994B6CF4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asure Map with solid fill"/>
        </a:ext>
      </dgm:extLst>
    </dgm:pt>
    <dgm:pt modelId="{0EF6AB2A-D90E-4DB6-9525-FBE682DB0F80}" type="pres">
      <dgm:prSet presAssocID="{FF5045BA-F095-4D7F-B986-ED994B6CF42E}" presName="spaceRect" presStyleCnt="0"/>
      <dgm:spPr/>
    </dgm:pt>
    <dgm:pt modelId="{02884465-BCE1-4201-9DC1-4A917FA6F437}" type="pres">
      <dgm:prSet presAssocID="{FF5045BA-F095-4D7F-B986-ED994B6CF4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94C30B-AA90-4CB1-9008-A13818E4B539}" srcId="{B2620DC6-82B1-455F-BCA2-9655D88D1CA5}" destId="{FF5045BA-F095-4D7F-B986-ED994B6CF42E}" srcOrd="1" destOrd="0" parTransId="{98FFAAF5-D9F2-4587-9978-074AE0F8E712}" sibTransId="{FD679352-357D-4C1E-A280-C31DD50516D6}"/>
    <dgm:cxn modelId="{95A0AF15-4A9E-42E1-81BB-94A42440F13A}" srcId="{B2620DC6-82B1-455F-BCA2-9655D88D1CA5}" destId="{8B94E709-E67A-4373-80FB-F4F9EA94EF65}" srcOrd="0" destOrd="0" parTransId="{F54D31BE-45EF-4E92-A8F1-7F6BDD4BAAB6}" sibTransId="{81393C31-BE10-45EB-841D-1DD6F7E693C2}"/>
    <dgm:cxn modelId="{BFA2D13B-65B8-46F8-81DF-EB915A6C4889}" type="presOf" srcId="{B2620DC6-82B1-455F-BCA2-9655D88D1CA5}" destId="{BDD36C3E-6C4B-4C32-AE7D-F20E57A32B3B}" srcOrd="0" destOrd="0" presId="urn:microsoft.com/office/officeart/2018/2/layout/IconLabelList"/>
    <dgm:cxn modelId="{98095BC3-6358-4486-AA81-121DD3D2C6E9}" type="presOf" srcId="{FF5045BA-F095-4D7F-B986-ED994B6CF42E}" destId="{02884465-BCE1-4201-9DC1-4A917FA6F437}" srcOrd="0" destOrd="0" presId="urn:microsoft.com/office/officeart/2018/2/layout/IconLabelList"/>
    <dgm:cxn modelId="{D7BC3ACC-5DC2-4D28-AF67-DBA5D4C735D5}" type="presOf" srcId="{8B94E709-E67A-4373-80FB-F4F9EA94EF65}" destId="{D486C593-CF3F-435F-8C15-6C83D61422B6}" srcOrd="0" destOrd="0" presId="urn:microsoft.com/office/officeart/2018/2/layout/IconLabelList"/>
    <dgm:cxn modelId="{46769062-855D-4F32-B0A6-5FCE361EC912}" type="presParOf" srcId="{BDD36C3E-6C4B-4C32-AE7D-F20E57A32B3B}" destId="{5423CE7D-6756-49D0-A60B-6597F9004B22}" srcOrd="0" destOrd="0" presId="urn:microsoft.com/office/officeart/2018/2/layout/IconLabelList"/>
    <dgm:cxn modelId="{739FCD76-1D7F-4467-BB40-A7902CD2723D}" type="presParOf" srcId="{5423CE7D-6756-49D0-A60B-6597F9004B22}" destId="{B971E53E-76FC-49D3-8641-74FF96403962}" srcOrd="0" destOrd="0" presId="urn:microsoft.com/office/officeart/2018/2/layout/IconLabelList"/>
    <dgm:cxn modelId="{CD9F56B9-F8F2-44F5-8032-C1602699B906}" type="presParOf" srcId="{5423CE7D-6756-49D0-A60B-6597F9004B22}" destId="{E5BD798B-7614-4423-9FC1-86A994B65A25}" srcOrd="1" destOrd="0" presId="urn:microsoft.com/office/officeart/2018/2/layout/IconLabelList"/>
    <dgm:cxn modelId="{A960F0FD-69D0-4E31-87C1-7E8431BB2D60}" type="presParOf" srcId="{5423CE7D-6756-49D0-A60B-6597F9004B22}" destId="{D486C593-CF3F-435F-8C15-6C83D61422B6}" srcOrd="2" destOrd="0" presId="urn:microsoft.com/office/officeart/2018/2/layout/IconLabelList"/>
    <dgm:cxn modelId="{98095BF8-85A4-44B5-B560-EEB190AEE77B}" type="presParOf" srcId="{BDD36C3E-6C4B-4C32-AE7D-F20E57A32B3B}" destId="{B6F34F52-94E9-48BF-9137-BD7F335E42A3}" srcOrd="1" destOrd="0" presId="urn:microsoft.com/office/officeart/2018/2/layout/IconLabelList"/>
    <dgm:cxn modelId="{4C725297-0058-4A35-A1EE-F4F724A7D274}" type="presParOf" srcId="{BDD36C3E-6C4B-4C32-AE7D-F20E57A32B3B}" destId="{F4685289-660F-4B37-835C-D7BB3F09FBA9}" srcOrd="2" destOrd="0" presId="urn:microsoft.com/office/officeart/2018/2/layout/IconLabelList"/>
    <dgm:cxn modelId="{9DAE2B7A-D21E-4B29-A7CA-6DEA5C1C1306}" type="presParOf" srcId="{F4685289-660F-4B37-835C-D7BB3F09FBA9}" destId="{86A03328-7B95-4893-BD20-024D3148BB8E}" srcOrd="0" destOrd="0" presId="urn:microsoft.com/office/officeart/2018/2/layout/IconLabelList"/>
    <dgm:cxn modelId="{EBB1C4A3-BBD5-4C8E-80E8-1C72B5DE2511}" type="presParOf" srcId="{F4685289-660F-4B37-835C-D7BB3F09FBA9}" destId="{0EF6AB2A-D90E-4DB6-9525-FBE682DB0F80}" srcOrd="1" destOrd="0" presId="urn:microsoft.com/office/officeart/2018/2/layout/IconLabelList"/>
    <dgm:cxn modelId="{24A355B7-F333-45EB-824C-5D4A909416B3}" type="presParOf" srcId="{F4685289-660F-4B37-835C-D7BB3F09FBA9}" destId="{02884465-BCE1-4201-9DC1-4A917FA6F4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10F589-F5B5-4156-94F3-800996B997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9B0A98-6029-4BEB-B44E-7D33BBCA18D3}">
      <dgm:prSet/>
      <dgm:spPr/>
      <dgm:t>
        <a:bodyPr/>
        <a:lstStyle/>
        <a:p>
          <a:pPr>
            <a:defRPr cap="all"/>
          </a:pPr>
          <a:r>
            <a:rPr lang="en-GB" cap="none" dirty="0"/>
            <a:t>Zones or routes </a:t>
          </a:r>
          <a:endParaRPr lang="en-US" cap="none" dirty="0"/>
        </a:p>
      </dgm:t>
    </dgm:pt>
    <dgm:pt modelId="{ACD156BE-2C42-47AE-B446-EA46E7408FE4}" type="parTrans" cxnId="{18A05862-CB79-4DDE-90CA-4B698C678501}">
      <dgm:prSet/>
      <dgm:spPr/>
      <dgm:t>
        <a:bodyPr/>
        <a:lstStyle/>
        <a:p>
          <a:endParaRPr lang="en-US"/>
        </a:p>
      </dgm:t>
    </dgm:pt>
    <dgm:pt modelId="{7DA2BC5D-4FA4-4BA2-ABE7-AAA93ECB8900}" type="sibTrans" cxnId="{18A05862-CB79-4DDE-90CA-4B698C678501}">
      <dgm:prSet/>
      <dgm:spPr/>
      <dgm:t>
        <a:bodyPr/>
        <a:lstStyle/>
        <a:p>
          <a:endParaRPr lang="en-US"/>
        </a:p>
      </dgm:t>
    </dgm:pt>
    <dgm:pt modelId="{1A57B7B2-1366-4A4F-B30B-C38446406D6E}">
      <dgm:prSet/>
      <dgm:spPr/>
      <dgm:t>
        <a:bodyPr/>
        <a:lstStyle/>
        <a:p>
          <a:pPr>
            <a:defRPr cap="all"/>
          </a:pPr>
          <a:r>
            <a:rPr lang="en-GB" cap="none" dirty="0"/>
            <a:t>Harder to do </a:t>
          </a:r>
          <a:endParaRPr lang="en-US" cap="none" dirty="0"/>
        </a:p>
      </dgm:t>
    </dgm:pt>
    <dgm:pt modelId="{DC7B2D98-62FA-41E7-836F-25B2ADE8C214}" type="parTrans" cxnId="{F78D1663-7001-4ADF-B784-7581CA9EEFC4}">
      <dgm:prSet/>
      <dgm:spPr/>
      <dgm:t>
        <a:bodyPr/>
        <a:lstStyle/>
        <a:p>
          <a:endParaRPr lang="en-US"/>
        </a:p>
      </dgm:t>
    </dgm:pt>
    <dgm:pt modelId="{8B669334-CF6E-424F-A0F8-4A06A22A4EDC}" type="sibTrans" cxnId="{F78D1663-7001-4ADF-B784-7581CA9EEFC4}">
      <dgm:prSet/>
      <dgm:spPr/>
      <dgm:t>
        <a:bodyPr/>
        <a:lstStyle/>
        <a:p>
          <a:endParaRPr lang="en-US"/>
        </a:p>
      </dgm:t>
    </dgm:pt>
    <dgm:pt modelId="{7FDCD88B-0F54-4A9E-BEA9-1C726F6EDDBA}" type="pres">
      <dgm:prSet presAssocID="{E310F589-F5B5-4156-94F3-800996B99703}" presName="root" presStyleCnt="0">
        <dgm:presLayoutVars>
          <dgm:dir/>
          <dgm:resizeHandles val="exact"/>
        </dgm:presLayoutVars>
      </dgm:prSet>
      <dgm:spPr/>
    </dgm:pt>
    <dgm:pt modelId="{B046E19F-2D4E-48D6-8C23-58B58BBBC015}" type="pres">
      <dgm:prSet presAssocID="{229B0A98-6029-4BEB-B44E-7D33BBCA18D3}" presName="compNode" presStyleCnt="0"/>
      <dgm:spPr/>
    </dgm:pt>
    <dgm:pt modelId="{0AFA9CB9-C546-41D5-931F-24BB91620EDD}" type="pres">
      <dgm:prSet presAssocID="{229B0A98-6029-4BEB-B44E-7D33BBCA18D3}" presName="iconBgRect" presStyleLbl="bgShp" presStyleIdx="0" presStyleCnt="2"/>
      <dgm:spPr/>
    </dgm:pt>
    <dgm:pt modelId="{BF1DBAC8-6950-47A8-A658-72F2861A3B38}" type="pres">
      <dgm:prSet presAssocID="{229B0A98-6029-4BEB-B44E-7D33BBCA18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97AA379-FBC2-43E4-987B-221AEBFC5026}" type="pres">
      <dgm:prSet presAssocID="{229B0A98-6029-4BEB-B44E-7D33BBCA18D3}" presName="spaceRect" presStyleCnt="0"/>
      <dgm:spPr/>
    </dgm:pt>
    <dgm:pt modelId="{99794DF2-CAAA-4B53-A1A3-330BA024E5A0}" type="pres">
      <dgm:prSet presAssocID="{229B0A98-6029-4BEB-B44E-7D33BBCA18D3}" presName="textRect" presStyleLbl="revTx" presStyleIdx="0" presStyleCnt="2">
        <dgm:presLayoutVars>
          <dgm:chMax val="1"/>
          <dgm:chPref val="1"/>
        </dgm:presLayoutVars>
      </dgm:prSet>
      <dgm:spPr/>
    </dgm:pt>
    <dgm:pt modelId="{AFEDAE04-17EB-4746-8277-68CCD4869E57}" type="pres">
      <dgm:prSet presAssocID="{7DA2BC5D-4FA4-4BA2-ABE7-AAA93ECB8900}" presName="sibTrans" presStyleCnt="0"/>
      <dgm:spPr/>
    </dgm:pt>
    <dgm:pt modelId="{2BEE3543-2B3F-4652-8409-9643B8B50B6B}" type="pres">
      <dgm:prSet presAssocID="{1A57B7B2-1366-4A4F-B30B-C38446406D6E}" presName="compNode" presStyleCnt="0"/>
      <dgm:spPr/>
    </dgm:pt>
    <dgm:pt modelId="{2DC555D5-CFAC-4467-8D8D-0035E93DA245}" type="pres">
      <dgm:prSet presAssocID="{1A57B7B2-1366-4A4F-B30B-C38446406D6E}" presName="iconBgRect" presStyleLbl="bgShp" presStyleIdx="1" presStyleCnt="2"/>
      <dgm:spPr/>
    </dgm:pt>
    <dgm:pt modelId="{40D0BDFC-100C-4A11-9194-3A83FCA5BC3E}" type="pres">
      <dgm:prSet presAssocID="{1A57B7B2-1366-4A4F-B30B-C38446406D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st with solid fill"/>
        </a:ext>
      </dgm:extLst>
    </dgm:pt>
    <dgm:pt modelId="{5FD61DB0-35E5-4ECA-A024-732EB3B46174}" type="pres">
      <dgm:prSet presAssocID="{1A57B7B2-1366-4A4F-B30B-C38446406D6E}" presName="spaceRect" presStyleCnt="0"/>
      <dgm:spPr/>
    </dgm:pt>
    <dgm:pt modelId="{3FA7A25D-CBEC-40BA-AB74-D5537318F538}" type="pres">
      <dgm:prSet presAssocID="{1A57B7B2-1366-4A4F-B30B-C38446406D6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66D235-B349-47A0-AB5A-6F7B5CFBAAFA}" type="presOf" srcId="{E310F589-F5B5-4156-94F3-800996B99703}" destId="{7FDCD88B-0F54-4A9E-BEA9-1C726F6EDDBA}" srcOrd="0" destOrd="0" presId="urn:microsoft.com/office/officeart/2018/5/layout/IconCircleLabelList"/>
    <dgm:cxn modelId="{18A05862-CB79-4DDE-90CA-4B698C678501}" srcId="{E310F589-F5B5-4156-94F3-800996B99703}" destId="{229B0A98-6029-4BEB-B44E-7D33BBCA18D3}" srcOrd="0" destOrd="0" parTransId="{ACD156BE-2C42-47AE-B446-EA46E7408FE4}" sibTransId="{7DA2BC5D-4FA4-4BA2-ABE7-AAA93ECB8900}"/>
    <dgm:cxn modelId="{F78D1663-7001-4ADF-B784-7581CA9EEFC4}" srcId="{E310F589-F5B5-4156-94F3-800996B99703}" destId="{1A57B7B2-1366-4A4F-B30B-C38446406D6E}" srcOrd="1" destOrd="0" parTransId="{DC7B2D98-62FA-41E7-836F-25B2ADE8C214}" sibTransId="{8B669334-CF6E-424F-A0F8-4A06A22A4EDC}"/>
    <dgm:cxn modelId="{E7B9EA84-E744-4B72-A0A9-3C92178915D5}" type="presOf" srcId="{1A57B7B2-1366-4A4F-B30B-C38446406D6E}" destId="{3FA7A25D-CBEC-40BA-AB74-D5537318F538}" srcOrd="0" destOrd="0" presId="urn:microsoft.com/office/officeart/2018/5/layout/IconCircleLabelList"/>
    <dgm:cxn modelId="{4CAE8DB2-304A-448D-A344-C2A60561169C}" type="presOf" srcId="{229B0A98-6029-4BEB-B44E-7D33BBCA18D3}" destId="{99794DF2-CAAA-4B53-A1A3-330BA024E5A0}" srcOrd="0" destOrd="0" presId="urn:microsoft.com/office/officeart/2018/5/layout/IconCircleLabelList"/>
    <dgm:cxn modelId="{AFD67F3C-2155-42D4-9D43-68AFAFB964AE}" type="presParOf" srcId="{7FDCD88B-0F54-4A9E-BEA9-1C726F6EDDBA}" destId="{B046E19F-2D4E-48D6-8C23-58B58BBBC015}" srcOrd="0" destOrd="0" presId="urn:microsoft.com/office/officeart/2018/5/layout/IconCircleLabelList"/>
    <dgm:cxn modelId="{66EDFE9A-9C3B-4B69-844A-4A98EEB75F98}" type="presParOf" srcId="{B046E19F-2D4E-48D6-8C23-58B58BBBC015}" destId="{0AFA9CB9-C546-41D5-931F-24BB91620EDD}" srcOrd="0" destOrd="0" presId="urn:microsoft.com/office/officeart/2018/5/layout/IconCircleLabelList"/>
    <dgm:cxn modelId="{F67062E7-B2DB-47D6-A20F-C216B51CB7FA}" type="presParOf" srcId="{B046E19F-2D4E-48D6-8C23-58B58BBBC015}" destId="{BF1DBAC8-6950-47A8-A658-72F2861A3B38}" srcOrd="1" destOrd="0" presId="urn:microsoft.com/office/officeart/2018/5/layout/IconCircleLabelList"/>
    <dgm:cxn modelId="{5E1304C8-6291-4CBA-A09F-50D41E7FDFD7}" type="presParOf" srcId="{B046E19F-2D4E-48D6-8C23-58B58BBBC015}" destId="{D97AA379-FBC2-43E4-987B-221AEBFC5026}" srcOrd="2" destOrd="0" presId="urn:microsoft.com/office/officeart/2018/5/layout/IconCircleLabelList"/>
    <dgm:cxn modelId="{1F9215F8-7AF1-4E7C-8118-DE22EC7929E1}" type="presParOf" srcId="{B046E19F-2D4E-48D6-8C23-58B58BBBC015}" destId="{99794DF2-CAAA-4B53-A1A3-330BA024E5A0}" srcOrd="3" destOrd="0" presId="urn:microsoft.com/office/officeart/2018/5/layout/IconCircleLabelList"/>
    <dgm:cxn modelId="{82F51B2C-F959-4AED-BFB3-967DC72B57E8}" type="presParOf" srcId="{7FDCD88B-0F54-4A9E-BEA9-1C726F6EDDBA}" destId="{AFEDAE04-17EB-4746-8277-68CCD4869E57}" srcOrd="1" destOrd="0" presId="urn:microsoft.com/office/officeart/2018/5/layout/IconCircleLabelList"/>
    <dgm:cxn modelId="{D0BE4033-5C11-4128-9A0F-0966C222AA33}" type="presParOf" srcId="{7FDCD88B-0F54-4A9E-BEA9-1C726F6EDDBA}" destId="{2BEE3543-2B3F-4652-8409-9643B8B50B6B}" srcOrd="2" destOrd="0" presId="urn:microsoft.com/office/officeart/2018/5/layout/IconCircleLabelList"/>
    <dgm:cxn modelId="{63792B98-4759-4CD4-95C7-39E44929375F}" type="presParOf" srcId="{2BEE3543-2B3F-4652-8409-9643B8B50B6B}" destId="{2DC555D5-CFAC-4467-8D8D-0035E93DA245}" srcOrd="0" destOrd="0" presId="urn:microsoft.com/office/officeart/2018/5/layout/IconCircleLabelList"/>
    <dgm:cxn modelId="{968EF6D5-09A4-4243-ABDC-61209C9BF430}" type="presParOf" srcId="{2BEE3543-2B3F-4652-8409-9643B8B50B6B}" destId="{40D0BDFC-100C-4A11-9194-3A83FCA5BC3E}" srcOrd="1" destOrd="0" presId="urn:microsoft.com/office/officeart/2018/5/layout/IconCircleLabelList"/>
    <dgm:cxn modelId="{9F860F1C-F425-4D26-B250-9D68131578C9}" type="presParOf" srcId="{2BEE3543-2B3F-4652-8409-9643B8B50B6B}" destId="{5FD61DB0-35E5-4ECA-A024-732EB3B46174}" srcOrd="2" destOrd="0" presId="urn:microsoft.com/office/officeart/2018/5/layout/IconCircleLabelList"/>
    <dgm:cxn modelId="{88B18A93-1A33-4760-B091-22A35204F3B0}" type="presParOf" srcId="{2BEE3543-2B3F-4652-8409-9643B8B50B6B}" destId="{3FA7A25D-CBEC-40BA-AB74-D5537318F5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D0464C-4BFB-45B1-A1D7-1D07EF9DA0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57F7F0BB-B240-4C80-AFCC-056D992015AA}">
      <dgm:prSet/>
      <dgm:spPr/>
      <dgm:t>
        <a:bodyPr/>
        <a:lstStyle/>
        <a:p>
          <a:pPr>
            <a:defRPr cap="all"/>
          </a:pPr>
          <a:r>
            <a:rPr lang="en-GB" cap="none" dirty="0"/>
            <a:t>‘I’ is for infrastructure not investment (there’s no money)</a:t>
          </a:r>
          <a:endParaRPr lang="en-US" cap="none" dirty="0"/>
        </a:p>
      </dgm:t>
    </dgm:pt>
    <dgm:pt modelId="{21DD7160-9EA7-4401-875B-498FC4048106}" type="parTrans" cxnId="{5CA52A2C-013B-4A96-9309-3B4D2F127808}">
      <dgm:prSet/>
      <dgm:spPr/>
      <dgm:t>
        <a:bodyPr/>
        <a:lstStyle/>
        <a:p>
          <a:endParaRPr lang="en-US"/>
        </a:p>
      </dgm:t>
    </dgm:pt>
    <dgm:pt modelId="{015F5F3C-F599-4CAE-81BD-774F87702286}" type="sibTrans" cxnId="{5CA52A2C-013B-4A96-9309-3B4D2F127808}">
      <dgm:prSet/>
      <dgm:spPr/>
      <dgm:t>
        <a:bodyPr/>
        <a:lstStyle/>
        <a:p>
          <a:endParaRPr lang="en-US"/>
        </a:p>
      </dgm:t>
    </dgm:pt>
    <dgm:pt modelId="{9C9BE6AC-7F21-4E7F-8DE9-5091B9B9EC23}">
      <dgm:prSet/>
      <dgm:spPr/>
      <dgm:t>
        <a:bodyPr/>
        <a:lstStyle/>
        <a:p>
          <a:pPr>
            <a:defRPr cap="all"/>
          </a:pPr>
          <a:r>
            <a:rPr lang="en-GB" cap="none" dirty="0"/>
            <a:t>Sets out high level suggested options</a:t>
          </a:r>
          <a:endParaRPr lang="en-US" cap="none" dirty="0"/>
        </a:p>
      </dgm:t>
    </dgm:pt>
    <dgm:pt modelId="{C039E15F-D58D-4EA4-A415-A845C322CB78}" type="parTrans" cxnId="{7DDCC75E-3167-40F2-83D1-D27AD9C78CE4}">
      <dgm:prSet/>
      <dgm:spPr/>
      <dgm:t>
        <a:bodyPr/>
        <a:lstStyle/>
        <a:p>
          <a:endParaRPr lang="en-US"/>
        </a:p>
      </dgm:t>
    </dgm:pt>
    <dgm:pt modelId="{DB7CC9CF-FA7F-4393-9BF0-64ACBD9FCDAB}" type="sibTrans" cxnId="{7DDCC75E-3167-40F2-83D1-D27AD9C78CE4}">
      <dgm:prSet/>
      <dgm:spPr/>
      <dgm:t>
        <a:bodyPr/>
        <a:lstStyle/>
        <a:p>
          <a:endParaRPr lang="en-US"/>
        </a:p>
      </dgm:t>
    </dgm:pt>
    <dgm:pt modelId="{4D4FA5EC-7AF5-4F93-A5DE-BCC9A9E11EE6}" type="pres">
      <dgm:prSet presAssocID="{5AD0464C-4BFB-45B1-A1D7-1D07EF9DA0C4}" presName="root" presStyleCnt="0">
        <dgm:presLayoutVars>
          <dgm:dir/>
          <dgm:resizeHandles val="exact"/>
        </dgm:presLayoutVars>
      </dgm:prSet>
      <dgm:spPr/>
    </dgm:pt>
    <dgm:pt modelId="{4E2D96E4-23F7-4A75-B40D-0DB5B93C9DBC}" type="pres">
      <dgm:prSet presAssocID="{57F7F0BB-B240-4C80-AFCC-056D992015AA}" presName="compNode" presStyleCnt="0"/>
      <dgm:spPr/>
    </dgm:pt>
    <dgm:pt modelId="{979C2FB1-1CB0-4A8F-BF2D-AD99A1EE3D96}" type="pres">
      <dgm:prSet presAssocID="{57F7F0BB-B240-4C80-AFCC-056D992015AA}" presName="iconBgRect" presStyleLbl="bgShp" presStyleIdx="0" presStyleCnt="2"/>
      <dgm:spPr/>
    </dgm:pt>
    <dgm:pt modelId="{E5F8AEA4-788F-4B8E-B3CA-F550DD14F27F}" type="pres">
      <dgm:prSet presAssocID="{57F7F0BB-B240-4C80-AFCC-056D992015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ad with solid fill"/>
        </a:ext>
      </dgm:extLst>
    </dgm:pt>
    <dgm:pt modelId="{91B3E449-281F-4890-87B3-BFE5352FFA10}" type="pres">
      <dgm:prSet presAssocID="{57F7F0BB-B240-4C80-AFCC-056D992015AA}" presName="spaceRect" presStyleCnt="0"/>
      <dgm:spPr/>
    </dgm:pt>
    <dgm:pt modelId="{3B6A8F12-CABC-4582-8493-877E45CFFBFB}" type="pres">
      <dgm:prSet presAssocID="{57F7F0BB-B240-4C80-AFCC-056D992015AA}" presName="textRect" presStyleLbl="revTx" presStyleIdx="0" presStyleCnt="2">
        <dgm:presLayoutVars>
          <dgm:chMax val="1"/>
          <dgm:chPref val="1"/>
        </dgm:presLayoutVars>
      </dgm:prSet>
      <dgm:spPr/>
    </dgm:pt>
    <dgm:pt modelId="{78156D57-4A9D-4A29-B6F4-E5B8AB474734}" type="pres">
      <dgm:prSet presAssocID="{015F5F3C-F599-4CAE-81BD-774F87702286}" presName="sibTrans" presStyleCnt="0"/>
      <dgm:spPr/>
    </dgm:pt>
    <dgm:pt modelId="{1D869D00-A366-47F4-BCFB-04452289C070}" type="pres">
      <dgm:prSet presAssocID="{9C9BE6AC-7F21-4E7F-8DE9-5091B9B9EC23}" presName="compNode" presStyleCnt="0"/>
      <dgm:spPr/>
    </dgm:pt>
    <dgm:pt modelId="{15A5C07E-12A9-4E89-A57A-E0D03468297F}" type="pres">
      <dgm:prSet presAssocID="{9C9BE6AC-7F21-4E7F-8DE9-5091B9B9EC23}" presName="iconBgRect" presStyleLbl="bgShp" presStyleIdx="1" presStyleCnt="2"/>
      <dgm:spPr/>
    </dgm:pt>
    <dgm:pt modelId="{163BA11F-25D0-4D60-88CB-CF2913011247}" type="pres">
      <dgm:prSet presAssocID="{9C9BE6AC-7F21-4E7F-8DE9-5091B9B9EC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19EDCB7A-93A4-48A3-9D8A-A54A53CD372D}" type="pres">
      <dgm:prSet presAssocID="{9C9BE6AC-7F21-4E7F-8DE9-5091B9B9EC23}" presName="spaceRect" presStyleCnt="0"/>
      <dgm:spPr/>
    </dgm:pt>
    <dgm:pt modelId="{DABD43EE-077A-44AB-AB36-0E83257D8A44}" type="pres">
      <dgm:prSet presAssocID="{9C9BE6AC-7F21-4E7F-8DE9-5091B9B9EC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25F81F-D515-4C9E-9353-0BBE892154E2}" type="presOf" srcId="{9C9BE6AC-7F21-4E7F-8DE9-5091B9B9EC23}" destId="{DABD43EE-077A-44AB-AB36-0E83257D8A44}" srcOrd="0" destOrd="0" presId="urn:microsoft.com/office/officeart/2018/5/layout/IconCircleLabelList"/>
    <dgm:cxn modelId="{5CA52A2C-013B-4A96-9309-3B4D2F127808}" srcId="{5AD0464C-4BFB-45B1-A1D7-1D07EF9DA0C4}" destId="{57F7F0BB-B240-4C80-AFCC-056D992015AA}" srcOrd="0" destOrd="0" parTransId="{21DD7160-9EA7-4401-875B-498FC4048106}" sibTransId="{015F5F3C-F599-4CAE-81BD-774F87702286}"/>
    <dgm:cxn modelId="{7DDCC75E-3167-40F2-83D1-D27AD9C78CE4}" srcId="{5AD0464C-4BFB-45B1-A1D7-1D07EF9DA0C4}" destId="{9C9BE6AC-7F21-4E7F-8DE9-5091B9B9EC23}" srcOrd="1" destOrd="0" parTransId="{C039E15F-D58D-4EA4-A415-A845C322CB78}" sibTransId="{DB7CC9CF-FA7F-4393-9BF0-64ACBD9FCDAB}"/>
    <dgm:cxn modelId="{C8702A66-D6CC-4097-9414-BE3A82582803}" type="presOf" srcId="{5AD0464C-4BFB-45B1-A1D7-1D07EF9DA0C4}" destId="{4D4FA5EC-7AF5-4F93-A5DE-BCC9A9E11EE6}" srcOrd="0" destOrd="0" presId="urn:microsoft.com/office/officeart/2018/5/layout/IconCircleLabelList"/>
    <dgm:cxn modelId="{BE950584-3ED7-45DE-9CB3-E1C4075EB675}" type="presOf" srcId="{57F7F0BB-B240-4C80-AFCC-056D992015AA}" destId="{3B6A8F12-CABC-4582-8493-877E45CFFBFB}" srcOrd="0" destOrd="0" presId="urn:microsoft.com/office/officeart/2018/5/layout/IconCircleLabelList"/>
    <dgm:cxn modelId="{CBCBBF18-E8C5-4DCC-8C86-2409B6E66259}" type="presParOf" srcId="{4D4FA5EC-7AF5-4F93-A5DE-BCC9A9E11EE6}" destId="{4E2D96E4-23F7-4A75-B40D-0DB5B93C9DBC}" srcOrd="0" destOrd="0" presId="urn:microsoft.com/office/officeart/2018/5/layout/IconCircleLabelList"/>
    <dgm:cxn modelId="{D76AAC5B-3821-4390-A49A-C33F4911A452}" type="presParOf" srcId="{4E2D96E4-23F7-4A75-B40D-0DB5B93C9DBC}" destId="{979C2FB1-1CB0-4A8F-BF2D-AD99A1EE3D96}" srcOrd="0" destOrd="0" presId="urn:microsoft.com/office/officeart/2018/5/layout/IconCircleLabelList"/>
    <dgm:cxn modelId="{89ACD21B-A0DD-4C10-ACAB-78175AD7C997}" type="presParOf" srcId="{4E2D96E4-23F7-4A75-B40D-0DB5B93C9DBC}" destId="{E5F8AEA4-788F-4B8E-B3CA-F550DD14F27F}" srcOrd="1" destOrd="0" presId="urn:microsoft.com/office/officeart/2018/5/layout/IconCircleLabelList"/>
    <dgm:cxn modelId="{4346946F-51BA-452B-9086-C7F86929CE60}" type="presParOf" srcId="{4E2D96E4-23F7-4A75-B40D-0DB5B93C9DBC}" destId="{91B3E449-281F-4890-87B3-BFE5352FFA10}" srcOrd="2" destOrd="0" presId="urn:microsoft.com/office/officeart/2018/5/layout/IconCircleLabelList"/>
    <dgm:cxn modelId="{8454386D-81E3-4E61-8478-41D563AFD6B6}" type="presParOf" srcId="{4E2D96E4-23F7-4A75-B40D-0DB5B93C9DBC}" destId="{3B6A8F12-CABC-4582-8493-877E45CFFBFB}" srcOrd="3" destOrd="0" presId="urn:microsoft.com/office/officeart/2018/5/layout/IconCircleLabelList"/>
    <dgm:cxn modelId="{10648DC2-372C-4D01-A43A-A7511BE28DF8}" type="presParOf" srcId="{4D4FA5EC-7AF5-4F93-A5DE-BCC9A9E11EE6}" destId="{78156D57-4A9D-4A29-B6F4-E5B8AB474734}" srcOrd="1" destOrd="0" presId="urn:microsoft.com/office/officeart/2018/5/layout/IconCircleLabelList"/>
    <dgm:cxn modelId="{A5FF2986-6D7C-4596-8B01-3F4EF0EB01AA}" type="presParOf" srcId="{4D4FA5EC-7AF5-4F93-A5DE-BCC9A9E11EE6}" destId="{1D869D00-A366-47F4-BCFB-04452289C070}" srcOrd="2" destOrd="0" presId="urn:microsoft.com/office/officeart/2018/5/layout/IconCircleLabelList"/>
    <dgm:cxn modelId="{050C070A-D60F-4B53-98EB-3E783A875590}" type="presParOf" srcId="{1D869D00-A366-47F4-BCFB-04452289C070}" destId="{15A5C07E-12A9-4E89-A57A-E0D03468297F}" srcOrd="0" destOrd="0" presId="urn:microsoft.com/office/officeart/2018/5/layout/IconCircleLabelList"/>
    <dgm:cxn modelId="{356D1E8D-6205-4C6D-B0A6-55D00F83B38D}" type="presParOf" srcId="{1D869D00-A366-47F4-BCFB-04452289C070}" destId="{163BA11F-25D0-4D60-88CB-CF2913011247}" srcOrd="1" destOrd="0" presId="urn:microsoft.com/office/officeart/2018/5/layout/IconCircleLabelList"/>
    <dgm:cxn modelId="{306B39C4-2286-472F-AA7A-077F05DB56BF}" type="presParOf" srcId="{1D869D00-A366-47F4-BCFB-04452289C070}" destId="{19EDCB7A-93A4-48A3-9D8A-A54A53CD372D}" srcOrd="2" destOrd="0" presId="urn:microsoft.com/office/officeart/2018/5/layout/IconCircleLabelList"/>
    <dgm:cxn modelId="{133AC176-F704-4014-976D-66836DB5343D}" type="presParOf" srcId="{1D869D00-A366-47F4-BCFB-04452289C070}" destId="{DABD43EE-077A-44AB-AB36-0E83257D8A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188E19-1506-42A7-91AA-4F788BC9B9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66FAC1-7A55-4FE1-A56C-5DB2F1477C54}">
      <dgm:prSet/>
      <dgm:spPr/>
      <dgm:t>
        <a:bodyPr/>
        <a:lstStyle/>
        <a:p>
          <a:r>
            <a:rPr lang="en-GB"/>
            <a:t>Short, medium, long term</a:t>
          </a:r>
          <a:endParaRPr lang="en-US"/>
        </a:p>
      </dgm:t>
    </dgm:pt>
    <dgm:pt modelId="{9AEA28BB-EB45-4601-BF10-230C12A9DBFC}" type="parTrans" cxnId="{DD3FF681-67B6-49D1-9559-5E900C7E9B79}">
      <dgm:prSet/>
      <dgm:spPr/>
      <dgm:t>
        <a:bodyPr/>
        <a:lstStyle/>
        <a:p>
          <a:endParaRPr lang="en-US"/>
        </a:p>
      </dgm:t>
    </dgm:pt>
    <dgm:pt modelId="{CBF1077E-B4CB-47AD-BF57-D689F70200C6}" type="sibTrans" cxnId="{DD3FF681-67B6-49D1-9559-5E900C7E9B79}">
      <dgm:prSet/>
      <dgm:spPr/>
      <dgm:t>
        <a:bodyPr/>
        <a:lstStyle/>
        <a:p>
          <a:endParaRPr lang="en-US"/>
        </a:p>
      </dgm:t>
    </dgm:pt>
    <dgm:pt modelId="{B9E99951-6431-46AE-BE38-82A9DEEF8815}">
      <dgm:prSet/>
      <dgm:spPr/>
      <dgm:t>
        <a:bodyPr/>
        <a:lstStyle/>
        <a:p>
          <a:r>
            <a:rPr lang="en-GB"/>
            <a:t>Funding options</a:t>
          </a:r>
          <a:endParaRPr lang="en-US"/>
        </a:p>
      </dgm:t>
    </dgm:pt>
    <dgm:pt modelId="{B22C9D3E-887E-4754-8CE8-75CA95A30AFE}" type="parTrans" cxnId="{FE59F8EC-BC63-414E-A9DF-B6147E085768}">
      <dgm:prSet/>
      <dgm:spPr/>
      <dgm:t>
        <a:bodyPr/>
        <a:lstStyle/>
        <a:p>
          <a:endParaRPr lang="en-US"/>
        </a:p>
      </dgm:t>
    </dgm:pt>
    <dgm:pt modelId="{51647906-C043-4C4E-AB76-A6CE14B98CA0}" type="sibTrans" cxnId="{FE59F8EC-BC63-414E-A9DF-B6147E085768}">
      <dgm:prSet/>
      <dgm:spPr/>
      <dgm:t>
        <a:bodyPr/>
        <a:lstStyle/>
        <a:p>
          <a:endParaRPr lang="en-US"/>
        </a:p>
      </dgm:t>
    </dgm:pt>
    <dgm:pt modelId="{1BA65350-A173-4995-9D36-E26A1B4946D0}" type="pres">
      <dgm:prSet presAssocID="{87188E19-1506-42A7-91AA-4F788BC9B958}" presName="root" presStyleCnt="0">
        <dgm:presLayoutVars>
          <dgm:dir/>
          <dgm:resizeHandles val="exact"/>
        </dgm:presLayoutVars>
      </dgm:prSet>
      <dgm:spPr/>
    </dgm:pt>
    <dgm:pt modelId="{4C274673-C98C-4DD5-9614-599067C8BE2D}" type="pres">
      <dgm:prSet presAssocID="{2466FAC1-7A55-4FE1-A56C-5DB2F1477C54}" presName="compNode" presStyleCnt="0"/>
      <dgm:spPr/>
    </dgm:pt>
    <dgm:pt modelId="{840A56CE-3E1C-45E3-9136-FF108F66E05F}" type="pres">
      <dgm:prSet presAssocID="{2466FAC1-7A55-4FE1-A56C-5DB2F1477C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2EE367BF-326C-482D-9F25-F8A593ED6F24}" type="pres">
      <dgm:prSet presAssocID="{2466FAC1-7A55-4FE1-A56C-5DB2F1477C54}" presName="spaceRect" presStyleCnt="0"/>
      <dgm:spPr/>
    </dgm:pt>
    <dgm:pt modelId="{07355290-A19E-4459-A57A-0CE1871BE3DF}" type="pres">
      <dgm:prSet presAssocID="{2466FAC1-7A55-4FE1-A56C-5DB2F1477C54}" presName="textRect" presStyleLbl="revTx" presStyleIdx="0" presStyleCnt="2">
        <dgm:presLayoutVars>
          <dgm:chMax val="1"/>
          <dgm:chPref val="1"/>
        </dgm:presLayoutVars>
      </dgm:prSet>
      <dgm:spPr/>
    </dgm:pt>
    <dgm:pt modelId="{66214557-7750-4B03-8272-2621F9744859}" type="pres">
      <dgm:prSet presAssocID="{CBF1077E-B4CB-47AD-BF57-D689F70200C6}" presName="sibTrans" presStyleCnt="0"/>
      <dgm:spPr/>
    </dgm:pt>
    <dgm:pt modelId="{C4D44793-51B1-42C4-95BC-65EF15E58AAE}" type="pres">
      <dgm:prSet presAssocID="{B9E99951-6431-46AE-BE38-82A9DEEF8815}" presName="compNode" presStyleCnt="0"/>
      <dgm:spPr/>
    </dgm:pt>
    <dgm:pt modelId="{48F415BA-A5DB-42AA-8CFF-89CBBEB47919}" type="pres">
      <dgm:prSet presAssocID="{B9E99951-6431-46AE-BE38-82A9DEEF88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592C91F-7910-4A5B-8223-5049B613B995}" type="pres">
      <dgm:prSet presAssocID="{B9E99951-6431-46AE-BE38-82A9DEEF8815}" presName="spaceRect" presStyleCnt="0"/>
      <dgm:spPr/>
    </dgm:pt>
    <dgm:pt modelId="{609FF5A7-7664-45E8-A3B7-D25812BE8740}" type="pres">
      <dgm:prSet presAssocID="{B9E99951-6431-46AE-BE38-82A9DEEF88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1BA542-220F-426C-9AAD-92CE363A010C}" type="presOf" srcId="{B9E99951-6431-46AE-BE38-82A9DEEF8815}" destId="{609FF5A7-7664-45E8-A3B7-D25812BE8740}" srcOrd="0" destOrd="0" presId="urn:microsoft.com/office/officeart/2018/2/layout/IconLabelList"/>
    <dgm:cxn modelId="{DD3FF681-67B6-49D1-9559-5E900C7E9B79}" srcId="{87188E19-1506-42A7-91AA-4F788BC9B958}" destId="{2466FAC1-7A55-4FE1-A56C-5DB2F1477C54}" srcOrd="0" destOrd="0" parTransId="{9AEA28BB-EB45-4601-BF10-230C12A9DBFC}" sibTransId="{CBF1077E-B4CB-47AD-BF57-D689F70200C6}"/>
    <dgm:cxn modelId="{DB3636A6-67A1-4EEF-8116-B9BDDAF09B77}" type="presOf" srcId="{87188E19-1506-42A7-91AA-4F788BC9B958}" destId="{1BA65350-A173-4995-9D36-E26A1B4946D0}" srcOrd="0" destOrd="0" presId="urn:microsoft.com/office/officeart/2018/2/layout/IconLabelList"/>
    <dgm:cxn modelId="{FE59F8EC-BC63-414E-A9DF-B6147E085768}" srcId="{87188E19-1506-42A7-91AA-4F788BC9B958}" destId="{B9E99951-6431-46AE-BE38-82A9DEEF8815}" srcOrd="1" destOrd="0" parTransId="{B22C9D3E-887E-4754-8CE8-75CA95A30AFE}" sibTransId="{51647906-C043-4C4E-AB76-A6CE14B98CA0}"/>
    <dgm:cxn modelId="{090A69F4-183A-4DBE-9452-E13D03194AC0}" type="presOf" srcId="{2466FAC1-7A55-4FE1-A56C-5DB2F1477C54}" destId="{07355290-A19E-4459-A57A-0CE1871BE3DF}" srcOrd="0" destOrd="0" presId="urn:microsoft.com/office/officeart/2018/2/layout/IconLabelList"/>
    <dgm:cxn modelId="{72C10C21-554C-4C43-98ED-630F9ACB5F14}" type="presParOf" srcId="{1BA65350-A173-4995-9D36-E26A1B4946D0}" destId="{4C274673-C98C-4DD5-9614-599067C8BE2D}" srcOrd="0" destOrd="0" presId="urn:microsoft.com/office/officeart/2018/2/layout/IconLabelList"/>
    <dgm:cxn modelId="{6B351C3D-0825-407F-B25C-30C7691A3A0D}" type="presParOf" srcId="{4C274673-C98C-4DD5-9614-599067C8BE2D}" destId="{840A56CE-3E1C-45E3-9136-FF108F66E05F}" srcOrd="0" destOrd="0" presId="urn:microsoft.com/office/officeart/2018/2/layout/IconLabelList"/>
    <dgm:cxn modelId="{1802F27E-7F6F-4FFB-A73F-7E700ABE5052}" type="presParOf" srcId="{4C274673-C98C-4DD5-9614-599067C8BE2D}" destId="{2EE367BF-326C-482D-9F25-F8A593ED6F24}" srcOrd="1" destOrd="0" presId="urn:microsoft.com/office/officeart/2018/2/layout/IconLabelList"/>
    <dgm:cxn modelId="{F2007477-F2CC-4C85-A961-1B0EDFF1BE46}" type="presParOf" srcId="{4C274673-C98C-4DD5-9614-599067C8BE2D}" destId="{07355290-A19E-4459-A57A-0CE1871BE3DF}" srcOrd="2" destOrd="0" presId="urn:microsoft.com/office/officeart/2018/2/layout/IconLabelList"/>
    <dgm:cxn modelId="{7162AB6A-B6A4-4411-B351-1FF81964110F}" type="presParOf" srcId="{1BA65350-A173-4995-9D36-E26A1B4946D0}" destId="{66214557-7750-4B03-8272-2621F9744859}" srcOrd="1" destOrd="0" presId="urn:microsoft.com/office/officeart/2018/2/layout/IconLabelList"/>
    <dgm:cxn modelId="{8E8B356E-3B8A-4458-9E79-41EA9F1A6806}" type="presParOf" srcId="{1BA65350-A173-4995-9D36-E26A1B4946D0}" destId="{C4D44793-51B1-42C4-95BC-65EF15E58AAE}" srcOrd="2" destOrd="0" presId="urn:microsoft.com/office/officeart/2018/2/layout/IconLabelList"/>
    <dgm:cxn modelId="{0EF07E66-14E7-4204-8135-485B09DDF6A0}" type="presParOf" srcId="{C4D44793-51B1-42C4-95BC-65EF15E58AAE}" destId="{48F415BA-A5DB-42AA-8CFF-89CBBEB47919}" srcOrd="0" destOrd="0" presId="urn:microsoft.com/office/officeart/2018/2/layout/IconLabelList"/>
    <dgm:cxn modelId="{4B66A365-E70C-4664-B8C1-959BDE388B03}" type="presParOf" srcId="{C4D44793-51B1-42C4-95BC-65EF15E58AAE}" destId="{C592C91F-7910-4A5B-8223-5049B613B995}" srcOrd="1" destOrd="0" presId="urn:microsoft.com/office/officeart/2018/2/layout/IconLabelList"/>
    <dgm:cxn modelId="{7A77B01C-7DE1-45AB-9F8A-BEB94787875E}" type="presParOf" srcId="{C4D44793-51B1-42C4-95BC-65EF15E58AAE}" destId="{609FF5A7-7664-45E8-A3B7-D25812BE87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FD899-3D89-4013-B146-59863FDEF88F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67C55-5450-45DD-B07A-8050BB812BBC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Led by the Highway Authority </a:t>
          </a:r>
          <a:endParaRPr lang="en-US" sz="2700" kern="1200"/>
        </a:p>
      </dsp:txBody>
      <dsp:txXfrm>
        <a:off x="111066" y="2893916"/>
        <a:ext cx="4320000" cy="720000"/>
      </dsp:txXfrm>
    </dsp:sp>
    <dsp:sp modelId="{2AA303D6-CE73-4994-AB1B-175A26584BCA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FA24A-820F-4BA5-A94A-2044D5A423F4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Engaging local stakeholder groups </a:t>
          </a:r>
          <a:endParaRPr lang="en-US" sz="2700" kern="1200"/>
        </a:p>
      </dsp:txBody>
      <dsp:txXfrm>
        <a:off x="5187066" y="289391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1E53E-76FC-49D3-8641-74FF96403962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C593-CF3F-435F-8C15-6C83D61422B6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Evidence based (PCT)</a:t>
          </a:r>
          <a:endParaRPr lang="en-US" sz="3500" kern="1200"/>
        </a:p>
      </dsp:txBody>
      <dsp:txXfrm>
        <a:off x="111066" y="2893916"/>
        <a:ext cx="4320000" cy="720000"/>
      </dsp:txXfrm>
    </dsp:sp>
    <dsp:sp modelId="{86A03328-7B95-4893-BD20-024D3148BB8E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84465-BCE1-4201-9DC1-4A917FA6F437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Cycle network</a:t>
          </a:r>
          <a:endParaRPr lang="en-US" sz="3500" kern="1200"/>
        </a:p>
      </dsp:txBody>
      <dsp:txXfrm>
        <a:off x="5187066" y="2893916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A9CB9-C546-41D5-931F-24BB91620EDD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DBAC8-6950-47A8-A658-72F2861A3B38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94DF2-CAAA-4B53-A1A3-330BA024E5A0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cap="none" dirty="0"/>
            <a:t>Zones or routes </a:t>
          </a:r>
          <a:endParaRPr lang="en-US" sz="4000" kern="1200" cap="none" dirty="0"/>
        </a:p>
      </dsp:txBody>
      <dsp:txXfrm>
        <a:off x="894066" y="3126741"/>
        <a:ext cx="3600000" cy="720000"/>
      </dsp:txXfrm>
    </dsp:sp>
    <dsp:sp modelId="{2DC555D5-CFAC-4467-8D8D-0035E93DA245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0BDFC-100C-4A11-9194-3A83FCA5BC3E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A25D-CBEC-40BA-AB74-D5537318F538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cap="none" dirty="0"/>
            <a:t>Harder to do </a:t>
          </a:r>
          <a:endParaRPr lang="en-US" sz="4000" kern="1200" cap="none" dirty="0"/>
        </a:p>
      </dsp:txBody>
      <dsp:txXfrm>
        <a:off x="5124066" y="3126741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C2FB1-1CB0-4A8F-BF2D-AD99A1EE3D96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8AEA4-788F-4B8E-B3CA-F550DD14F27F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A8F12-CABC-4582-8493-877E45CFFBFB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cap="none" dirty="0"/>
            <a:t>‘I’ is for infrastructure not investment (there’s no money)</a:t>
          </a:r>
          <a:endParaRPr lang="en-US" sz="2000" kern="1200" cap="none" dirty="0"/>
        </a:p>
      </dsp:txBody>
      <dsp:txXfrm>
        <a:off x="894066" y="3126741"/>
        <a:ext cx="3600000" cy="720000"/>
      </dsp:txXfrm>
    </dsp:sp>
    <dsp:sp modelId="{15A5C07E-12A9-4E89-A57A-E0D03468297F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BA11F-25D0-4D60-88CB-CF2913011247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D43EE-077A-44AB-AB36-0E83257D8A44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cap="none" dirty="0"/>
            <a:t>Sets out high level suggested options</a:t>
          </a:r>
          <a:endParaRPr lang="en-US" sz="2000" kern="1200" cap="none" dirty="0"/>
        </a:p>
      </dsp:txBody>
      <dsp:txXfrm>
        <a:off x="5124066" y="3126741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A56CE-3E1C-45E3-9136-FF108F66E05F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55290-A19E-4459-A57A-0CE1871BE3DF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Short, medium, long term</a:t>
          </a:r>
          <a:endParaRPr lang="en-US" sz="2900" kern="1200"/>
        </a:p>
      </dsp:txBody>
      <dsp:txXfrm>
        <a:off x="111066" y="2893916"/>
        <a:ext cx="4320000" cy="720000"/>
      </dsp:txXfrm>
    </dsp:sp>
    <dsp:sp modelId="{48F415BA-A5DB-42AA-8CFF-89CBBEB47919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FF5A7-7664-45E8-A3B7-D25812BE8740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Funding options</a:t>
          </a:r>
          <a:endParaRPr lang="en-US" sz="2900" kern="1200"/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C17E-4354-409E-8FB6-3602FCE56ED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30163-FC5D-458E-A3A0-3FF404D91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0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0163-FC5D-458E-A3A0-3FF404D910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75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0163-FC5D-458E-A3A0-3FF404D910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3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0163-FC5D-458E-A3A0-3FF404D910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8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0163-FC5D-458E-A3A0-3FF404D910B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2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0163-FC5D-458E-A3A0-3FF404D910B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21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Top 30% routes PCT</a:t>
            </a:r>
          </a:p>
          <a:p>
            <a:pPr marL="228600" indent="-228600">
              <a:buAutoNum type="arabicPeriod"/>
            </a:pPr>
            <a:r>
              <a:rPr lang="en-GB" dirty="0"/>
              <a:t>WSP OD map</a:t>
            </a:r>
          </a:p>
          <a:p>
            <a:pPr marL="228600" indent="-228600">
              <a:buAutoNum type="arabicPeriod"/>
            </a:pPr>
            <a:r>
              <a:rPr lang="en-GB" dirty="0"/>
              <a:t>10 year plan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0163-FC5D-458E-A3A0-3FF404D910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Missing – ferry to ferry, northern east-west routes, </a:t>
            </a:r>
            <a:r>
              <a:rPr lang="en-GB" dirty="0" err="1"/>
              <a:t>farlington</a:t>
            </a:r>
            <a:r>
              <a:rPr lang="en-GB" dirty="0"/>
              <a:t> to </a:t>
            </a:r>
            <a:r>
              <a:rPr lang="en-GB" dirty="0" err="1"/>
              <a:t>southsea</a:t>
            </a:r>
            <a:r>
              <a:rPr lang="en-GB" dirty="0"/>
              <a:t>, long </a:t>
            </a:r>
            <a:r>
              <a:rPr lang="en-GB" dirty="0" err="1"/>
              <a:t>long</a:t>
            </a:r>
            <a:r>
              <a:rPr lang="en-GB" dirty="0"/>
              <a:t> term plan is missing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0163-FC5D-458E-A3A0-3FF404D910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8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739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06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8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11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0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7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13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9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47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74A5-8854-4C4D-B1CA-40F7A5EF4A3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62F1D5-02BF-4C8E-B075-4200C5659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1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mpeybug.co.uk/wp-content/uploads/2021/01/PCF-LTP2036-Consultation-Response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908535/cycling-walking-infrastructure-technical-guidance-document.pdf" TargetMode="External"/><Relationship Id="rId2" Type="http://schemas.openxmlformats.org/officeDocument/2006/relationships/hyperlink" Target="https://assets.publishing.service.gov.uk/government/uploads/system/uploads/attachment_data/file/918442/cycling-walking-investment-strateg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vel.portsmouth.gov.uk/schemes/lcwi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E055-255C-44B6-B1EA-A1E199D87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Local Cycling and Walking Infrastructure Plan (LCWIP)</a:t>
            </a:r>
          </a:p>
        </p:txBody>
      </p:sp>
    </p:spTree>
    <p:extLst>
      <p:ext uri="{BB962C8B-B14F-4D97-AF65-F5344CB8AC3E}">
        <p14:creationId xmlns:p14="http://schemas.microsoft.com/office/powerpoint/2010/main" val="427343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E821C6-50EE-4B4D-9E9E-D498EBD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 dirty="0"/>
              <a:t>What did we think of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8688-5136-4DE7-8096-B5113CDE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GB" u="sng" dirty="0"/>
              <a:t>VERY, VERY, VERY PLEASED THAT THEY DID IT</a:t>
            </a:r>
          </a:p>
          <a:p>
            <a:r>
              <a:rPr lang="en-GB" dirty="0"/>
              <a:t>Thankful to have been involved in a small way but…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4 big issues:</a:t>
            </a:r>
          </a:p>
          <a:p>
            <a:pPr>
              <a:buAutoNum type="arabicPeriod"/>
            </a:pPr>
            <a:r>
              <a:rPr lang="en-GB" dirty="0"/>
              <a:t>Move faster, and be more ambitious</a:t>
            </a:r>
          </a:p>
          <a:p>
            <a:pPr>
              <a:buAutoNum type="arabicPeriod"/>
            </a:pPr>
            <a:r>
              <a:rPr lang="en-GB" dirty="0"/>
              <a:t>Consider alternative routes, not just the existing highway network</a:t>
            </a:r>
          </a:p>
          <a:p>
            <a:pPr>
              <a:buAutoNum type="arabicPeriod"/>
            </a:pPr>
            <a:r>
              <a:rPr lang="en-GB" dirty="0"/>
              <a:t>Add missing east-west routes</a:t>
            </a:r>
          </a:p>
          <a:p>
            <a:pPr>
              <a:buAutoNum type="arabicPeriod"/>
            </a:pPr>
            <a:r>
              <a:rPr lang="en-GB" dirty="0"/>
              <a:t>Provide for journeys outside the City Centre</a:t>
            </a:r>
          </a:p>
        </p:txBody>
      </p:sp>
    </p:spTree>
    <p:extLst>
      <p:ext uri="{BB962C8B-B14F-4D97-AF65-F5344CB8AC3E}">
        <p14:creationId xmlns:p14="http://schemas.microsoft.com/office/powerpoint/2010/main" val="426554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1197-46C7-4EA6-8409-3B7CE5D2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/>
              <a:t>1. Move faster and be more ambitious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048A-1889-47EE-B24D-3415AC6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GB" b="0" i="1" u="none" strike="noStrike" dirty="0">
                <a:effectLst/>
                <a:latin typeface="Arial" panose="020B0604020202020204" pitchFamily="34" charset="0"/>
              </a:rPr>
              <a:t>“By 2036 Portsmouth will have a people-centred travel network that prioritises walking, cycling and public transport to help deliver a safer, healthier and more prosperous city.” vs “balancing the needs of all road users” </a:t>
            </a:r>
          </a:p>
          <a:p>
            <a:r>
              <a:rPr lang="en-GB" i="1" dirty="0">
                <a:latin typeface="Arial" panose="020B0604020202020204" pitchFamily="34" charset="0"/>
              </a:rPr>
              <a:t>Our house is on fire – Climate Emergency</a:t>
            </a:r>
            <a:endParaRPr lang="en-GB" b="0" i="1" u="none" strike="noStrike" dirty="0">
              <a:effectLst/>
              <a:latin typeface="Arial" panose="020B0604020202020204" pitchFamily="34" charset="0"/>
            </a:endParaRPr>
          </a:p>
          <a:p>
            <a:r>
              <a:rPr lang="en-GB" i="1" dirty="0">
                <a:latin typeface="Arial" panose="020B0604020202020204" pitchFamily="34" charset="0"/>
              </a:rPr>
              <a:t>PCC LTP4 (draft)</a:t>
            </a:r>
            <a:endParaRPr lang="en-GB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8F74AF-0C47-408A-BF74-2ADBA9228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3" r="28777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20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1197-46C7-4EA6-8409-3B7CE5D2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/>
              <a:t>2. Consider alternative routes, not just the existing highway network	</a:t>
            </a:r>
            <a:endParaRPr lang="en-GB" dirty="0"/>
          </a:p>
        </p:txBody>
      </p:sp>
      <p:sp>
        <p:nvSpPr>
          <p:cNvPr id="1034" name="Content Placeholder 1031">
            <a:extLst>
              <a:ext uri="{FF2B5EF4-FFF2-40B4-BE49-F238E27FC236}">
                <a16:creationId xmlns:a16="http://schemas.microsoft.com/office/drawing/2014/main" id="{0C5C4E94-6A35-4C92-A3E7-FD042376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Biggest reason for not cycling is fear of traffic	</a:t>
            </a:r>
          </a:p>
          <a:p>
            <a:r>
              <a:rPr lang="en-US" dirty="0"/>
              <a:t>Add in </a:t>
            </a:r>
            <a:r>
              <a:rPr lang="en-US" dirty="0" err="1"/>
              <a:t>Tipner</a:t>
            </a:r>
            <a:r>
              <a:rPr lang="en-US" dirty="0"/>
              <a:t> Path and dedicated routes through City Centre away from traffic	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C8BF6E-2BD7-4593-A193-6FFBD48D6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r="3677" b="-3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0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138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8E6876-D928-45F7-8FEE-93E2AF23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6"/>
            <a:ext cx="8288035" cy="1096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3. Add missing east-west routes</a:t>
            </a:r>
            <a:br>
              <a:rPr lang="en-US" sz="3400" dirty="0"/>
            </a:br>
            <a:endParaRPr lang="en-US" sz="340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A16F25-602E-4B05-9DD6-62C21F893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927"/>
          <a:stretch/>
        </p:blipFill>
        <p:spPr bwMode="auto">
          <a:xfrm>
            <a:off x="3874397" y="934221"/>
            <a:ext cx="2503752" cy="33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F7C8AF1-F575-4D19-8C07-C8A007F75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" r="5" b="5"/>
          <a:stretch/>
        </p:blipFill>
        <p:spPr bwMode="auto">
          <a:xfrm>
            <a:off x="1111539" y="934221"/>
            <a:ext cx="2492565" cy="33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49B1481-08CB-4441-9A7F-D4A42FF9B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r="539" b="5"/>
          <a:stretch/>
        </p:blipFill>
        <p:spPr bwMode="auto">
          <a:xfrm>
            <a:off x="6719196" y="934221"/>
            <a:ext cx="2503759" cy="33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8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5E6C-D003-4FED-9B8F-6530AA10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00"/>
              <a:t>4. Provide for journeys outside the City Centre</a:t>
            </a:r>
            <a:br>
              <a:rPr lang="en-GB" sz="2500"/>
            </a:br>
            <a:endParaRPr lang="en-GB" sz="25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D01D7-0CAB-4E28-BAD5-B07843F18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" r="-2" b="324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96B15-A1B6-47DE-8FEC-CED237CA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10" y="2388189"/>
            <a:ext cx="3485515" cy="3066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Content Placeholder 9" descr="Question Mark with solid fill">
            <a:extLst>
              <a:ext uri="{FF2B5EF4-FFF2-40B4-BE49-F238E27FC236}">
                <a16:creationId xmlns:a16="http://schemas.microsoft.com/office/drawing/2014/main" id="{30CC24FE-01EA-43E6-9080-19A3B4760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1321" y="3590879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32576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1021-FF1D-49D1-8213-12277921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say?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229B-35B7-4725-A83C-3D6A2468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36 page detailed response – ably assisted by the committee and new members – we’re very grateful for their help (Dick, Agata, Terence and Ben)</a:t>
            </a:r>
          </a:p>
          <a:p>
            <a:r>
              <a:rPr lang="en-GB" dirty="0"/>
              <a:t>For every challenge, a way forward</a:t>
            </a:r>
          </a:p>
          <a:p>
            <a:r>
              <a:rPr lang="en-GB" dirty="0"/>
              <a:t>We offered PCC our support in future engagement and involvement in delivering the plan </a:t>
            </a:r>
          </a:p>
          <a:p>
            <a:r>
              <a:rPr lang="en-GB" dirty="0">
                <a:hlinkClick r:id="rId2"/>
              </a:rPr>
              <a:t>https://www.pompeybug.co.uk/wp-content/uploads/2021/01/PCF-LTP2036-Consultation-Response.pdf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05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6848-2AA7-4ECD-AC26-85B3D3D1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197F-C41D-4BE1-AC6F-15DFB936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Cycling and Walking Investment Strategy (publishing.service.gov.uk)</a:t>
            </a:r>
            <a:endParaRPr lang="en-GB" dirty="0"/>
          </a:p>
          <a:p>
            <a:r>
              <a:rPr lang="en-GB" dirty="0">
                <a:hlinkClick r:id="rId3"/>
              </a:rPr>
              <a:t>Local cycling and walking infrastructure plans technical guidance (publishing.service.gov.uk)</a:t>
            </a:r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Local Cycling and Walking Infrastructure Plan (LCWIP) - Travel Portsmouth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58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B09E-3DC7-4299-90F1-FA6BB560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did they come from?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2835-FCF4-4806-B247-8B1137F93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4001" y="609600"/>
            <a:ext cx="4010665" cy="5698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867C8-B757-405C-B756-E42D9CE394C5}"/>
              </a:ext>
            </a:extLst>
          </p:cNvPr>
          <p:cNvSpPr txBox="1"/>
          <p:nvPr/>
        </p:nvSpPr>
        <p:spPr>
          <a:xfrm>
            <a:off x="838201" y="1352507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rgbClr val="0B0C0C"/>
                </a:solidFill>
                <a:latin typeface="nta"/>
              </a:rPr>
              <a:t>In 2017 the </a:t>
            </a:r>
            <a:r>
              <a:rPr lang="en-GB" dirty="0" err="1">
                <a:solidFill>
                  <a:srgbClr val="0B0C0C"/>
                </a:solidFill>
                <a:latin typeface="nta"/>
              </a:rPr>
              <a:t>DfT</a:t>
            </a:r>
            <a:r>
              <a:rPr lang="en-GB" dirty="0">
                <a:solidFill>
                  <a:srgbClr val="0B0C0C"/>
                </a:solidFill>
                <a:latin typeface="nta"/>
              </a:rPr>
              <a:t> says the CWIS:</a:t>
            </a:r>
          </a:p>
          <a:p>
            <a:pPr algn="l"/>
            <a:endParaRPr lang="en-GB" b="0" i="0" dirty="0">
              <a:solidFill>
                <a:srgbClr val="0B0C0C"/>
              </a:solidFill>
              <a:effectLst/>
              <a:latin typeface="n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B0C0C"/>
                </a:solidFill>
                <a:effectLst/>
                <a:latin typeface="nta"/>
              </a:rPr>
              <a:t>outlines the government’s ambition to make cycling and walking a natural choice for shorter journeys, or as part of longer journeys by 2040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B0C0C"/>
              </a:solidFill>
              <a:effectLst/>
              <a:latin typeface="n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B0C0C"/>
                </a:solidFill>
                <a:effectLst/>
                <a:latin typeface="nta"/>
              </a:rPr>
              <a:t>sets out the objectives and the aims and target that we will work towards in the shorter term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B0C0C"/>
              </a:solidFill>
              <a:effectLst/>
              <a:latin typeface="n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B0C0C"/>
                </a:solidFill>
                <a:effectLst/>
                <a:latin typeface="nta"/>
              </a:rPr>
              <a:t>details the financial resources available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B0C0C"/>
              </a:solidFill>
              <a:effectLst/>
              <a:latin typeface="n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B0C0C"/>
                </a:solidFill>
                <a:effectLst/>
                <a:latin typeface="nta"/>
              </a:rPr>
              <a:t>includes a number of indicators that will help us understand how we are performing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B0C0C"/>
              </a:solidFill>
              <a:effectLst/>
              <a:latin typeface="n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B0C0C"/>
                </a:solidFill>
                <a:effectLst/>
                <a:latin typeface="nta"/>
              </a:rPr>
              <a:t>sets out the governance arrangements that will be put in place and outlines actions that have already been taken, as well as actions planned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74476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169-C90F-49B6-8F50-0D318D76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31800"/>
            <a:ext cx="8596668" cy="1320800"/>
          </a:xfrm>
        </p:spPr>
        <p:txBody>
          <a:bodyPr/>
          <a:lstStyle/>
          <a:p>
            <a:r>
              <a:rPr lang="en-GB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344A-AAFE-4302-B002-A29F3DA40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EB161-8A49-41F3-8072-22C26161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266" y="431800"/>
            <a:ext cx="4343400" cy="617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D1259-D82D-4A3C-80B0-A3AEBE699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84" y="1752600"/>
            <a:ext cx="66528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377BE-06B0-47EA-B499-4A2CF96E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Local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AD6C81-610F-4248-87C1-3B6FFF178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5683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09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B6FE-6907-43D1-969E-852EF46A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Cycling	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4A025-D4C8-4F2D-BD3A-CE380C6D4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71693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8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818C7-705E-4247-8BC3-E287030A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Walking	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2F9336-5373-4E3F-A2B3-2ADCE3F2A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5917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757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3ED7B-9764-4E3D-9897-A2F5F88E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Infrastructure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CA054D-A50C-4536-9039-29808CB76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9184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50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5E87-6C5E-4019-9CF1-1A7D2BB1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Plan	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071C52-DF2E-4AEB-BC5D-9B67959E4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09848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059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C335-CE57-4043-89CD-5C6BA525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Portsmouth’s LCWIP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81B4-4D36-43C5-99D9-028EF203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GB" dirty="0"/>
              <a:t>Drafted with input from local stakeholders </a:t>
            </a:r>
          </a:p>
          <a:p>
            <a:r>
              <a:rPr lang="en-GB" dirty="0"/>
              <a:t>Consulted on late 2020</a:t>
            </a:r>
          </a:p>
          <a:p>
            <a:r>
              <a:rPr lang="en-GB" dirty="0"/>
              <a:t>PCF promoted to members, and responded formally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5ABDE-4E61-43B3-99E2-AF6FFDE75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4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1467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5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529</Words>
  <Application>Microsoft Office PowerPoint</Application>
  <PresentationFormat>Widescreen</PresentationFormat>
  <Paragraphs>72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nta</vt:lpstr>
      <vt:lpstr>Trebuchet MS</vt:lpstr>
      <vt:lpstr>Wingdings 3</vt:lpstr>
      <vt:lpstr>Facet</vt:lpstr>
      <vt:lpstr>Local Cycling and Walking Infrastructure Plan (LCWIP)</vt:lpstr>
      <vt:lpstr>Where did they come from?</vt:lpstr>
      <vt:lpstr>What are they?</vt:lpstr>
      <vt:lpstr>Local </vt:lpstr>
      <vt:lpstr>Cycling </vt:lpstr>
      <vt:lpstr>Walking </vt:lpstr>
      <vt:lpstr>Infrastructure</vt:lpstr>
      <vt:lpstr>Plan </vt:lpstr>
      <vt:lpstr>Portsmouth’s LCWIP</vt:lpstr>
      <vt:lpstr>What did we think of it?</vt:lpstr>
      <vt:lpstr>1. Move faster and be more ambitious </vt:lpstr>
      <vt:lpstr>2. Consider alternative routes, not just the existing highway network </vt:lpstr>
      <vt:lpstr>3. Add missing east-west routes </vt:lpstr>
      <vt:lpstr>4. Provide for journeys outside the City Centre </vt:lpstr>
      <vt:lpstr>What did we say? 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Cycling and Walking Infrastructure Plan (LCWIP)</dc:title>
  <dc:creator>Waight, Nicola</dc:creator>
  <cp:lastModifiedBy>Waight, Nicola</cp:lastModifiedBy>
  <cp:revision>1</cp:revision>
  <dcterms:created xsi:type="dcterms:W3CDTF">2021-01-19T21:17:48Z</dcterms:created>
  <dcterms:modified xsi:type="dcterms:W3CDTF">2021-01-19T21:18:51Z</dcterms:modified>
</cp:coreProperties>
</file>