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C9EDA-6FE2-46DF-B29D-71ED193488E7}" v="56" dt="2021-01-19T21:16:02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04" autoAdjust="0"/>
  </p:normalViewPr>
  <p:slideViewPr>
    <p:cSldViewPr snapToGrid="0">
      <p:cViewPr>
        <p:scale>
          <a:sx n="50" d="100"/>
          <a:sy n="50" d="100"/>
        </p:scale>
        <p:origin x="3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ght, Nicola" userId="2ea8156d-9d1d-42fa-8374-cbf8d93437e1" providerId="ADAL" clId="{228C9EDA-6FE2-46DF-B29D-71ED193488E7}"/>
    <pc:docChg chg="undo custSel mod addSld delSld modSld sldOrd">
      <pc:chgData name="Waight, Nicola" userId="2ea8156d-9d1d-42fa-8374-cbf8d93437e1" providerId="ADAL" clId="{228C9EDA-6FE2-46DF-B29D-71ED193488E7}" dt="2021-01-19T21:18:30.524" v="2818" actId="20577"/>
      <pc:docMkLst>
        <pc:docMk/>
      </pc:docMkLst>
      <pc:sldChg chg="delSp modSp new mod">
        <pc:chgData name="Waight, Nicola" userId="2ea8156d-9d1d-42fa-8374-cbf8d93437e1" providerId="ADAL" clId="{228C9EDA-6FE2-46DF-B29D-71ED193488E7}" dt="2021-01-19T21:17:20.945" v="2725" actId="21"/>
        <pc:sldMkLst>
          <pc:docMk/>
          <pc:sldMk cId="4273439249" sldId="256"/>
        </pc:sldMkLst>
        <pc:spChg chg="mod">
          <ac:chgData name="Waight, Nicola" userId="2ea8156d-9d1d-42fa-8374-cbf8d93437e1" providerId="ADAL" clId="{228C9EDA-6FE2-46DF-B29D-71ED193488E7}" dt="2021-01-19T20:34:18.434" v="924" actId="20577"/>
          <ac:spMkLst>
            <pc:docMk/>
            <pc:sldMk cId="4273439249" sldId="256"/>
            <ac:spMk id="2" creationId="{1FFAE055-255C-44B6-B1EA-A1E199D873B1}"/>
          </ac:spMkLst>
        </pc:spChg>
        <pc:spChg chg="del mod">
          <ac:chgData name="Waight, Nicola" userId="2ea8156d-9d1d-42fa-8374-cbf8d93437e1" providerId="ADAL" clId="{228C9EDA-6FE2-46DF-B29D-71ED193488E7}" dt="2021-01-19T21:17:20.945" v="2725" actId="21"/>
          <ac:spMkLst>
            <pc:docMk/>
            <pc:sldMk cId="4273439249" sldId="256"/>
            <ac:spMk id="3" creationId="{9859FFF4-ADD2-4689-8D1B-70D7B562DA4E}"/>
          </ac:spMkLst>
        </pc:spChg>
      </pc:sldChg>
      <pc:sldChg chg="addSp delSp modSp new mod">
        <pc:chgData name="Waight, Nicola" userId="2ea8156d-9d1d-42fa-8374-cbf8d93437e1" providerId="ADAL" clId="{228C9EDA-6FE2-46DF-B29D-71ED193488E7}" dt="2021-01-19T20:37:50.238" v="951" actId="1076"/>
        <pc:sldMkLst>
          <pc:docMk/>
          <pc:sldMk cId="744764412" sldId="257"/>
        </pc:sldMkLst>
        <pc:spChg chg="mod">
          <ac:chgData name="Waight, Nicola" userId="2ea8156d-9d1d-42fa-8374-cbf8d93437e1" providerId="ADAL" clId="{228C9EDA-6FE2-46DF-B29D-71ED193488E7}" dt="2021-01-19T20:18:28.793" v="436"/>
          <ac:spMkLst>
            <pc:docMk/>
            <pc:sldMk cId="744764412" sldId="257"/>
            <ac:spMk id="2" creationId="{0BABB09E-3DC7-4299-90F1-FA6BB5604036}"/>
          </ac:spMkLst>
        </pc:spChg>
        <pc:spChg chg="del">
          <ac:chgData name="Waight, Nicola" userId="2ea8156d-9d1d-42fa-8374-cbf8d93437e1" providerId="ADAL" clId="{228C9EDA-6FE2-46DF-B29D-71ED193488E7}" dt="2021-01-19T20:08:40.284" v="98" actId="22"/>
          <ac:spMkLst>
            <pc:docMk/>
            <pc:sldMk cId="744764412" sldId="257"/>
            <ac:spMk id="3" creationId="{BEE87B9F-34C0-4953-B7E1-68E2FCD2B489}"/>
          </ac:spMkLst>
        </pc:spChg>
        <pc:spChg chg="add mod">
          <ac:chgData name="Waight, Nicola" userId="2ea8156d-9d1d-42fa-8374-cbf8d93437e1" providerId="ADAL" clId="{228C9EDA-6FE2-46DF-B29D-71ED193488E7}" dt="2021-01-19T20:34:31.829" v="939" actId="20577"/>
          <ac:spMkLst>
            <pc:docMk/>
            <pc:sldMk cId="744764412" sldId="257"/>
            <ac:spMk id="7" creationId="{657867C8-B757-405C-B756-E42D9CE394C5}"/>
          </ac:spMkLst>
        </pc:spChg>
        <pc:picChg chg="add mod ord">
          <ac:chgData name="Waight, Nicola" userId="2ea8156d-9d1d-42fa-8374-cbf8d93437e1" providerId="ADAL" clId="{228C9EDA-6FE2-46DF-B29D-71ED193488E7}" dt="2021-01-19T20:37:50.238" v="951" actId="1076"/>
          <ac:picMkLst>
            <pc:docMk/>
            <pc:sldMk cId="744764412" sldId="257"/>
            <ac:picMk id="5" creationId="{B9282835-FCF4-4806-B247-8B1137F936ED}"/>
          </ac:picMkLst>
        </pc:picChg>
      </pc:sldChg>
      <pc:sldChg chg="addSp modSp new mod">
        <pc:chgData name="Waight, Nicola" userId="2ea8156d-9d1d-42fa-8374-cbf8d93437e1" providerId="ADAL" clId="{228C9EDA-6FE2-46DF-B29D-71ED193488E7}" dt="2021-01-19T20:37:40.958" v="949" actId="1440"/>
        <pc:sldMkLst>
          <pc:docMk/>
          <pc:sldMk cId="3954419816" sldId="258"/>
        </pc:sldMkLst>
        <pc:spChg chg="mod">
          <ac:chgData name="Waight, Nicola" userId="2ea8156d-9d1d-42fa-8374-cbf8d93437e1" providerId="ADAL" clId="{228C9EDA-6FE2-46DF-B29D-71ED193488E7}" dt="2021-01-19T20:34:51.345" v="940" actId="1076"/>
          <ac:spMkLst>
            <pc:docMk/>
            <pc:sldMk cId="3954419816" sldId="258"/>
            <ac:spMk id="2" creationId="{B329F169-C90F-49B6-8F50-0D318D76CD4C}"/>
          </ac:spMkLst>
        </pc:spChg>
        <pc:spChg chg="mod">
          <ac:chgData name="Waight, Nicola" userId="2ea8156d-9d1d-42fa-8374-cbf8d93437e1" providerId="ADAL" clId="{228C9EDA-6FE2-46DF-B29D-71ED193488E7}" dt="2021-01-19T20:18:28.793" v="436"/>
          <ac:spMkLst>
            <pc:docMk/>
            <pc:sldMk cId="3954419816" sldId="258"/>
            <ac:spMk id="3" creationId="{7501344A-AAFE-4302-B002-A29F3DA403DF}"/>
          </ac:spMkLst>
        </pc:spChg>
        <pc:picChg chg="add mod">
          <ac:chgData name="Waight, Nicola" userId="2ea8156d-9d1d-42fa-8374-cbf8d93437e1" providerId="ADAL" clId="{228C9EDA-6FE2-46DF-B29D-71ED193488E7}" dt="2021-01-19T20:37:40.958" v="949" actId="1440"/>
          <ac:picMkLst>
            <pc:docMk/>
            <pc:sldMk cId="3954419816" sldId="258"/>
            <ac:picMk id="5" creationId="{A98EB161-8A49-41F3-8072-22C261613EB2}"/>
          </ac:picMkLst>
        </pc:picChg>
        <pc:picChg chg="add mod">
          <ac:chgData name="Waight, Nicola" userId="2ea8156d-9d1d-42fa-8374-cbf8d93437e1" providerId="ADAL" clId="{228C9EDA-6FE2-46DF-B29D-71ED193488E7}" dt="2021-01-19T20:37:16.701" v="948" actId="1076"/>
          <ac:picMkLst>
            <pc:docMk/>
            <pc:sldMk cId="3954419816" sldId="258"/>
            <ac:picMk id="7" creationId="{DEBD1259-D82D-4A3C-80B0-A3AEBE69904B}"/>
          </ac:picMkLst>
        </pc:picChg>
      </pc:sldChg>
      <pc:sldChg chg="addSp delSp modSp new mod setBg">
        <pc:chgData name="Waight, Nicola" userId="2ea8156d-9d1d-42fa-8374-cbf8d93437e1" providerId="ADAL" clId="{228C9EDA-6FE2-46DF-B29D-71ED193488E7}" dt="2021-01-19T20:21:53.565" v="539"/>
        <pc:sldMkLst>
          <pc:docMk/>
          <pc:sldMk cId="437095110" sldId="259"/>
        </pc:sldMkLst>
        <pc:spChg chg="mod">
          <ac:chgData name="Waight, Nicola" userId="2ea8156d-9d1d-42fa-8374-cbf8d93437e1" providerId="ADAL" clId="{228C9EDA-6FE2-46DF-B29D-71ED193488E7}" dt="2021-01-19T20:21:03.502" v="538" actId="26606"/>
          <ac:spMkLst>
            <pc:docMk/>
            <pc:sldMk cId="437095110" sldId="259"/>
            <ac:spMk id="2" creationId="{392377BE-06B0-47EA-B499-4A2CF96EE20A}"/>
          </ac:spMkLst>
        </pc:spChg>
        <pc:spChg chg="del mod">
          <ac:chgData name="Waight, Nicola" userId="2ea8156d-9d1d-42fa-8374-cbf8d93437e1" providerId="ADAL" clId="{228C9EDA-6FE2-46DF-B29D-71ED193488E7}" dt="2021-01-19T20:21:03.502" v="538" actId="26606"/>
          <ac:spMkLst>
            <pc:docMk/>
            <pc:sldMk cId="437095110" sldId="259"/>
            <ac:spMk id="3" creationId="{81802238-4CB9-4E9D-BD3E-CE22F5584AC8}"/>
          </ac:spMkLst>
        </pc:spChg>
        <pc:spChg chg="add">
          <ac:chgData name="Waight, Nicola" userId="2ea8156d-9d1d-42fa-8374-cbf8d93437e1" providerId="ADAL" clId="{228C9EDA-6FE2-46DF-B29D-71ED193488E7}" dt="2021-01-19T20:21:03.502" v="538" actId="26606"/>
          <ac:spMkLst>
            <pc:docMk/>
            <pc:sldMk cId="437095110" sldId="259"/>
            <ac:spMk id="9" creationId="{9F4444CE-BC8D-4D61-B303-4C05614E62AB}"/>
          </ac:spMkLst>
        </pc:spChg>
        <pc:spChg chg="add">
          <ac:chgData name="Waight, Nicola" userId="2ea8156d-9d1d-42fa-8374-cbf8d93437e1" providerId="ADAL" clId="{228C9EDA-6FE2-46DF-B29D-71ED193488E7}" dt="2021-01-19T20:21:03.502" v="538" actId="26606"/>
          <ac:spMkLst>
            <pc:docMk/>
            <pc:sldMk cId="437095110" sldId="259"/>
            <ac:spMk id="11" creationId="{73772B81-181F-48B7-8826-4D9686D15DF5}"/>
          </ac:spMkLst>
        </pc:spChg>
        <pc:spChg chg="add">
          <ac:chgData name="Waight, Nicola" userId="2ea8156d-9d1d-42fa-8374-cbf8d93437e1" providerId="ADAL" clId="{228C9EDA-6FE2-46DF-B29D-71ED193488E7}" dt="2021-01-19T20:21:03.502" v="538" actId="26606"/>
          <ac:spMkLst>
            <pc:docMk/>
            <pc:sldMk cId="437095110" sldId="259"/>
            <ac:spMk id="13" creationId="{B2205F6E-03C6-4E92-877C-E2482F6599AA}"/>
          </ac:spMkLst>
        </pc:spChg>
        <pc:graphicFrameChg chg="add mod">
          <ac:chgData name="Waight, Nicola" userId="2ea8156d-9d1d-42fa-8374-cbf8d93437e1" providerId="ADAL" clId="{228C9EDA-6FE2-46DF-B29D-71ED193488E7}" dt="2021-01-19T20:21:53.565" v="539"/>
          <ac:graphicFrameMkLst>
            <pc:docMk/>
            <pc:sldMk cId="437095110" sldId="259"/>
            <ac:graphicFrameMk id="5" creationId="{53AD6C81-610F-4248-87C1-3B6FFF178FD7}"/>
          </ac:graphicFrameMkLst>
        </pc:graphicFrameChg>
      </pc:sldChg>
      <pc:sldChg chg="addSp delSp modSp new mod setBg">
        <pc:chgData name="Waight, Nicola" userId="2ea8156d-9d1d-42fa-8374-cbf8d93437e1" providerId="ADAL" clId="{228C9EDA-6FE2-46DF-B29D-71ED193488E7}" dt="2021-01-19T20:24:18.495" v="599"/>
        <pc:sldMkLst>
          <pc:docMk/>
          <pc:sldMk cId="292386496" sldId="260"/>
        </pc:sldMkLst>
        <pc:spChg chg="mod">
          <ac:chgData name="Waight, Nicola" userId="2ea8156d-9d1d-42fa-8374-cbf8d93437e1" providerId="ADAL" clId="{228C9EDA-6FE2-46DF-B29D-71ED193488E7}" dt="2021-01-19T20:23:18.049" v="598" actId="26606"/>
          <ac:spMkLst>
            <pc:docMk/>
            <pc:sldMk cId="292386496" sldId="260"/>
            <ac:spMk id="2" creationId="{FBD8B6FE-6907-43D1-969E-852EF46AC592}"/>
          </ac:spMkLst>
        </pc:spChg>
        <pc:spChg chg="del mod">
          <ac:chgData name="Waight, Nicola" userId="2ea8156d-9d1d-42fa-8374-cbf8d93437e1" providerId="ADAL" clId="{228C9EDA-6FE2-46DF-B29D-71ED193488E7}" dt="2021-01-19T20:23:18.049" v="598" actId="26606"/>
          <ac:spMkLst>
            <pc:docMk/>
            <pc:sldMk cId="292386496" sldId="260"/>
            <ac:spMk id="3" creationId="{BBDD272C-078B-4950-A77C-816A0F4076FE}"/>
          </ac:spMkLst>
        </pc:spChg>
        <pc:spChg chg="add">
          <ac:chgData name="Waight, Nicola" userId="2ea8156d-9d1d-42fa-8374-cbf8d93437e1" providerId="ADAL" clId="{228C9EDA-6FE2-46DF-B29D-71ED193488E7}" dt="2021-01-19T20:23:18.049" v="598" actId="26606"/>
          <ac:spMkLst>
            <pc:docMk/>
            <pc:sldMk cId="292386496" sldId="260"/>
            <ac:spMk id="9" creationId="{9F4444CE-BC8D-4D61-B303-4C05614E62AB}"/>
          </ac:spMkLst>
        </pc:spChg>
        <pc:spChg chg="add">
          <ac:chgData name="Waight, Nicola" userId="2ea8156d-9d1d-42fa-8374-cbf8d93437e1" providerId="ADAL" clId="{228C9EDA-6FE2-46DF-B29D-71ED193488E7}" dt="2021-01-19T20:23:18.049" v="598" actId="26606"/>
          <ac:spMkLst>
            <pc:docMk/>
            <pc:sldMk cId="292386496" sldId="260"/>
            <ac:spMk id="11" creationId="{73772B81-181F-48B7-8826-4D9686D15DF5}"/>
          </ac:spMkLst>
        </pc:spChg>
        <pc:spChg chg="add">
          <ac:chgData name="Waight, Nicola" userId="2ea8156d-9d1d-42fa-8374-cbf8d93437e1" providerId="ADAL" clId="{228C9EDA-6FE2-46DF-B29D-71ED193488E7}" dt="2021-01-19T20:23:18.049" v="598" actId="26606"/>
          <ac:spMkLst>
            <pc:docMk/>
            <pc:sldMk cId="292386496" sldId="260"/>
            <ac:spMk id="13" creationId="{B2205F6E-03C6-4E92-877C-E2482F6599AA}"/>
          </ac:spMkLst>
        </pc:spChg>
        <pc:graphicFrameChg chg="add mod">
          <ac:chgData name="Waight, Nicola" userId="2ea8156d-9d1d-42fa-8374-cbf8d93437e1" providerId="ADAL" clId="{228C9EDA-6FE2-46DF-B29D-71ED193488E7}" dt="2021-01-19T20:24:18.495" v="599"/>
          <ac:graphicFrameMkLst>
            <pc:docMk/>
            <pc:sldMk cId="292386496" sldId="260"/>
            <ac:graphicFrameMk id="5" creationId="{C574A025-D4C8-4F2D-BD3A-CE380C6D43A0}"/>
          </ac:graphicFrameMkLst>
        </pc:graphicFrameChg>
      </pc:sldChg>
      <pc:sldChg chg="addSp delSp modSp new mod setBg">
        <pc:chgData name="Waight, Nicola" userId="2ea8156d-9d1d-42fa-8374-cbf8d93437e1" providerId="ADAL" clId="{228C9EDA-6FE2-46DF-B29D-71ED193488E7}" dt="2021-01-19T20:31:36.677" v="908" actId="26606"/>
        <pc:sldMkLst>
          <pc:docMk/>
          <pc:sldMk cId="4247575722" sldId="261"/>
        </pc:sldMkLst>
        <pc:spChg chg="mod">
          <ac:chgData name="Waight, Nicola" userId="2ea8156d-9d1d-42fa-8374-cbf8d93437e1" providerId="ADAL" clId="{228C9EDA-6FE2-46DF-B29D-71ED193488E7}" dt="2021-01-19T20:25:11.127" v="640" actId="26606"/>
          <ac:spMkLst>
            <pc:docMk/>
            <pc:sldMk cId="4247575722" sldId="261"/>
            <ac:spMk id="2" creationId="{E16818C7-705E-4247-8BC3-E287030A24C6}"/>
          </ac:spMkLst>
        </pc:spChg>
        <pc:spChg chg="del mod">
          <ac:chgData name="Waight, Nicola" userId="2ea8156d-9d1d-42fa-8374-cbf8d93437e1" providerId="ADAL" clId="{228C9EDA-6FE2-46DF-B29D-71ED193488E7}" dt="2021-01-19T20:25:11.127" v="640" actId="26606"/>
          <ac:spMkLst>
            <pc:docMk/>
            <pc:sldMk cId="4247575722" sldId="261"/>
            <ac:spMk id="3" creationId="{806E1722-9393-45A9-BECC-D4289D053ED1}"/>
          </ac:spMkLst>
        </pc:spChg>
        <pc:spChg chg="add del">
          <ac:chgData name="Waight, Nicola" userId="2ea8156d-9d1d-42fa-8374-cbf8d93437e1" providerId="ADAL" clId="{228C9EDA-6FE2-46DF-B29D-71ED193488E7}" dt="2021-01-19T20:31:36.677" v="908" actId="26606"/>
          <ac:spMkLst>
            <pc:docMk/>
            <pc:sldMk cId="4247575722" sldId="261"/>
            <ac:spMk id="9" creationId="{9F4444CE-BC8D-4D61-B303-4C05614E62AB}"/>
          </ac:spMkLst>
        </pc:spChg>
        <pc:spChg chg="add del">
          <ac:chgData name="Waight, Nicola" userId="2ea8156d-9d1d-42fa-8374-cbf8d93437e1" providerId="ADAL" clId="{228C9EDA-6FE2-46DF-B29D-71ED193488E7}" dt="2021-01-19T20:31:36.677" v="908" actId="26606"/>
          <ac:spMkLst>
            <pc:docMk/>
            <pc:sldMk cId="4247575722" sldId="261"/>
            <ac:spMk id="11" creationId="{73772B81-181F-48B7-8826-4D9686D15DF5}"/>
          </ac:spMkLst>
        </pc:spChg>
        <pc:spChg chg="add del">
          <ac:chgData name="Waight, Nicola" userId="2ea8156d-9d1d-42fa-8374-cbf8d93437e1" providerId="ADAL" clId="{228C9EDA-6FE2-46DF-B29D-71ED193488E7}" dt="2021-01-19T20:31:36.677" v="908" actId="26606"/>
          <ac:spMkLst>
            <pc:docMk/>
            <pc:sldMk cId="4247575722" sldId="261"/>
            <ac:spMk id="13" creationId="{B2205F6E-03C6-4E92-877C-E2482F6599AA}"/>
          </ac:spMkLst>
        </pc:spChg>
        <pc:spChg chg="add">
          <ac:chgData name="Waight, Nicola" userId="2ea8156d-9d1d-42fa-8374-cbf8d93437e1" providerId="ADAL" clId="{228C9EDA-6FE2-46DF-B29D-71ED193488E7}" dt="2021-01-19T20:31:36.677" v="908" actId="26606"/>
          <ac:spMkLst>
            <pc:docMk/>
            <pc:sldMk cId="4247575722" sldId="261"/>
            <ac:spMk id="18" creationId="{9F4444CE-BC8D-4D61-B303-4C05614E62AB}"/>
          </ac:spMkLst>
        </pc:spChg>
        <pc:spChg chg="add">
          <ac:chgData name="Waight, Nicola" userId="2ea8156d-9d1d-42fa-8374-cbf8d93437e1" providerId="ADAL" clId="{228C9EDA-6FE2-46DF-B29D-71ED193488E7}" dt="2021-01-19T20:31:36.677" v="908" actId="26606"/>
          <ac:spMkLst>
            <pc:docMk/>
            <pc:sldMk cId="4247575722" sldId="261"/>
            <ac:spMk id="20" creationId="{73772B81-181F-48B7-8826-4D9686D15DF5}"/>
          </ac:spMkLst>
        </pc:spChg>
        <pc:spChg chg="add">
          <ac:chgData name="Waight, Nicola" userId="2ea8156d-9d1d-42fa-8374-cbf8d93437e1" providerId="ADAL" clId="{228C9EDA-6FE2-46DF-B29D-71ED193488E7}" dt="2021-01-19T20:31:36.677" v="908" actId="26606"/>
          <ac:spMkLst>
            <pc:docMk/>
            <pc:sldMk cId="4247575722" sldId="261"/>
            <ac:spMk id="22" creationId="{B2205F6E-03C6-4E92-877C-E2482F6599AA}"/>
          </ac:spMkLst>
        </pc:spChg>
        <pc:graphicFrameChg chg="add mod modGraphic">
          <ac:chgData name="Waight, Nicola" userId="2ea8156d-9d1d-42fa-8374-cbf8d93437e1" providerId="ADAL" clId="{228C9EDA-6FE2-46DF-B29D-71ED193488E7}" dt="2021-01-19T20:31:36.677" v="908" actId="26606"/>
          <ac:graphicFrameMkLst>
            <pc:docMk/>
            <pc:sldMk cId="4247575722" sldId="261"/>
            <ac:graphicFrameMk id="5" creationId="{B52F9336-5373-4E3F-A2B3-2ADCE3F2A1C9}"/>
          </ac:graphicFrameMkLst>
        </pc:graphicFrameChg>
      </pc:sldChg>
      <pc:sldChg chg="addSp delSp modSp new mod setBg">
        <pc:chgData name="Waight, Nicola" userId="2ea8156d-9d1d-42fa-8374-cbf8d93437e1" providerId="ADAL" clId="{228C9EDA-6FE2-46DF-B29D-71ED193488E7}" dt="2021-01-19T20:33:25.072" v="911" actId="26606"/>
        <pc:sldMkLst>
          <pc:docMk/>
          <pc:sldMk cId="2961509847" sldId="262"/>
        </pc:sldMkLst>
        <pc:spChg chg="mod">
          <ac:chgData name="Waight, Nicola" userId="2ea8156d-9d1d-42fa-8374-cbf8d93437e1" providerId="ADAL" clId="{228C9EDA-6FE2-46DF-B29D-71ED193488E7}" dt="2021-01-19T20:27:37.522" v="813" actId="26606"/>
          <ac:spMkLst>
            <pc:docMk/>
            <pc:sldMk cId="2961509847" sldId="262"/>
            <ac:spMk id="2" creationId="{2AF3ED7B-9764-4E3D-9897-A2F5F88E2E22}"/>
          </ac:spMkLst>
        </pc:spChg>
        <pc:spChg chg="del mod">
          <ac:chgData name="Waight, Nicola" userId="2ea8156d-9d1d-42fa-8374-cbf8d93437e1" providerId="ADAL" clId="{228C9EDA-6FE2-46DF-B29D-71ED193488E7}" dt="2021-01-19T20:27:37.522" v="813" actId="26606"/>
          <ac:spMkLst>
            <pc:docMk/>
            <pc:sldMk cId="2961509847" sldId="262"/>
            <ac:spMk id="3" creationId="{BC1D9C32-937B-4FA3-BDF8-4C78E1660153}"/>
          </ac:spMkLst>
        </pc:spChg>
        <pc:spChg chg="add del">
          <ac:chgData name="Waight, Nicola" userId="2ea8156d-9d1d-42fa-8374-cbf8d93437e1" providerId="ADAL" clId="{228C9EDA-6FE2-46DF-B29D-71ED193488E7}" dt="2021-01-19T20:31:56.278" v="909" actId="26606"/>
          <ac:spMkLst>
            <pc:docMk/>
            <pc:sldMk cId="2961509847" sldId="262"/>
            <ac:spMk id="9" creationId="{9F4444CE-BC8D-4D61-B303-4C05614E62AB}"/>
          </ac:spMkLst>
        </pc:spChg>
        <pc:spChg chg="add del">
          <ac:chgData name="Waight, Nicola" userId="2ea8156d-9d1d-42fa-8374-cbf8d93437e1" providerId="ADAL" clId="{228C9EDA-6FE2-46DF-B29D-71ED193488E7}" dt="2021-01-19T20:31:56.278" v="909" actId="26606"/>
          <ac:spMkLst>
            <pc:docMk/>
            <pc:sldMk cId="2961509847" sldId="262"/>
            <ac:spMk id="11" creationId="{73772B81-181F-48B7-8826-4D9686D15DF5}"/>
          </ac:spMkLst>
        </pc:spChg>
        <pc:spChg chg="add del">
          <ac:chgData name="Waight, Nicola" userId="2ea8156d-9d1d-42fa-8374-cbf8d93437e1" providerId="ADAL" clId="{228C9EDA-6FE2-46DF-B29D-71ED193488E7}" dt="2021-01-19T20:31:56.278" v="909" actId="26606"/>
          <ac:spMkLst>
            <pc:docMk/>
            <pc:sldMk cId="2961509847" sldId="262"/>
            <ac:spMk id="13" creationId="{B2205F6E-03C6-4E92-877C-E2482F6599AA}"/>
          </ac:spMkLst>
        </pc:spChg>
        <pc:spChg chg="add del">
          <ac:chgData name="Waight, Nicola" userId="2ea8156d-9d1d-42fa-8374-cbf8d93437e1" providerId="ADAL" clId="{228C9EDA-6FE2-46DF-B29D-71ED193488E7}" dt="2021-01-19T20:33:25.072" v="911" actId="26606"/>
          <ac:spMkLst>
            <pc:docMk/>
            <pc:sldMk cId="2961509847" sldId="262"/>
            <ac:spMk id="18" creationId="{9F4444CE-BC8D-4D61-B303-4C05614E62AB}"/>
          </ac:spMkLst>
        </pc:spChg>
        <pc:spChg chg="add del">
          <ac:chgData name="Waight, Nicola" userId="2ea8156d-9d1d-42fa-8374-cbf8d93437e1" providerId="ADAL" clId="{228C9EDA-6FE2-46DF-B29D-71ED193488E7}" dt="2021-01-19T20:33:25.072" v="911" actId="26606"/>
          <ac:spMkLst>
            <pc:docMk/>
            <pc:sldMk cId="2961509847" sldId="262"/>
            <ac:spMk id="20" creationId="{73772B81-181F-48B7-8826-4D9686D15DF5}"/>
          </ac:spMkLst>
        </pc:spChg>
        <pc:spChg chg="add del">
          <ac:chgData name="Waight, Nicola" userId="2ea8156d-9d1d-42fa-8374-cbf8d93437e1" providerId="ADAL" clId="{228C9EDA-6FE2-46DF-B29D-71ED193488E7}" dt="2021-01-19T20:33:25.072" v="911" actId="26606"/>
          <ac:spMkLst>
            <pc:docMk/>
            <pc:sldMk cId="2961509847" sldId="262"/>
            <ac:spMk id="22" creationId="{B2205F6E-03C6-4E92-877C-E2482F6599AA}"/>
          </ac:spMkLst>
        </pc:spChg>
        <pc:spChg chg="add">
          <ac:chgData name="Waight, Nicola" userId="2ea8156d-9d1d-42fa-8374-cbf8d93437e1" providerId="ADAL" clId="{228C9EDA-6FE2-46DF-B29D-71ED193488E7}" dt="2021-01-19T20:33:25.072" v="911" actId="26606"/>
          <ac:spMkLst>
            <pc:docMk/>
            <pc:sldMk cId="2961509847" sldId="262"/>
            <ac:spMk id="27" creationId="{9F4444CE-BC8D-4D61-B303-4C05614E62AB}"/>
          </ac:spMkLst>
        </pc:spChg>
        <pc:spChg chg="add">
          <ac:chgData name="Waight, Nicola" userId="2ea8156d-9d1d-42fa-8374-cbf8d93437e1" providerId="ADAL" clId="{228C9EDA-6FE2-46DF-B29D-71ED193488E7}" dt="2021-01-19T20:33:25.072" v="911" actId="26606"/>
          <ac:spMkLst>
            <pc:docMk/>
            <pc:sldMk cId="2961509847" sldId="262"/>
            <ac:spMk id="29" creationId="{73772B81-181F-48B7-8826-4D9686D15DF5}"/>
          </ac:spMkLst>
        </pc:spChg>
        <pc:spChg chg="add">
          <ac:chgData name="Waight, Nicola" userId="2ea8156d-9d1d-42fa-8374-cbf8d93437e1" providerId="ADAL" clId="{228C9EDA-6FE2-46DF-B29D-71ED193488E7}" dt="2021-01-19T20:33:25.072" v="911" actId="26606"/>
          <ac:spMkLst>
            <pc:docMk/>
            <pc:sldMk cId="2961509847" sldId="262"/>
            <ac:spMk id="31" creationId="{B2205F6E-03C6-4E92-877C-E2482F6599AA}"/>
          </ac:spMkLst>
        </pc:spChg>
        <pc:graphicFrameChg chg="add mod modGraphic">
          <ac:chgData name="Waight, Nicola" userId="2ea8156d-9d1d-42fa-8374-cbf8d93437e1" providerId="ADAL" clId="{228C9EDA-6FE2-46DF-B29D-71ED193488E7}" dt="2021-01-19T20:33:25.072" v="911" actId="26606"/>
          <ac:graphicFrameMkLst>
            <pc:docMk/>
            <pc:sldMk cId="2961509847" sldId="262"/>
            <ac:graphicFrameMk id="5" creationId="{06CA054D-A50C-4536-9039-29808CB760BD}"/>
          </ac:graphicFrameMkLst>
        </pc:graphicFrameChg>
      </pc:sldChg>
      <pc:sldChg chg="addSp delSp modSp new mod setBg">
        <pc:chgData name="Waight, Nicola" userId="2ea8156d-9d1d-42fa-8374-cbf8d93437e1" providerId="ADAL" clId="{228C9EDA-6FE2-46DF-B29D-71ED193488E7}" dt="2021-01-19T20:30:52.762" v="907"/>
        <pc:sldMkLst>
          <pc:docMk/>
          <pc:sldMk cId="2110595821" sldId="263"/>
        </pc:sldMkLst>
        <pc:spChg chg="mod">
          <ac:chgData name="Waight, Nicola" userId="2ea8156d-9d1d-42fa-8374-cbf8d93437e1" providerId="ADAL" clId="{228C9EDA-6FE2-46DF-B29D-71ED193488E7}" dt="2021-01-19T20:30:28.190" v="906" actId="26606"/>
          <ac:spMkLst>
            <pc:docMk/>
            <pc:sldMk cId="2110595821" sldId="263"/>
            <ac:spMk id="2" creationId="{E8B75E87-6C5E-4019-9CF1-1A7D2BB1E453}"/>
          </ac:spMkLst>
        </pc:spChg>
        <pc:spChg chg="del mod">
          <ac:chgData name="Waight, Nicola" userId="2ea8156d-9d1d-42fa-8374-cbf8d93437e1" providerId="ADAL" clId="{228C9EDA-6FE2-46DF-B29D-71ED193488E7}" dt="2021-01-19T20:30:28.190" v="906" actId="26606"/>
          <ac:spMkLst>
            <pc:docMk/>
            <pc:sldMk cId="2110595821" sldId="263"/>
            <ac:spMk id="3" creationId="{782CD380-2EEC-406E-9EF2-B75C844661B3}"/>
          </ac:spMkLst>
        </pc:spChg>
        <pc:spChg chg="add">
          <ac:chgData name="Waight, Nicola" userId="2ea8156d-9d1d-42fa-8374-cbf8d93437e1" providerId="ADAL" clId="{228C9EDA-6FE2-46DF-B29D-71ED193488E7}" dt="2021-01-19T20:30:28.190" v="906" actId="26606"/>
          <ac:spMkLst>
            <pc:docMk/>
            <pc:sldMk cId="2110595821" sldId="263"/>
            <ac:spMk id="9" creationId="{9F4444CE-BC8D-4D61-B303-4C05614E62AB}"/>
          </ac:spMkLst>
        </pc:spChg>
        <pc:spChg chg="add">
          <ac:chgData name="Waight, Nicola" userId="2ea8156d-9d1d-42fa-8374-cbf8d93437e1" providerId="ADAL" clId="{228C9EDA-6FE2-46DF-B29D-71ED193488E7}" dt="2021-01-19T20:30:28.190" v="906" actId="26606"/>
          <ac:spMkLst>
            <pc:docMk/>
            <pc:sldMk cId="2110595821" sldId="263"/>
            <ac:spMk id="11" creationId="{73772B81-181F-48B7-8826-4D9686D15DF5}"/>
          </ac:spMkLst>
        </pc:spChg>
        <pc:spChg chg="add">
          <ac:chgData name="Waight, Nicola" userId="2ea8156d-9d1d-42fa-8374-cbf8d93437e1" providerId="ADAL" clId="{228C9EDA-6FE2-46DF-B29D-71ED193488E7}" dt="2021-01-19T20:30:28.190" v="906" actId="26606"/>
          <ac:spMkLst>
            <pc:docMk/>
            <pc:sldMk cId="2110595821" sldId="263"/>
            <ac:spMk id="13" creationId="{B2205F6E-03C6-4E92-877C-E2482F6599AA}"/>
          </ac:spMkLst>
        </pc:spChg>
        <pc:graphicFrameChg chg="add mod">
          <ac:chgData name="Waight, Nicola" userId="2ea8156d-9d1d-42fa-8374-cbf8d93437e1" providerId="ADAL" clId="{228C9EDA-6FE2-46DF-B29D-71ED193488E7}" dt="2021-01-19T20:30:52.762" v="907"/>
          <ac:graphicFrameMkLst>
            <pc:docMk/>
            <pc:sldMk cId="2110595821" sldId="263"/>
            <ac:graphicFrameMk id="5" creationId="{FE071C52-DF2E-4AEB-BC5D-9B67959E4678}"/>
          </ac:graphicFrameMkLst>
        </pc:graphicFrameChg>
      </pc:sldChg>
      <pc:sldChg chg="addSp modSp new mod setBg">
        <pc:chgData name="Waight, Nicola" userId="2ea8156d-9d1d-42fa-8374-cbf8d93437e1" providerId="ADAL" clId="{228C9EDA-6FE2-46DF-B29D-71ED193488E7}" dt="2021-01-19T20:42:02.035" v="1285" actId="1440"/>
        <pc:sldMkLst>
          <pc:docMk/>
          <pc:sldMk cId="4131467648" sldId="264"/>
        </pc:sldMkLst>
        <pc:spChg chg="mod">
          <ac:chgData name="Waight, Nicola" userId="2ea8156d-9d1d-42fa-8374-cbf8d93437e1" providerId="ADAL" clId="{228C9EDA-6FE2-46DF-B29D-71ED193488E7}" dt="2021-01-19T20:41:51.893" v="1284" actId="26606"/>
          <ac:spMkLst>
            <pc:docMk/>
            <pc:sldMk cId="4131467648" sldId="264"/>
            <ac:spMk id="2" creationId="{BB6BC335-CE57-4043-89CD-5C6BA525F8E3}"/>
          </ac:spMkLst>
        </pc:spChg>
        <pc:spChg chg="mod">
          <ac:chgData name="Waight, Nicola" userId="2ea8156d-9d1d-42fa-8374-cbf8d93437e1" providerId="ADAL" clId="{228C9EDA-6FE2-46DF-B29D-71ED193488E7}" dt="2021-01-19T20:41:51.893" v="1284" actId="26606"/>
          <ac:spMkLst>
            <pc:docMk/>
            <pc:sldMk cId="4131467648" sldId="264"/>
            <ac:spMk id="3" creationId="{AC4881B4-4D36-43C5-99D9-028EF20366E7}"/>
          </ac:spMkLst>
        </pc:spChg>
        <pc:picChg chg="add mod">
          <ac:chgData name="Waight, Nicola" userId="2ea8156d-9d1d-42fa-8374-cbf8d93437e1" providerId="ADAL" clId="{228C9EDA-6FE2-46DF-B29D-71ED193488E7}" dt="2021-01-19T20:42:02.035" v="1285" actId="1440"/>
          <ac:picMkLst>
            <pc:docMk/>
            <pc:sldMk cId="4131467648" sldId="264"/>
            <ac:picMk id="5" creationId="{0B05ABDE-4E61-43B3-99E2-AF6FFDE75A01}"/>
          </ac:picMkLst>
        </pc:picChg>
      </pc:sldChg>
      <pc:sldChg chg="modSp new mod">
        <pc:chgData name="Waight, Nicola" userId="2ea8156d-9d1d-42fa-8374-cbf8d93437e1" providerId="ADAL" clId="{228C9EDA-6FE2-46DF-B29D-71ED193488E7}" dt="2021-01-19T21:11:24.893" v="2281" actId="6549"/>
        <pc:sldMkLst>
          <pc:docMk/>
          <pc:sldMk cId="3268583560" sldId="265"/>
        </pc:sldMkLst>
        <pc:spChg chg="mod">
          <ac:chgData name="Waight, Nicola" userId="2ea8156d-9d1d-42fa-8374-cbf8d93437e1" providerId="ADAL" clId="{228C9EDA-6FE2-46DF-B29D-71ED193488E7}" dt="2021-01-19T20:40:45.574" v="1281" actId="20577"/>
          <ac:spMkLst>
            <pc:docMk/>
            <pc:sldMk cId="3268583560" sldId="265"/>
            <ac:spMk id="2" creationId="{E3246848-2AA7-4ECD-AC26-85B3D3D1190A}"/>
          </ac:spMkLst>
        </pc:spChg>
        <pc:spChg chg="mod">
          <ac:chgData name="Waight, Nicola" userId="2ea8156d-9d1d-42fa-8374-cbf8d93437e1" providerId="ADAL" clId="{228C9EDA-6FE2-46DF-B29D-71ED193488E7}" dt="2021-01-19T21:11:24.893" v="2281" actId="6549"/>
          <ac:spMkLst>
            <pc:docMk/>
            <pc:sldMk cId="3268583560" sldId="265"/>
            <ac:spMk id="3" creationId="{A767197F-C41D-4BE1-AC6F-15DFB936A0C8}"/>
          </ac:spMkLst>
        </pc:spChg>
      </pc:sldChg>
      <pc:sldChg chg="addSp modSp new mod ord setBg">
        <pc:chgData name="Waight, Nicola" userId="2ea8156d-9d1d-42fa-8374-cbf8d93437e1" providerId="ADAL" clId="{228C9EDA-6FE2-46DF-B29D-71ED193488E7}" dt="2021-01-19T21:17:59.857" v="2730" actId="403"/>
        <pc:sldMkLst>
          <pc:docMk/>
          <pc:sldMk cId="4265547775" sldId="266"/>
        </pc:sldMkLst>
        <pc:spChg chg="mod">
          <ac:chgData name="Waight, Nicola" userId="2ea8156d-9d1d-42fa-8374-cbf8d93437e1" providerId="ADAL" clId="{228C9EDA-6FE2-46DF-B29D-71ED193488E7}" dt="2021-01-19T21:17:48.264" v="2726" actId="26606"/>
          <ac:spMkLst>
            <pc:docMk/>
            <pc:sldMk cId="4265547775" sldId="266"/>
            <ac:spMk id="2" creationId="{DEE821C6-50EE-4B4D-9E9E-D498EBD8DEAA}"/>
          </ac:spMkLst>
        </pc:spChg>
        <pc:spChg chg="mod">
          <ac:chgData name="Waight, Nicola" userId="2ea8156d-9d1d-42fa-8374-cbf8d93437e1" providerId="ADAL" clId="{228C9EDA-6FE2-46DF-B29D-71ED193488E7}" dt="2021-01-19T21:17:59.857" v="2730" actId="403"/>
          <ac:spMkLst>
            <pc:docMk/>
            <pc:sldMk cId="4265547775" sldId="266"/>
            <ac:spMk id="3" creationId="{F2CF8688-5136-4DE7-8096-B5113CDE8CDD}"/>
          </ac:spMkLst>
        </pc:spChg>
        <pc:cxnChg chg="add">
          <ac:chgData name="Waight, Nicola" userId="2ea8156d-9d1d-42fa-8374-cbf8d93437e1" providerId="ADAL" clId="{228C9EDA-6FE2-46DF-B29D-71ED193488E7}" dt="2021-01-19T21:17:48.264" v="2726" actId="26606"/>
          <ac:cxnSpMkLst>
            <pc:docMk/>
            <pc:sldMk cId="4265547775" sldId="266"/>
            <ac:cxnSpMk id="8" creationId="{0B5F7E3B-C5F1-40E0-A491-558BAFBC1127}"/>
          </ac:cxnSpMkLst>
        </pc:cxnChg>
      </pc:sldChg>
      <pc:sldChg chg="addSp delSp modSp new mod setBg">
        <pc:chgData name="Waight, Nicola" userId="2ea8156d-9d1d-42fa-8374-cbf8d93437e1" providerId="ADAL" clId="{228C9EDA-6FE2-46DF-B29D-71ED193488E7}" dt="2021-01-19T21:18:30.524" v="2818" actId="20577"/>
        <pc:sldMkLst>
          <pc:docMk/>
          <pc:sldMk cId="106206433" sldId="267"/>
        </pc:sldMkLst>
        <pc:spChg chg="mod">
          <ac:chgData name="Waight, Nicola" userId="2ea8156d-9d1d-42fa-8374-cbf8d93437e1" providerId="ADAL" clId="{228C9EDA-6FE2-46DF-B29D-71ED193488E7}" dt="2021-01-19T20:54:55.279" v="1667" actId="26606"/>
          <ac:spMkLst>
            <pc:docMk/>
            <pc:sldMk cId="106206433" sldId="267"/>
            <ac:spMk id="2" creationId="{69BD1197-46C7-4EA6-8409-3B7CE5D2297F}"/>
          </ac:spMkLst>
        </pc:spChg>
        <pc:spChg chg="mod">
          <ac:chgData name="Waight, Nicola" userId="2ea8156d-9d1d-42fa-8374-cbf8d93437e1" providerId="ADAL" clId="{228C9EDA-6FE2-46DF-B29D-71ED193488E7}" dt="2021-01-19T21:18:30.524" v="2818" actId="20577"/>
          <ac:spMkLst>
            <pc:docMk/>
            <pc:sldMk cId="106206433" sldId="267"/>
            <ac:spMk id="3" creationId="{FFD7048A-1889-47EE-B24D-3415AC6135F9}"/>
          </ac:spMkLst>
        </pc:spChg>
        <pc:spChg chg="add del">
          <ac:chgData name="Waight, Nicola" userId="2ea8156d-9d1d-42fa-8374-cbf8d93437e1" providerId="ADAL" clId="{228C9EDA-6FE2-46DF-B29D-71ED193488E7}" dt="2021-01-19T20:54:55.279" v="1667" actId="26606"/>
          <ac:spMkLst>
            <pc:docMk/>
            <pc:sldMk cId="106206433" sldId="267"/>
            <ac:spMk id="13" creationId="{E80B86A7-A1EC-475B-9166-88902B033A38}"/>
          </ac:spMkLst>
        </pc:spChg>
        <pc:spChg chg="add del">
          <ac:chgData name="Waight, Nicola" userId="2ea8156d-9d1d-42fa-8374-cbf8d93437e1" providerId="ADAL" clId="{228C9EDA-6FE2-46DF-B29D-71ED193488E7}" dt="2021-01-19T20:54:55.279" v="1667" actId="26606"/>
          <ac:spMkLst>
            <pc:docMk/>
            <pc:sldMk cId="106206433" sldId="267"/>
            <ac:spMk id="15" creationId="{C2C29CB1-9F74-4879-A6AF-AEA67B6F1F4D}"/>
          </ac:spMkLst>
        </pc:spChg>
        <pc:spChg chg="add del">
          <ac:chgData name="Waight, Nicola" userId="2ea8156d-9d1d-42fa-8374-cbf8d93437e1" providerId="ADAL" clId="{228C9EDA-6FE2-46DF-B29D-71ED193488E7}" dt="2021-01-19T20:54:55.279" v="1667" actId="26606"/>
          <ac:spMkLst>
            <pc:docMk/>
            <pc:sldMk cId="106206433" sldId="267"/>
            <ac:spMk id="17" creationId="{7E2C7115-5336-410C-AD71-0F0952A2E5A7}"/>
          </ac:spMkLst>
        </pc:spChg>
        <pc:spChg chg="add">
          <ac:chgData name="Waight, Nicola" userId="2ea8156d-9d1d-42fa-8374-cbf8d93437e1" providerId="ADAL" clId="{228C9EDA-6FE2-46DF-B29D-71ED193488E7}" dt="2021-01-19T20:54:55.279" v="1667" actId="26606"/>
          <ac:spMkLst>
            <pc:docMk/>
            <pc:sldMk cId="106206433" sldId="267"/>
            <ac:spMk id="71" creationId="{3BCB5F6A-9EB0-40B0-9D13-3023E9A20508}"/>
          </ac:spMkLst>
        </pc:spChg>
        <pc:picChg chg="add mod">
          <ac:chgData name="Waight, Nicola" userId="2ea8156d-9d1d-42fa-8374-cbf8d93437e1" providerId="ADAL" clId="{228C9EDA-6FE2-46DF-B29D-71ED193488E7}" dt="2021-01-19T20:54:55.279" v="1667" actId="26606"/>
          <ac:picMkLst>
            <pc:docMk/>
            <pc:sldMk cId="106206433" sldId="267"/>
            <ac:picMk id="2050" creationId="{7B8F74AF-0C47-408A-BF74-2ADBA92285B7}"/>
          </ac:picMkLst>
        </pc:picChg>
        <pc:cxnChg chg="add del">
          <ac:chgData name="Waight, Nicola" userId="2ea8156d-9d1d-42fa-8374-cbf8d93437e1" providerId="ADAL" clId="{228C9EDA-6FE2-46DF-B29D-71ED193488E7}" dt="2021-01-19T20:52:47.834" v="1625" actId="26606"/>
          <ac:cxnSpMkLst>
            <pc:docMk/>
            <pc:sldMk cId="106206433" sldId="267"/>
            <ac:cxnSpMk id="8" creationId="{0B5F7E3B-C5F1-40E0-A491-558BAFBC1127}"/>
          </ac:cxnSpMkLst>
        </pc:cxnChg>
      </pc:sldChg>
      <pc:sldChg chg="addSp delSp modSp new mod setBg modNotesTx">
        <pc:chgData name="Waight, Nicola" userId="2ea8156d-9d1d-42fa-8374-cbf8d93437e1" providerId="ADAL" clId="{228C9EDA-6FE2-46DF-B29D-71ED193488E7}" dt="2021-01-19T21:10:24.133" v="2273" actId="20577"/>
        <pc:sldMkLst>
          <pc:docMk/>
          <pc:sldMk cId="3325763123" sldId="268"/>
        </pc:sldMkLst>
        <pc:spChg chg="mod">
          <ac:chgData name="Waight, Nicola" userId="2ea8156d-9d1d-42fa-8374-cbf8d93437e1" providerId="ADAL" clId="{228C9EDA-6FE2-46DF-B29D-71ED193488E7}" dt="2021-01-19T21:06:56.426" v="2082" actId="26606"/>
          <ac:spMkLst>
            <pc:docMk/>
            <pc:sldMk cId="3325763123" sldId="268"/>
            <ac:spMk id="2" creationId="{3A125E6C-D003-4FED-9B8F-6530AA1002E2}"/>
          </ac:spMkLst>
        </pc:spChg>
        <pc:spChg chg="del">
          <ac:chgData name="Waight, Nicola" userId="2ea8156d-9d1d-42fa-8374-cbf8d93437e1" providerId="ADAL" clId="{228C9EDA-6FE2-46DF-B29D-71ED193488E7}" dt="2021-01-19T21:05:49.033" v="2080" actId="22"/>
          <ac:spMkLst>
            <pc:docMk/>
            <pc:sldMk cId="3325763123" sldId="268"/>
            <ac:spMk id="3" creationId="{9F9295AA-3086-48E9-AEBA-33B43F4DC3A1}"/>
          </ac:spMkLst>
        </pc:spChg>
        <pc:spChg chg="add del">
          <ac:chgData name="Waight, Nicola" userId="2ea8156d-9d1d-42fa-8374-cbf8d93437e1" providerId="ADAL" clId="{228C9EDA-6FE2-46DF-B29D-71ED193488E7}" dt="2021-01-19T21:08:33.290" v="2086" actId="931"/>
          <ac:spMkLst>
            <pc:docMk/>
            <pc:sldMk cId="3325763123" sldId="268"/>
            <ac:spMk id="9" creationId="{34903021-5FE8-4C16-AEC8-868139EFF6E3}"/>
          </ac:spMkLst>
        </pc:spChg>
        <pc:spChg chg="add">
          <ac:chgData name="Waight, Nicola" userId="2ea8156d-9d1d-42fa-8374-cbf8d93437e1" providerId="ADAL" clId="{228C9EDA-6FE2-46DF-B29D-71ED193488E7}" dt="2021-01-19T21:06:56.426" v="2082" actId="26606"/>
          <ac:spMkLst>
            <pc:docMk/>
            <pc:sldMk cId="3325763123" sldId="268"/>
            <ac:spMk id="12" creationId="{3BCB5F6A-9EB0-40B0-9D13-3023E9A20508}"/>
          </ac:spMkLst>
        </pc:spChg>
        <pc:picChg chg="add mod ord">
          <ac:chgData name="Waight, Nicola" userId="2ea8156d-9d1d-42fa-8374-cbf8d93437e1" providerId="ADAL" clId="{228C9EDA-6FE2-46DF-B29D-71ED193488E7}" dt="2021-01-19T21:06:56.426" v="2082" actId="26606"/>
          <ac:picMkLst>
            <pc:docMk/>
            <pc:sldMk cId="3325763123" sldId="268"/>
            <ac:picMk id="5" creationId="{BEED01D7-0CAB-4E28-BAD5-B07843F1860F}"/>
          </ac:picMkLst>
        </pc:picChg>
        <pc:picChg chg="add mod">
          <ac:chgData name="Waight, Nicola" userId="2ea8156d-9d1d-42fa-8374-cbf8d93437e1" providerId="ADAL" clId="{228C9EDA-6FE2-46DF-B29D-71ED193488E7}" dt="2021-01-19T21:09:00.401" v="2090" actId="1076"/>
          <ac:picMkLst>
            <pc:docMk/>
            <pc:sldMk cId="3325763123" sldId="268"/>
            <ac:picMk id="7" creationId="{F8096B15-A1B6-47DE-8FEC-CED237CA0721}"/>
          </ac:picMkLst>
        </pc:picChg>
        <pc:picChg chg="add mod ord">
          <ac:chgData name="Waight, Nicola" userId="2ea8156d-9d1d-42fa-8374-cbf8d93437e1" providerId="ADAL" clId="{228C9EDA-6FE2-46DF-B29D-71ED193488E7}" dt="2021-01-19T21:09:22.902" v="2092" actId="207"/>
          <ac:picMkLst>
            <pc:docMk/>
            <pc:sldMk cId="3325763123" sldId="268"/>
            <ac:picMk id="10" creationId="{30CC24FE-01EA-43E6-9080-19A3B47609F9}"/>
          </ac:picMkLst>
        </pc:picChg>
      </pc:sldChg>
      <pc:sldChg chg="modSp add del mod">
        <pc:chgData name="Waight, Nicola" userId="2ea8156d-9d1d-42fa-8374-cbf8d93437e1" providerId="ADAL" clId="{228C9EDA-6FE2-46DF-B29D-71ED193488E7}" dt="2021-01-19T20:57:11.261" v="1804" actId="2696"/>
        <pc:sldMkLst>
          <pc:docMk/>
          <pc:sldMk cId="2818403168" sldId="269"/>
        </pc:sldMkLst>
        <pc:spChg chg="mod">
          <ac:chgData name="Waight, Nicola" userId="2ea8156d-9d1d-42fa-8374-cbf8d93437e1" providerId="ADAL" clId="{228C9EDA-6FE2-46DF-B29D-71ED193488E7}" dt="2021-01-19T20:52:27.349" v="1624"/>
          <ac:spMkLst>
            <pc:docMk/>
            <pc:sldMk cId="2818403168" sldId="269"/>
            <ac:spMk id="2" creationId="{69BD1197-46C7-4EA6-8409-3B7CE5D2297F}"/>
          </ac:spMkLst>
        </pc:spChg>
      </pc:sldChg>
      <pc:sldChg chg="addSp delSp modSp add mod">
        <pc:chgData name="Waight, Nicola" userId="2ea8156d-9d1d-42fa-8374-cbf8d93437e1" providerId="ADAL" clId="{228C9EDA-6FE2-46DF-B29D-71ED193488E7}" dt="2021-01-19T20:57:02.777" v="1803" actId="20577"/>
        <pc:sldMkLst>
          <pc:docMk/>
          <pc:sldMk cId="3533407731" sldId="270"/>
        </pc:sldMkLst>
        <pc:spChg chg="mod">
          <ac:chgData name="Waight, Nicola" userId="2ea8156d-9d1d-42fa-8374-cbf8d93437e1" providerId="ADAL" clId="{228C9EDA-6FE2-46DF-B29D-71ED193488E7}" dt="2021-01-19T20:56:18.375" v="1672" actId="26606"/>
          <ac:spMkLst>
            <pc:docMk/>
            <pc:sldMk cId="3533407731" sldId="270"/>
            <ac:spMk id="2" creationId="{69BD1197-46C7-4EA6-8409-3B7CE5D2297F}"/>
          </ac:spMkLst>
        </pc:spChg>
        <pc:spChg chg="del mod">
          <ac:chgData name="Waight, Nicola" userId="2ea8156d-9d1d-42fa-8374-cbf8d93437e1" providerId="ADAL" clId="{228C9EDA-6FE2-46DF-B29D-71ED193488E7}" dt="2021-01-19T20:56:09.501" v="1669"/>
          <ac:spMkLst>
            <pc:docMk/>
            <pc:sldMk cId="3533407731" sldId="270"/>
            <ac:spMk id="3" creationId="{FFD7048A-1889-47EE-B24D-3415AC6135F9}"/>
          </ac:spMkLst>
        </pc:spChg>
        <pc:spChg chg="add del">
          <ac:chgData name="Waight, Nicola" userId="2ea8156d-9d1d-42fa-8374-cbf8d93437e1" providerId="ADAL" clId="{228C9EDA-6FE2-46DF-B29D-71ED193488E7}" dt="2021-01-19T20:56:18.375" v="1672" actId="26606"/>
          <ac:spMkLst>
            <pc:docMk/>
            <pc:sldMk cId="3533407731" sldId="270"/>
            <ac:spMk id="13" creationId="{E80B86A7-A1EC-475B-9166-88902B033A38}"/>
          </ac:spMkLst>
        </pc:spChg>
        <pc:spChg chg="add del">
          <ac:chgData name="Waight, Nicola" userId="2ea8156d-9d1d-42fa-8374-cbf8d93437e1" providerId="ADAL" clId="{228C9EDA-6FE2-46DF-B29D-71ED193488E7}" dt="2021-01-19T20:56:18.375" v="1672" actId="26606"/>
          <ac:spMkLst>
            <pc:docMk/>
            <pc:sldMk cId="3533407731" sldId="270"/>
            <ac:spMk id="15" creationId="{C2C29CB1-9F74-4879-A6AF-AEA67B6F1F4D}"/>
          </ac:spMkLst>
        </pc:spChg>
        <pc:spChg chg="add del">
          <ac:chgData name="Waight, Nicola" userId="2ea8156d-9d1d-42fa-8374-cbf8d93437e1" providerId="ADAL" clId="{228C9EDA-6FE2-46DF-B29D-71ED193488E7}" dt="2021-01-19T20:56:18.375" v="1672" actId="26606"/>
          <ac:spMkLst>
            <pc:docMk/>
            <pc:sldMk cId="3533407731" sldId="270"/>
            <ac:spMk id="17" creationId="{7E2C7115-5336-410C-AD71-0F0952A2E5A7}"/>
          </ac:spMkLst>
        </pc:spChg>
        <pc:spChg chg="add del">
          <ac:chgData name="Waight, Nicola" userId="2ea8156d-9d1d-42fa-8374-cbf8d93437e1" providerId="ADAL" clId="{228C9EDA-6FE2-46DF-B29D-71ED193488E7}" dt="2021-01-19T20:54:48.739" v="1664" actId="26606"/>
          <ac:spMkLst>
            <pc:docMk/>
            <pc:sldMk cId="3533407731" sldId="270"/>
            <ac:spMk id="71" creationId="{3BCB5F6A-9EB0-40B0-9D13-3023E9A20508}"/>
          </ac:spMkLst>
        </pc:spChg>
        <pc:spChg chg="add del">
          <ac:chgData name="Waight, Nicola" userId="2ea8156d-9d1d-42fa-8374-cbf8d93437e1" providerId="ADAL" clId="{228C9EDA-6FE2-46DF-B29D-71ED193488E7}" dt="2021-01-19T20:56:18.367" v="1671" actId="26606"/>
          <ac:spMkLst>
            <pc:docMk/>
            <pc:sldMk cId="3533407731" sldId="270"/>
            <ac:spMk id="75" creationId="{3BCB5F6A-9EB0-40B0-9D13-3023E9A20508}"/>
          </ac:spMkLst>
        </pc:spChg>
        <pc:spChg chg="add del">
          <ac:chgData name="Waight, Nicola" userId="2ea8156d-9d1d-42fa-8374-cbf8d93437e1" providerId="ADAL" clId="{228C9EDA-6FE2-46DF-B29D-71ED193488E7}" dt="2021-01-19T20:56:18.367" v="1671" actId="26606"/>
          <ac:spMkLst>
            <pc:docMk/>
            <pc:sldMk cId="3533407731" sldId="270"/>
            <ac:spMk id="1032" creationId="{891134B9-457E-4899-808D-4E83F351F96B}"/>
          </ac:spMkLst>
        </pc:spChg>
        <pc:spChg chg="add mod">
          <ac:chgData name="Waight, Nicola" userId="2ea8156d-9d1d-42fa-8374-cbf8d93437e1" providerId="ADAL" clId="{228C9EDA-6FE2-46DF-B29D-71ED193488E7}" dt="2021-01-19T20:57:02.777" v="1803" actId="20577"/>
          <ac:spMkLst>
            <pc:docMk/>
            <pc:sldMk cId="3533407731" sldId="270"/>
            <ac:spMk id="1034" creationId="{0C5C4E94-6A35-4C92-A3E7-FD0423768DCA}"/>
          </ac:spMkLst>
        </pc:spChg>
        <pc:picChg chg="add del mod">
          <ac:chgData name="Waight, Nicola" userId="2ea8156d-9d1d-42fa-8374-cbf8d93437e1" providerId="ADAL" clId="{228C9EDA-6FE2-46DF-B29D-71ED193488E7}" dt="2021-01-19T20:54:49.761" v="1665"/>
          <ac:picMkLst>
            <pc:docMk/>
            <pc:sldMk cId="3533407731" sldId="270"/>
            <ac:picMk id="1026" creationId="{39FCF801-D8C8-4797-AB3B-3D3111CBF13C}"/>
          </ac:picMkLst>
        </pc:picChg>
        <pc:picChg chg="add mod">
          <ac:chgData name="Waight, Nicola" userId="2ea8156d-9d1d-42fa-8374-cbf8d93437e1" providerId="ADAL" clId="{228C9EDA-6FE2-46DF-B29D-71ED193488E7}" dt="2021-01-19T20:56:18.375" v="1672" actId="26606"/>
          <ac:picMkLst>
            <pc:docMk/>
            <pc:sldMk cId="3533407731" sldId="270"/>
            <ac:picMk id="1028" creationId="{27C8BF6E-2BD7-4593-A193-6FFBD48D6C93}"/>
          </ac:picMkLst>
        </pc:picChg>
      </pc:sldChg>
      <pc:sldChg chg="addSp delSp modSp new mod setBg modNotesTx">
        <pc:chgData name="Waight, Nicola" userId="2ea8156d-9d1d-42fa-8374-cbf8d93437e1" providerId="ADAL" clId="{228C9EDA-6FE2-46DF-B29D-71ED193488E7}" dt="2021-01-19T21:01:08.318" v="1887" actId="1076"/>
        <pc:sldMkLst>
          <pc:docMk/>
          <pc:sldMk cId="2705584495" sldId="271"/>
        </pc:sldMkLst>
        <pc:spChg chg="mod">
          <ac:chgData name="Waight, Nicola" userId="2ea8156d-9d1d-42fa-8374-cbf8d93437e1" providerId="ADAL" clId="{228C9EDA-6FE2-46DF-B29D-71ED193488E7}" dt="2021-01-19T21:00:53.468" v="1885" actId="26606"/>
          <ac:spMkLst>
            <pc:docMk/>
            <pc:sldMk cId="2705584495" sldId="271"/>
            <ac:spMk id="2" creationId="{E88E6876-D928-45F7-8FEE-93E2AF2354EA}"/>
          </ac:spMkLst>
        </pc:spChg>
        <pc:spChg chg="del">
          <ac:chgData name="Waight, Nicola" userId="2ea8156d-9d1d-42fa-8374-cbf8d93437e1" providerId="ADAL" clId="{228C9EDA-6FE2-46DF-B29D-71ED193488E7}" dt="2021-01-19T20:58:27.289" v="1807"/>
          <ac:spMkLst>
            <pc:docMk/>
            <pc:sldMk cId="2705584495" sldId="271"/>
            <ac:spMk id="3" creationId="{E112B345-C735-4AB0-B343-F397FAFC2192}"/>
          </ac:spMkLst>
        </pc:spChg>
        <pc:spChg chg="add del">
          <ac:chgData name="Waight, Nicola" userId="2ea8156d-9d1d-42fa-8374-cbf8d93437e1" providerId="ADAL" clId="{228C9EDA-6FE2-46DF-B29D-71ED193488E7}" dt="2021-01-19T20:59:47.725" v="1819" actId="478"/>
          <ac:spMkLst>
            <pc:docMk/>
            <pc:sldMk cId="2705584495" sldId="271"/>
            <ac:spMk id="3080" creationId="{963992CB-BDDC-4918-B12B-E758CD149742}"/>
          </ac:spMkLst>
        </pc:spChg>
        <pc:grpChg chg="add del">
          <ac:chgData name="Waight, Nicola" userId="2ea8156d-9d1d-42fa-8374-cbf8d93437e1" providerId="ADAL" clId="{228C9EDA-6FE2-46DF-B29D-71ED193488E7}" dt="2021-01-19T21:00:53.468" v="1885" actId="26606"/>
          <ac:grpSpMkLst>
            <pc:docMk/>
            <pc:sldMk cId="2705584495" sldId="271"/>
            <ac:grpSpMk id="75" creationId="{4098A4C6-4FFB-4EF4-8317-8110224DBB67}"/>
          </ac:grpSpMkLst>
        </pc:grpChg>
        <pc:grpChg chg="add del">
          <ac:chgData name="Waight, Nicola" userId="2ea8156d-9d1d-42fa-8374-cbf8d93437e1" providerId="ADAL" clId="{228C9EDA-6FE2-46DF-B29D-71ED193488E7}" dt="2021-01-19T21:00:53.423" v="1884" actId="26606"/>
          <ac:grpSpMkLst>
            <pc:docMk/>
            <pc:sldMk cId="2705584495" sldId="271"/>
            <ac:grpSpMk id="139" creationId="{4098A4C6-4FFB-4EF4-8317-8110224DBB67}"/>
          </ac:grpSpMkLst>
        </pc:grpChg>
        <pc:grpChg chg="add">
          <ac:chgData name="Waight, Nicola" userId="2ea8156d-9d1d-42fa-8374-cbf8d93437e1" providerId="ADAL" clId="{228C9EDA-6FE2-46DF-B29D-71ED193488E7}" dt="2021-01-19T21:00:53.468" v="1885" actId="26606"/>
          <ac:grpSpMkLst>
            <pc:docMk/>
            <pc:sldMk cId="2705584495" sldId="271"/>
            <ac:grpSpMk id="3081" creationId="{EBE86EA4-C4F1-4465-B306-7A2BC2285926}"/>
          </ac:grpSpMkLst>
        </pc:grpChg>
        <pc:picChg chg="add mod ord">
          <ac:chgData name="Waight, Nicola" userId="2ea8156d-9d1d-42fa-8374-cbf8d93437e1" providerId="ADAL" clId="{228C9EDA-6FE2-46DF-B29D-71ED193488E7}" dt="2021-01-19T21:01:08.318" v="1887" actId="1076"/>
          <ac:picMkLst>
            <pc:docMk/>
            <pc:sldMk cId="2705584495" sldId="271"/>
            <ac:picMk id="3074" creationId="{1F7C8AF1-F575-4D19-8C07-C8A007F7582F}"/>
          </ac:picMkLst>
        </pc:picChg>
        <pc:picChg chg="add mod ord">
          <ac:chgData name="Waight, Nicola" userId="2ea8156d-9d1d-42fa-8374-cbf8d93437e1" providerId="ADAL" clId="{228C9EDA-6FE2-46DF-B29D-71ED193488E7}" dt="2021-01-19T21:00:53.468" v="1885" actId="26606"/>
          <ac:picMkLst>
            <pc:docMk/>
            <pc:sldMk cId="2705584495" sldId="271"/>
            <ac:picMk id="3076" creationId="{649B1481-08CB-4441-9A7F-D4A42FF9B93B}"/>
          </ac:picMkLst>
        </pc:picChg>
        <pc:picChg chg="add mod ord">
          <ac:chgData name="Waight, Nicola" userId="2ea8156d-9d1d-42fa-8374-cbf8d93437e1" providerId="ADAL" clId="{228C9EDA-6FE2-46DF-B29D-71ED193488E7}" dt="2021-01-19T21:01:01.691" v="1886" actId="1076"/>
          <ac:picMkLst>
            <pc:docMk/>
            <pc:sldMk cId="2705584495" sldId="271"/>
            <ac:picMk id="3078" creationId="{75A16F25-602E-4B05-9DD6-62C21F8930B6}"/>
          </ac:picMkLst>
        </pc:picChg>
      </pc:sldChg>
      <pc:sldChg chg="modSp new mod">
        <pc:chgData name="Waight, Nicola" userId="2ea8156d-9d1d-42fa-8374-cbf8d93437e1" providerId="ADAL" clId="{228C9EDA-6FE2-46DF-B29D-71ED193488E7}" dt="2021-01-19T21:17:06.814" v="2724" actId="20577"/>
        <pc:sldMkLst>
          <pc:docMk/>
          <pc:sldMk cId="1560054193" sldId="272"/>
        </pc:sldMkLst>
        <pc:spChg chg="mod">
          <ac:chgData name="Waight, Nicola" userId="2ea8156d-9d1d-42fa-8374-cbf8d93437e1" providerId="ADAL" clId="{228C9EDA-6FE2-46DF-B29D-71ED193488E7}" dt="2021-01-19T21:11:44.279" v="2299" actId="20577"/>
          <ac:spMkLst>
            <pc:docMk/>
            <pc:sldMk cId="1560054193" sldId="272"/>
            <ac:spMk id="2" creationId="{4B221021-FF1D-49D1-8213-12277921D6FA}"/>
          </ac:spMkLst>
        </pc:spChg>
        <pc:spChg chg="mod">
          <ac:chgData name="Waight, Nicola" userId="2ea8156d-9d1d-42fa-8374-cbf8d93437e1" providerId="ADAL" clId="{228C9EDA-6FE2-46DF-B29D-71ED193488E7}" dt="2021-01-19T21:17:06.814" v="2724" actId="20577"/>
          <ac:spMkLst>
            <pc:docMk/>
            <pc:sldMk cId="1560054193" sldId="272"/>
            <ac:spMk id="3" creationId="{CF52229B-35B7-4725-A83C-3D6A24683D62}"/>
          </ac:spMkLst>
        </pc:spChg>
      </pc:sldChg>
    </pc:docChg>
  </pc:docChgLst>
  <pc:docChgLst>
    <pc:chgData name="Waight, Nicola" userId="2ea8156d-9d1d-42fa-8374-cbf8d93437e1" providerId="ADAL" clId="{9E8F639B-DBA2-49A4-8C83-3A4C9BA8CDA4}"/>
    <pc:docChg chg="undo custSel mod addSld delSld modSld">
      <pc:chgData name="Waight, Nicola" userId="2ea8156d-9d1d-42fa-8374-cbf8d93437e1" providerId="ADAL" clId="{9E8F639B-DBA2-49A4-8C83-3A4C9BA8CDA4}" dt="2021-01-20T17:13:06.615" v="3256" actId="21"/>
      <pc:docMkLst>
        <pc:docMk/>
      </pc:docMkLst>
      <pc:sldChg chg="modSp mod">
        <pc:chgData name="Waight, Nicola" userId="2ea8156d-9d1d-42fa-8374-cbf8d93437e1" providerId="ADAL" clId="{9E8F639B-DBA2-49A4-8C83-3A4C9BA8CDA4}" dt="2021-01-20T16:37:26.236" v="26" actId="20577"/>
        <pc:sldMkLst>
          <pc:docMk/>
          <pc:sldMk cId="4273439249" sldId="256"/>
        </pc:sldMkLst>
        <pc:spChg chg="mod">
          <ac:chgData name="Waight, Nicola" userId="2ea8156d-9d1d-42fa-8374-cbf8d93437e1" providerId="ADAL" clId="{9E8F639B-DBA2-49A4-8C83-3A4C9BA8CDA4}" dt="2021-01-20T16:37:26.236" v="26" actId="20577"/>
          <ac:spMkLst>
            <pc:docMk/>
            <pc:sldMk cId="4273439249" sldId="256"/>
            <ac:spMk id="2" creationId="{1FFAE055-255C-44B6-B1EA-A1E199D873B1}"/>
          </ac:spMkLst>
        </pc:spChg>
      </pc:sldChg>
      <pc:sldChg chg="addSp delSp modSp mod">
        <pc:chgData name="Waight, Nicola" userId="2ea8156d-9d1d-42fa-8374-cbf8d93437e1" providerId="ADAL" clId="{9E8F639B-DBA2-49A4-8C83-3A4C9BA8CDA4}" dt="2021-01-20T16:41:27.548" v="217" actId="403"/>
        <pc:sldMkLst>
          <pc:docMk/>
          <pc:sldMk cId="744764412" sldId="257"/>
        </pc:sldMkLst>
        <pc:spChg chg="mod">
          <ac:chgData name="Waight, Nicola" userId="2ea8156d-9d1d-42fa-8374-cbf8d93437e1" providerId="ADAL" clId="{9E8F639B-DBA2-49A4-8C83-3A4C9BA8CDA4}" dt="2021-01-20T16:37:42.437" v="68" actId="20577"/>
          <ac:spMkLst>
            <pc:docMk/>
            <pc:sldMk cId="744764412" sldId="257"/>
            <ac:spMk id="2" creationId="{0BABB09E-3DC7-4299-90F1-FA6BB5604036}"/>
          </ac:spMkLst>
        </pc:spChg>
        <pc:spChg chg="add del mod">
          <ac:chgData name="Waight, Nicola" userId="2ea8156d-9d1d-42fa-8374-cbf8d93437e1" providerId="ADAL" clId="{9E8F639B-DBA2-49A4-8C83-3A4C9BA8CDA4}" dt="2021-01-20T16:40:25.860" v="215" actId="478"/>
          <ac:spMkLst>
            <pc:docMk/>
            <pc:sldMk cId="744764412" sldId="257"/>
            <ac:spMk id="4" creationId="{B777F22C-86F4-45B5-92A0-83E960209F23}"/>
          </ac:spMkLst>
        </pc:spChg>
        <pc:spChg chg="mod">
          <ac:chgData name="Waight, Nicola" userId="2ea8156d-9d1d-42fa-8374-cbf8d93437e1" providerId="ADAL" clId="{9E8F639B-DBA2-49A4-8C83-3A4C9BA8CDA4}" dt="2021-01-20T16:41:27.548" v="217" actId="403"/>
          <ac:spMkLst>
            <pc:docMk/>
            <pc:sldMk cId="744764412" sldId="257"/>
            <ac:spMk id="7" creationId="{657867C8-B757-405C-B756-E42D9CE394C5}"/>
          </ac:spMkLst>
        </pc:spChg>
        <pc:picChg chg="del">
          <ac:chgData name="Waight, Nicola" userId="2ea8156d-9d1d-42fa-8374-cbf8d93437e1" providerId="ADAL" clId="{9E8F639B-DBA2-49A4-8C83-3A4C9BA8CDA4}" dt="2021-01-20T16:40:18.728" v="214" actId="478"/>
          <ac:picMkLst>
            <pc:docMk/>
            <pc:sldMk cId="744764412" sldId="257"/>
            <ac:picMk id="5" creationId="{B9282835-FCF4-4806-B247-8B1137F936ED}"/>
          </ac:picMkLst>
        </pc:picChg>
      </pc:sldChg>
      <pc:sldChg chg="modSp new mod">
        <pc:chgData name="Waight, Nicola" userId="2ea8156d-9d1d-42fa-8374-cbf8d93437e1" providerId="ADAL" clId="{9E8F639B-DBA2-49A4-8C83-3A4C9BA8CDA4}" dt="2021-01-20T16:46:36.031" v="394" actId="403"/>
        <pc:sldMkLst>
          <pc:docMk/>
          <pc:sldMk cId="3785520222" sldId="258"/>
        </pc:sldMkLst>
        <pc:spChg chg="mod">
          <ac:chgData name="Waight, Nicola" userId="2ea8156d-9d1d-42fa-8374-cbf8d93437e1" providerId="ADAL" clId="{9E8F639B-DBA2-49A4-8C83-3A4C9BA8CDA4}" dt="2021-01-20T16:42:04.333" v="273" actId="20577"/>
          <ac:spMkLst>
            <pc:docMk/>
            <pc:sldMk cId="3785520222" sldId="258"/>
            <ac:spMk id="2" creationId="{92995669-0D8D-4C80-9FEA-741C37080282}"/>
          </ac:spMkLst>
        </pc:spChg>
        <pc:spChg chg="mod">
          <ac:chgData name="Waight, Nicola" userId="2ea8156d-9d1d-42fa-8374-cbf8d93437e1" providerId="ADAL" clId="{9E8F639B-DBA2-49A4-8C83-3A4C9BA8CDA4}" dt="2021-01-20T16:46:36.031" v="394" actId="403"/>
          <ac:spMkLst>
            <pc:docMk/>
            <pc:sldMk cId="3785520222" sldId="258"/>
            <ac:spMk id="3" creationId="{1FBDB1AB-73AE-4621-8370-B49F167CB8A7}"/>
          </ac:spMkLst>
        </pc:spChg>
      </pc:sldChg>
      <pc:sldChg chg="del">
        <pc:chgData name="Waight, Nicola" userId="2ea8156d-9d1d-42fa-8374-cbf8d93437e1" providerId="ADAL" clId="{9E8F639B-DBA2-49A4-8C83-3A4C9BA8CDA4}" dt="2021-01-20T16:41:34.244" v="218" actId="47"/>
        <pc:sldMkLst>
          <pc:docMk/>
          <pc:sldMk cId="3954419816" sldId="258"/>
        </pc:sldMkLst>
      </pc:sldChg>
      <pc:sldChg chg="del">
        <pc:chgData name="Waight, Nicola" userId="2ea8156d-9d1d-42fa-8374-cbf8d93437e1" providerId="ADAL" clId="{9E8F639B-DBA2-49A4-8C83-3A4C9BA8CDA4}" dt="2021-01-20T16:41:35.174" v="219" actId="47"/>
        <pc:sldMkLst>
          <pc:docMk/>
          <pc:sldMk cId="437095110" sldId="259"/>
        </pc:sldMkLst>
      </pc:sldChg>
      <pc:sldChg chg="addSp delSp modSp new mod setBg">
        <pc:chgData name="Waight, Nicola" userId="2ea8156d-9d1d-42fa-8374-cbf8d93437e1" providerId="ADAL" clId="{9E8F639B-DBA2-49A4-8C83-3A4C9BA8CDA4}" dt="2021-01-20T16:49:24.093" v="418" actId="1076"/>
        <pc:sldMkLst>
          <pc:docMk/>
          <pc:sldMk cId="3513005215" sldId="259"/>
        </pc:sldMkLst>
        <pc:spChg chg="mod">
          <ac:chgData name="Waight, Nicola" userId="2ea8156d-9d1d-42fa-8374-cbf8d93437e1" providerId="ADAL" clId="{9E8F639B-DBA2-49A4-8C83-3A4C9BA8CDA4}" dt="2021-01-20T16:49:16.959" v="416" actId="26606"/>
          <ac:spMkLst>
            <pc:docMk/>
            <pc:sldMk cId="3513005215" sldId="259"/>
            <ac:spMk id="2" creationId="{C6522D04-B07B-42F7-86EA-1E9B578E057D}"/>
          </ac:spMkLst>
        </pc:spChg>
        <pc:spChg chg="del">
          <ac:chgData name="Waight, Nicola" userId="2ea8156d-9d1d-42fa-8374-cbf8d93437e1" providerId="ADAL" clId="{9E8F639B-DBA2-49A4-8C83-3A4C9BA8CDA4}" dt="2021-01-20T16:49:16.959" v="416" actId="26606"/>
          <ac:spMkLst>
            <pc:docMk/>
            <pc:sldMk cId="3513005215" sldId="259"/>
            <ac:spMk id="3" creationId="{DF4F4C14-2626-422C-8F63-EE42AAA12916}"/>
          </ac:spMkLst>
        </pc:spChg>
        <pc:grpChg chg="add">
          <ac:chgData name="Waight, Nicola" userId="2ea8156d-9d1d-42fa-8374-cbf8d93437e1" providerId="ADAL" clId="{9E8F639B-DBA2-49A4-8C83-3A4C9BA8CDA4}" dt="2021-01-20T16:49:16.959" v="416" actId="26606"/>
          <ac:grpSpMkLst>
            <pc:docMk/>
            <pc:sldMk cId="3513005215" sldId="259"/>
            <ac:grpSpMk id="10" creationId="{B4DE830A-B531-4A3B-96F6-0ECE88B08555}"/>
          </ac:grpSpMkLst>
        </pc:grpChg>
        <pc:picChg chg="add mod">
          <ac:chgData name="Waight, Nicola" userId="2ea8156d-9d1d-42fa-8374-cbf8d93437e1" providerId="ADAL" clId="{9E8F639B-DBA2-49A4-8C83-3A4C9BA8CDA4}" dt="2021-01-20T16:49:24.093" v="418" actId="1076"/>
          <ac:picMkLst>
            <pc:docMk/>
            <pc:sldMk cId="3513005215" sldId="259"/>
            <ac:picMk id="5" creationId="{A3A5C25E-9193-479E-A23E-5834A2F6FDA7}"/>
          </ac:picMkLst>
        </pc:picChg>
      </pc:sldChg>
      <pc:sldChg chg="del">
        <pc:chgData name="Waight, Nicola" userId="2ea8156d-9d1d-42fa-8374-cbf8d93437e1" providerId="ADAL" clId="{9E8F639B-DBA2-49A4-8C83-3A4C9BA8CDA4}" dt="2021-01-20T16:41:35.707" v="220" actId="47"/>
        <pc:sldMkLst>
          <pc:docMk/>
          <pc:sldMk cId="292386496" sldId="260"/>
        </pc:sldMkLst>
      </pc:sldChg>
      <pc:sldChg chg="modSp new mod">
        <pc:chgData name="Waight, Nicola" userId="2ea8156d-9d1d-42fa-8374-cbf8d93437e1" providerId="ADAL" clId="{9E8F639B-DBA2-49A4-8C83-3A4C9BA8CDA4}" dt="2021-01-20T16:53:08.350" v="633" actId="20577"/>
        <pc:sldMkLst>
          <pc:docMk/>
          <pc:sldMk cId="524295319" sldId="260"/>
        </pc:sldMkLst>
        <pc:spChg chg="mod">
          <ac:chgData name="Waight, Nicola" userId="2ea8156d-9d1d-42fa-8374-cbf8d93437e1" providerId="ADAL" clId="{9E8F639B-DBA2-49A4-8C83-3A4C9BA8CDA4}" dt="2021-01-20T16:51:50.119" v="467" actId="20577"/>
          <ac:spMkLst>
            <pc:docMk/>
            <pc:sldMk cId="524295319" sldId="260"/>
            <ac:spMk id="2" creationId="{E4B0A601-6DE2-4B54-89F2-D77375AFFDB1}"/>
          </ac:spMkLst>
        </pc:spChg>
        <pc:spChg chg="mod">
          <ac:chgData name="Waight, Nicola" userId="2ea8156d-9d1d-42fa-8374-cbf8d93437e1" providerId="ADAL" clId="{9E8F639B-DBA2-49A4-8C83-3A4C9BA8CDA4}" dt="2021-01-20T16:53:08.350" v="633" actId="20577"/>
          <ac:spMkLst>
            <pc:docMk/>
            <pc:sldMk cId="524295319" sldId="260"/>
            <ac:spMk id="3" creationId="{2F2FCF1B-143B-498A-9D6F-35A0AB0C650C}"/>
          </ac:spMkLst>
        </pc:spChg>
      </pc:sldChg>
      <pc:sldChg chg="addSp delSp modSp new mod setBg">
        <pc:chgData name="Waight, Nicola" userId="2ea8156d-9d1d-42fa-8374-cbf8d93437e1" providerId="ADAL" clId="{9E8F639B-DBA2-49A4-8C83-3A4C9BA8CDA4}" dt="2021-01-20T16:57:34.265" v="785" actId="20577"/>
        <pc:sldMkLst>
          <pc:docMk/>
          <pc:sldMk cId="450595590" sldId="261"/>
        </pc:sldMkLst>
        <pc:spChg chg="add del mod">
          <ac:chgData name="Waight, Nicola" userId="2ea8156d-9d1d-42fa-8374-cbf8d93437e1" providerId="ADAL" clId="{9E8F639B-DBA2-49A4-8C83-3A4C9BA8CDA4}" dt="2021-01-20T16:57:34.265" v="785" actId="20577"/>
          <ac:spMkLst>
            <pc:docMk/>
            <pc:sldMk cId="450595590" sldId="261"/>
            <ac:spMk id="2" creationId="{A9EFEE93-FA45-411A-82A3-A20325C8F868}"/>
          </ac:spMkLst>
        </pc:spChg>
        <pc:spChg chg="del">
          <ac:chgData name="Waight, Nicola" userId="2ea8156d-9d1d-42fa-8374-cbf8d93437e1" providerId="ADAL" clId="{9E8F639B-DBA2-49A4-8C83-3A4C9BA8CDA4}" dt="2021-01-20T16:54:16.287" v="635" actId="22"/>
          <ac:spMkLst>
            <pc:docMk/>
            <pc:sldMk cId="450595590" sldId="261"/>
            <ac:spMk id="3" creationId="{634445AE-9168-4283-920C-853C09B1AAAF}"/>
          </ac:spMkLst>
        </pc:spChg>
        <pc:spChg chg="add del">
          <ac:chgData name="Waight, Nicola" userId="2ea8156d-9d1d-42fa-8374-cbf8d93437e1" providerId="ADAL" clId="{9E8F639B-DBA2-49A4-8C83-3A4C9BA8CDA4}" dt="2021-01-20T16:55:31.101" v="741" actId="26606"/>
          <ac:spMkLst>
            <pc:docMk/>
            <pc:sldMk cId="450595590" sldId="261"/>
            <ac:spMk id="9" creationId="{0FC5A788-47A8-428B-AA2C-6DA1042496C8}"/>
          </ac:spMkLst>
        </pc:spChg>
        <pc:spChg chg="add del">
          <ac:chgData name="Waight, Nicola" userId="2ea8156d-9d1d-42fa-8374-cbf8d93437e1" providerId="ADAL" clId="{9E8F639B-DBA2-49A4-8C83-3A4C9BA8CDA4}" dt="2021-01-20T16:55:31.101" v="741" actId="26606"/>
          <ac:spMkLst>
            <pc:docMk/>
            <pc:sldMk cId="450595590" sldId="261"/>
            <ac:spMk id="12" creationId="{3BCB5F6A-9EB0-40B0-9D13-3023E9A20508}"/>
          </ac:spMkLst>
        </pc:spChg>
        <pc:spChg chg="add del">
          <ac:chgData name="Waight, Nicola" userId="2ea8156d-9d1d-42fa-8374-cbf8d93437e1" providerId="ADAL" clId="{9E8F639B-DBA2-49A4-8C83-3A4C9BA8CDA4}" dt="2021-01-20T16:54:24.425" v="637" actId="26606"/>
          <ac:spMkLst>
            <pc:docMk/>
            <pc:sldMk cId="450595590" sldId="261"/>
            <ac:spMk id="22" creationId="{03E8462A-FEBA-4848-81CC-3F8DA3E477BE}"/>
          </ac:spMkLst>
        </pc:spChg>
        <pc:spChg chg="add">
          <ac:chgData name="Waight, Nicola" userId="2ea8156d-9d1d-42fa-8374-cbf8d93437e1" providerId="ADAL" clId="{9E8F639B-DBA2-49A4-8C83-3A4C9BA8CDA4}" dt="2021-01-20T16:55:31.113" v="742" actId="26606"/>
          <ac:spMkLst>
            <pc:docMk/>
            <pc:sldMk cId="450595590" sldId="261"/>
            <ac:spMk id="25" creationId="{AA330523-F25B-4007-B3E5-ABB5637D160A}"/>
          </ac:spMkLst>
        </pc:spChg>
        <pc:spChg chg="add del">
          <ac:chgData name="Waight, Nicola" userId="2ea8156d-9d1d-42fa-8374-cbf8d93437e1" providerId="ADAL" clId="{9E8F639B-DBA2-49A4-8C83-3A4C9BA8CDA4}" dt="2021-01-20T16:54:24.425" v="637" actId="26606"/>
          <ac:spMkLst>
            <pc:docMk/>
            <pc:sldMk cId="450595590" sldId="261"/>
            <ac:spMk id="35" creationId="{7941F9B1-B01B-4A84-89D9-B169AEB4E456}"/>
          </ac:spMkLst>
        </pc:spChg>
        <pc:grpChg chg="add del">
          <ac:chgData name="Waight, Nicola" userId="2ea8156d-9d1d-42fa-8374-cbf8d93437e1" providerId="ADAL" clId="{9E8F639B-DBA2-49A4-8C83-3A4C9BA8CDA4}" dt="2021-01-20T16:54:24.425" v="637" actId="26606"/>
          <ac:grpSpMkLst>
            <pc:docMk/>
            <pc:sldMk cId="450595590" sldId="261"/>
            <ac:grpSpMk id="10" creationId="{609316A9-990D-4EC3-A671-70EE5C1493A4}"/>
          </ac:grpSpMkLst>
        </pc:grpChg>
        <pc:grpChg chg="add">
          <ac:chgData name="Waight, Nicola" userId="2ea8156d-9d1d-42fa-8374-cbf8d93437e1" providerId="ADAL" clId="{9E8F639B-DBA2-49A4-8C83-3A4C9BA8CDA4}" dt="2021-01-20T16:55:31.113" v="742" actId="26606"/>
          <ac:grpSpMkLst>
            <pc:docMk/>
            <pc:sldMk cId="450595590" sldId="261"/>
            <ac:grpSpMk id="21" creationId="{B4DE830A-B531-4A3B-96F6-0ECE88B08555}"/>
          </ac:grpSpMkLst>
        </pc:grpChg>
        <pc:grpChg chg="add del">
          <ac:chgData name="Waight, Nicola" userId="2ea8156d-9d1d-42fa-8374-cbf8d93437e1" providerId="ADAL" clId="{9E8F639B-DBA2-49A4-8C83-3A4C9BA8CDA4}" dt="2021-01-20T16:54:24.425" v="637" actId="26606"/>
          <ac:grpSpMkLst>
            <pc:docMk/>
            <pc:sldMk cId="450595590" sldId="261"/>
            <ac:grpSpMk id="24" creationId="{2109F83F-40FE-4DB3-84CC-09FB3340D06D}"/>
          </ac:grpSpMkLst>
        </pc:grpChg>
        <pc:picChg chg="add mod ord">
          <ac:chgData name="Waight, Nicola" userId="2ea8156d-9d1d-42fa-8374-cbf8d93437e1" providerId="ADAL" clId="{9E8F639B-DBA2-49A4-8C83-3A4C9BA8CDA4}" dt="2021-01-20T16:56:51.633" v="781" actId="14100"/>
          <ac:picMkLst>
            <pc:docMk/>
            <pc:sldMk cId="450595590" sldId="261"/>
            <ac:picMk id="5" creationId="{FAE89E67-78F9-4C41-B19E-6F5357B96A39}"/>
          </ac:picMkLst>
        </pc:picChg>
      </pc:sldChg>
      <pc:sldChg chg="del">
        <pc:chgData name="Waight, Nicola" userId="2ea8156d-9d1d-42fa-8374-cbf8d93437e1" providerId="ADAL" clId="{9E8F639B-DBA2-49A4-8C83-3A4C9BA8CDA4}" dt="2021-01-20T16:41:36.098" v="221" actId="47"/>
        <pc:sldMkLst>
          <pc:docMk/>
          <pc:sldMk cId="4247575722" sldId="261"/>
        </pc:sldMkLst>
      </pc:sldChg>
      <pc:sldChg chg="del">
        <pc:chgData name="Waight, Nicola" userId="2ea8156d-9d1d-42fa-8374-cbf8d93437e1" providerId="ADAL" clId="{9E8F639B-DBA2-49A4-8C83-3A4C9BA8CDA4}" dt="2021-01-20T16:41:36.409" v="222" actId="47"/>
        <pc:sldMkLst>
          <pc:docMk/>
          <pc:sldMk cId="2961509847" sldId="262"/>
        </pc:sldMkLst>
      </pc:sldChg>
      <pc:sldChg chg="modSp new mod">
        <pc:chgData name="Waight, Nicola" userId="2ea8156d-9d1d-42fa-8374-cbf8d93437e1" providerId="ADAL" clId="{9E8F639B-DBA2-49A4-8C83-3A4C9BA8CDA4}" dt="2021-01-20T17:12:37.655" v="3247" actId="20577"/>
        <pc:sldMkLst>
          <pc:docMk/>
          <pc:sldMk cId="3864719621" sldId="262"/>
        </pc:sldMkLst>
        <pc:spChg chg="mod">
          <ac:chgData name="Waight, Nicola" userId="2ea8156d-9d1d-42fa-8374-cbf8d93437e1" providerId="ADAL" clId="{9E8F639B-DBA2-49A4-8C83-3A4C9BA8CDA4}" dt="2021-01-20T16:57:47.917" v="802" actId="20577"/>
          <ac:spMkLst>
            <pc:docMk/>
            <pc:sldMk cId="3864719621" sldId="262"/>
            <ac:spMk id="2" creationId="{574B274F-EB0D-4B2F-A266-DD21B8FFF226}"/>
          </ac:spMkLst>
        </pc:spChg>
        <pc:spChg chg="mod">
          <ac:chgData name="Waight, Nicola" userId="2ea8156d-9d1d-42fa-8374-cbf8d93437e1" providerId="ADAL" clId="{9E8F639B-DBA2-49A4-8C83-3A4C9BA8CDA4}" dt="2021-01-20T17:12:37.655" v="3247" actId="20577"/>
          <ac:spMkLst>
            <pc:docMk/>
            <pc:sldMk cId="3864719621" sldId="262"/>
            <ac:spMk id="3" creationId="{00943F08-1AAE-45E5-B55C-DE230442BF02}"/>
          </ac:spMkLst>
        </pc:spChg>
      </pc:sldChg>
      <pc:sldChg chg="del">
        <pc:chgData name="Waight, Nicola" userId="2ea8156d-9d1d-42fa-8374-cbf8d93437e1" providerId="ADAL" clId="{9E8F639B-DBA2-49A4-8C83-3A4C9BA8CDA4}" dt="2021-01-20T16:41:36.703" v="223" actId="47"/>
        <pc:sldMkLst>
          <pc:docMk/>
          <pc:sldMk cId="2110595821" sldId="263"/>
        </pc:sldMkLst>
      </pc:sldChg>
      <pc:sldChg chg="addSp delSp modSp new mod">
        <pc:chgData name="Waight, Nicola" userId="2ea8156d-9d1d-42fa-8374-cbf8d93437e1" providerId="ADAL" clId="{9E8F639B-DBA2-49A4-8C83-3A4C9BA8CDA4}" dt="2021-01-20T17:06:07.446" v="2042" actId="20577"/>
        <pc:sldMkLst>
          <pc:docMk/>
          <pc:sldMk cId="2647282792" sldId="263"/>
        </pc:sldMkLst>
        <pc:spChg chg="add del mod">
          <ac:chgData name="Waight, Nicola" userId="2ea8156d-9d1d-42fa-8374-cbf8d93437e1" providerId="ADAL" clId="{9E8F639B-DBA2-49A4-8C83-3A4C9BA8CDA4}" dt="2021-01-20T17:02:32.934" v="1286" actId="20577"/>
          <ac:spMkLst>
            <pc:docMk/>
            <pc:sldMk cId="2647282792" sldId="263"/>
            <ac:spMk id="2" creationId="{D9E373CA-589B-4B8F-A8AF-C6A97DCFC9C2}"/>
          </ac:spMkLst>
        </pc:spChg>
        <pc:spChg chg="mod">
          <ac:chgData name="Waight, Nicola" userId="2ea8156d-9d1d-42fa-8374-cbf8d93437e1" providerId="ADAL" clId="{9E8F639B-DBA2-49A4-8C83-3A4C9BA8CDA4}" dt="2021-01-20T17:06:07.446" v="2042" actId="20577"/>
          <ac:spMkLst>
            <pc:docMk/>
            <pc:sldMk cId="2647282792" sldId="263"/>
            <ac:spMk id="3" creationId="{4B72455E-3F3C-4169-847D-9992E8DDBE57}"/>
          </ac:spMkLst>
        </pc:spChg>
      </pc:sldChg>
      <pc:sldChg chg="modSp new mod">
        <pc:chgData name="Waight, Nicola" userId="2ea8156d-9d1d-42fa-8374-cbf8d93437e1" providerId="ADAL" clId="{9E8F639B-DBA2-49A4-8C83-3A4C9BA8CDA4}" dt="2021-01-20T17:08:51.446" v="2793" actId="5793"/>
        <pc:sldMkLst>
          <pc:docMk/>
          <pc:sldMk cId="679112173" sldId="264"/>
        </pc:sldMkLst>
        <pc:spChg chg="mod">
          <ac:chgData name="Waight, Nicola" userId="2ea8156d-9d1d-42fa-8374-cbf8d93437e1" providerId="ADAL" clId="{9E8F639B-DBA2-49A4-8C83-3A4C9BA8CDA4}" dt="2021-01-20T17:06:21.080" v="2075" actId="20577"/>
          <ac:spMkLst>
            <pc:docMk/>
            <pc:sldMk cId="679112173" sldId="264"/>
            <ac:spMk id="2" creationId="{BD527511-9C02-40B4-B6F5-6E7FE0D8116F}"/>
          </ac:spMkLst>
        </pc:spChg>
        <pc:spChg chg="mod">
          <ac:chgData name="Waight, Nicola" userId="2ea8156d-9d1d-42fa-8374-cbf8d93437e1" providerId="ADAL" clId="{9E8F639B-DBA2-49A4-8C83-3A4C9BA8CDA4}" dt="2021-01-20T17:08:51.446" v="2793" actId="5793"/>
          <ac:spMkLst>
            <pc:docMk/>
            <pc:sldMk cId="679112173" sldId="264"/>
            <ac:spMk id="3" creationId="{B2837FF7-6BBD-4CF9-B3A1-E6595282B1F5}"/>
          </ac:spMkLst>
        </pc:spChg>
      </pc:sldChg>
      <pc:sldChg chg="del">
        <pc:chgData name="Waight, Nicola" userId="2ea8156d-9d1d-42fa-8374-cbf8d93437e1" providerId="ADAL" clId="{9E8F639B-DBA2-49A4-8C83-3A4C9BA8CDA4}" dt="2021-01-20T16:41:36.993" v="224" actId="47"/>
        <pc:sldMkLst>
          <pc:docMk/>
          <pc:sldMk cId="4131467648" sldId="264"/>
        </pc:sldMkLst>
      </pc:sldChg>
      <pc:sldChg chg="modSp new mod">
        <pc:chgData name="Waight, Nicola" userId="2ea8156d-9d1d-42fa-8374-cbf8d93437e1" providerId="ADAL" clId="{9E8F639B-DBA2-49A4-8C83-3A4C9BA8CDA4}" dt="2021-01-20T17:10:19.798" v="3112" actId="20577"/>
        <pc:sldMkLst>
          <pc:docMk/>
          <pc:sldMk cId="1711146349" sldId="265"/>
        </pc:sldMkLst>
        <pc:spChg chg="mod">
          <ac:chgData name="Waight, Nicola" userId="2ea8156d-9d1d-42fa-8374-cbf8d93437e1" providerId="ADAL" clId="{9E8F639B-DBA2-49A4-8C83-3A4C9BA8CDA4}" dt="2021-01-20T17:09:04.791" v="2833" actId="20577"/>
          <ac:spMkLst>
            <pc:docMk/>
            <pc:sldMk cId="1711146349" sldId="265"/>
            <ac:spMk id="2" creationId="{9002086F-FDD6-4371-B83F-348C41EC2293}"/>
          </ac:spMkLst>
        </pc:spChg>
        <pc:spChg chg="mod">
          <ac:chgData name="Waight, Nicola" userId="2ea8156d-9d1d-42fa-8374-cbf8d93437e1" providerId="ADAL" clId="{9E8F639B-DBA2-49A4-8C83-3A4C9BA8CDA4}" dt="2021-01-20T17:10:19.798" v="3112" actId="20577"/>
          <ac:spMkLst>
            <pc:docMk/>
            <pc:sldMk cId="1711146349" sldId="265"/>
            <ac:spMk id="3" creationId="{21BB6C66-48CB-4D5C-AA32-D674141224E7}"/>
          </ac:spMkLst>
        </pc:spChg>
      </pc:sldChg>
      <pc:sldChg chg="del">
        <pc:chgData name="Waight, Nicola" userId="2ea8156d-9d1d-42fa-8374-cbf8d93437e1" providerId="ADAL" clId="{9E8F639B-DBA2-49A4-8C83-3A4C9BA8CDA4}" dt="2021-01-20T16:41:40.431" v="231" actId="47"/>
        <pc:sldMkLst>
          <pc:docMk/>
          <pc:sldMk cId="3268583560" sldId="265"/>
        </pc:sldMkLst>
      </pc:sldChg>
      <pc:sldChg chg="addSp delSp modSp new mod">
        <pc:chgData name="Waight, Nicola" userId="2ea8156d-9d1d-42fa-8374-cbf8d93437e1" providerId="ADAL" clId="{9E8F639B-DBA2-49A4-8C83-3A4C9BA8CDA4}" dt="2021-01-20T17:11:31.510" v="3164" actId="20577"/>
        <pc:sldMkLst>
          <pc:docMk/>
          <pc:sldMk cId="2622825815" sldId="266"/>
        </pc:sldMkLst>
        <pc:spChg chg="mod">
          <ac:chgData name="Waight, Nicola" userId="2ea8156d-9d1d-42fa-8374-cbf8d93437e1" providerId="ADAL" clId="{9E8F639B-DBA2-49A4-8C83-3A4C9BA8CDA4}" dt="2021-01-20T17:10:32.963" v="3115"/>
          <ac:spMkLst>
            <pc:docMk/>
            <pc:sldMk cId="2622825815" sldId="266"/>
            <ac:spMk id="2" creationId="{AB0B1AFF-2C96-4271-A2CF-905A8BBBB81A}"/>
          </ac:spMkLst>
        </pc:spChg>
        <pc:spChg chg="mod">
          <ac:chgData name="Waight, Nicola" userId="2ea8156d-9d1d-42fa-8374-cbf8d93437e1" providerId="ADAL" clId="{9E8F639B-DBA2-49A4-8C83-3A4C9BA8CDA4}" dt="2021-01-20T17:11:31.510" v="3164" actId="20577"/>
          <ac:spMkLst>
            <pc:docMk/>
            <pc:sldMk cId="2622825815" sldId="266"/>
            <ac:spMk id="3" creationId="{0EDB8519-B926-4701-96DF-594671E7D739}"/>
          </ac:spMkLst>
        </pc:spChg>
        <pc:spChg chg="add del">
          <ac:chgData name="Waight, Nicola" userId="2ea8156d-9d1d-42fa-8374-cbf8d93437e1" providerId="ADAL" clId="{9E8F639B-DBA2-49A4-8C83-3A4C9BA8CDA4}" dt="2021-01-20T17:10:51.856" v="3127" actId="21"/>
          <ac:spMkLst>
            <pc:docMk/>
            <pc:sldMk cId="2622825815" sldId="266"/>
            <ac:spMk id="5" creationId="{BD8006CA-8A38-46E4-8E8B-2304A0CA5882}"/>
          </ac:spMkLst>
        </pc:spChg>
      </pc:sldChg>
      <pc:sldChg chg="del">
        <pc:chgData name="Waight, Nicola" userId="2ea8156d-9d1d-42fa-8374-cbf8d93437e1" providerId="ADAL" clId="{9E8F639B-DBA2-49A4-8C83-3A4C9BA8CDA4}" dt="2021-01-20T16:41:37.248" v="225" actId="47"/>
        <pc:sldMkLst>
          <pc:docMk/>
          <pc:sldMk cId="4265547775" sldId="266"/>
        </pc:sldMkLst>
      </pc:sldChg>
      <pc:sldChg chg="del">
        <pc:chgData name="Waight, Nicola" userId="2ea8156d-9d1d-42fa-8374-cbf8d93437e1" providerId="ADAL" clId="{9E8F639B-DBA2-49A4-8C83-3A4C9BA8CDA4}" dt="2021-01-20T16:41:37.512" v="226" actId="47"/>
        <pc:sldMkLst>
          <pc:docMk/>
          <pc:sldMk cId="106206433" sldId="267"/>
        </pc:sldMkLst>
      </pc:sldChg>
      <pc:sldChg chg="addSp delSp modSp new mod">
        <pc:chgData name="Waight, Nicola" userId="2ea8156d-9d1d-42fa-8374-cbf8d93437e1" providerId="ADAL" clId="{9E8F639B-DBA2-49A4-8C83-3A4C9BA8CDA4}" dt="2021-01-20T17:13:06.615" v="3256" actId="21"/>
        <pc:sldMkLst>
          <pc:docMk/>
          <pc:sldMk cId="2446498889" sldId="267"/>
        </pc:sldMkLst>
        <pc:spChg chg="mod">
          <ac:chgData name="Waight, Nicola" userId="2ea8156d-9d1d-42fa-8374-cbf8d93437e1" providerId="ADAL" clId="{9E8F639B-DBA2-49A4-8C83-3A4C9BA8CDA4}" dt="2021-01-20T17:13:01.421" v="3255" actId="20577"/>
          <ac:spMkLst>
            <pc:docMk/>
            <pc:sldMk cId="2446498889" sldId="267"/>
            <ac:spMk id="2" creationId="{64352130-279C-44B7-ADA3-3A1DC9ACB3DD}"/>
          </ac:spMkLst>
        </pc:spChg>
        <pc:spChg chg="mod">
          <ac:chgData name="Waight, Nicola" userId="2ea8156d-9d1d-42fa-8374-cbf8d93437e1" providerId="ADAL" clId="{9E8F639B-DBA2-49A4-8C83-3A4C9BA8CDA4}" dt="2021-01-20T17:12:59.776" v="3250"/>
          <ac:spMkLst>
            <pc:docMk/>
            <pc:sldMk cId="2446498889" sldId="267"/>
            <ac:spMk id="3" creationId="{6A3C5E58-2427-4C0A-989D-F8B06479BFE1}"/>
          </ac:spMkLst>
        </pc:spChg>
        <pc:spChg chg="add del">
          <ac:chgData name="Waight, Nicola" userId="2ea8156d-9d1d-42fa-8374-cbf8d93437e1" providerId="ADAL" clId="{9E8F639B-DBA2-49A4-8C83-3A4C9BA8CDA4}" dt="2021-01-20T17:13:06.615" v="3256" actId="21"/>
          <ac:spMkLst>
            <pc:docMk/>
            <pc:sldMk cId="2446498889" sldId="267"/>
            <ac:spMk id="5" creationId="{8DB91198-D59F-4D68-BDEB-F4D2519C413F}"/>
          </ac:spMkLst>
        </pc:spChg>
      </pc:sldChg>
      <pc:sldChg chg="del">
        <pc:chgData name="Waight, Nicola" userId="2ea8156d-9d1d-42fa-8374-cbf8d93437e1" providerId="ADAL" clId="{9E8F639B-DBA2-49A4-8C83-3A4C9BA8CDA4}" dt="2021-01-20T16:41:38.660" v="229" actId="47"/>
        <pc:sldMkLst>
          <pc:docMk/>
          <pc:sldMk cId="3325763123" sldId="268"/>
        </pc:sldMkLst>
      </pc:sldChg>
      <pc:sldChg chg="del">
        <pc:chgData name="Waight, Nicola" userId="2ea8156d-9d1d-42fa-8374-cbf8d93437e1" providerId="ADAL" clId="{9E8F639B-DBA2-49A4-8C83-3A4C9BA8CDA4}" dt="2021-01-20T16:41:37.793" v="227" actId="47"/>
        <pc:sldMkLst>
          <pc:docMk/>
          <pc:sldMk cId="3533407731" sldId="270"/>
        </pc:sldMkLst>
      </pc:sldChg>
      <pc:sldChg chg="del">
        <pc:chgData name="Waight, Nicola" userId="2ea8156d-9d1d-42fa-8374-cbf8d93437e1" providerId="ADAL" clId="{9E8F639B-DBA2-49A4-8C83-3A4C9BA8CDA4}" dt="2021-01-20T16:41:38.346" v="228" actId="47"/>
        <pc:sldMkLst>
          <pc:docMk/>
          <pc:sldMk cId="2705584495" sldId="271"/>
        </pc:sldMkLst>
      </pc:sldChg>
      <pc:sldChg chg="del">
        <pc:chgData name="Waight, Nicola" userId="2ea8156d-9d1d-42fa-8374-cbf8d93437e1" providerId="ADAL" clId="{9E8F639B-DBA2-49A4-8C83-3A4C9BA8CDA4}" dt="2021-01-20T16:41:38.941" v="230" actId="47"/>
        <pc:sldMkLst>
          <pc:docMk/>
          <pc:sldMk cId="1560054193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C17E-4354-409E-8FB6-3602FCE56ED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30163-FC5D-458E-A3A0-3FF404D91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0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5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739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35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066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28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112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3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1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0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7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13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09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47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74A5-8854-4C4D-B1CA-40F7A5EF4A3F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1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vel.portsmouth.gov.uk/wp-content/uploads/2020/10/74.522-Travel-Portsmouth-plan_web-ready-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E055-255C-44B6-B1EA-A1E199D87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Local Transport Plan </a:t>
            </a:r>
            <a:br>
              <a:rPr lang="en-GB" dirty="0"/>
            </a:br>
            <a:r>
              <a:rPr lang="en-GB" dirty="0"/>
              <a:t>(LTP4)</a:t>
            </a:r>
          </a:p>
        </p:txBody>
      </p:sp>
    </p:spTree>
    <p:extLst>
      <p:ext uri="{BB962C8B-B14F-4D97-AF65-F5344CB8AC3E}">
        <p14:creationId xmlns:p14="http://schemas.microsoft.com/office/powerpoint/2010/main" val="427343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1AFF-2C96-4271-A2CF-905A8BBB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Supporting business and protecting our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8519-B926-4701-96DF-594671E7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15. Protect access to the ports and HM Naval Base, Portsmouth</a:t>
            </a:r>
          </a:p>
          <a:p>
            <a:r>
              <a:rPr lang="en-GB" dirty="0"/>
              <a:t>16. Support businesses and other organisations to consolidate their operational journeys, including use of zero emission vehicles for last mile deliveries</a:t>
            </a:r>
          </a:p>
          <a:p>
            <a:r>
              <a:rPr lang="en-GB" dirty="0"/>
              <a:t>17. Deliver micro and macro freight consolidation centres to serve Portsmouth’s businesses and residents</a:t>
            </a:r>
          </a:p>
          <a:p>
            <a:r>
              <a:rPr lang="en-GB" dirty="0"/>
              <a:t>18. Introduce a lane rental scheme to maximise co-ordination of street works and roadworks, and review loading restrictions to minimise impacts on traffic sensitive routes during peak periods</a:t>
            </a:r>
          </a:p>
          <a:p>
            <a:r>
              <a:rPr lang="en-GB" dirty="0"/>
              <a:t>19. Maintain our highway infrastructure</a:t>
            </a:r>
          </a:p>
          <a:p>
            <a:r>
              <a:rPr lang="en-GB" dirty="0"/>
              <a:t>20. Proactively manage kerbside space to enable flexible use for essential access</a:t>
            </a:r>
          </a:p>
        </p:txBody>
      </p:sp>
    </p:spTree>
    <p:extLst>
      <p:ext uri="{BB962C8B-B14F-4D97-AF65-F5344CB8AC3E}">
        <p14:creationId xmlns:p14="http://schemas.microsoft.com/office/powerpoint/2010/main" val="262282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274F-EB0D-4B2F-A266-DD21B8FF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PCF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43F08-1AAE-45E5-B55C-DE230442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new LTP is a good match for “A City to Share”</a:t>
            </a:r>
          </a:p>
          <a:p>
            <a:r>
              <a:rPr lang="en-GB" dirty="0"/>
              <a:t>Concerned that actions speak louder than words (Elm Grove) and that residents might not be ready without significant work to explain and educate </a:t>
            </a:r>
          </a:p>
          <a:p>
            <a:r>
              <a:rPr lang="en-GB" dirty="0"/>
              <a:t>Implementation Plan and Equalities Impact Assessment are missing </a:t>
            </a:r>
          </a:p>
          <a:p>
            <a:r>
              <a:rPr lang="en-GB" dirty="0"/>
              <a:t>“Place making” is missing </a:t>
            </a:r>
          </a:p>
          <a:p>
            <a:r>
              <a:rPr lang="en-GB" dirty="0"/>
              <a:t>As always, we’re open to working with PCC on future plans </a:t>
            </a:r>
          </a:p>
        </p:txBody>
      </p:sp>
    </p:spTree>
    <p:extLst>
      <p:ext uri="{BB962C8B-B14F-4D97-AF65-F5344CB8AC3E}">
        <p14:creationId xmlns:p14="http://schemas.microsoft.com/office/powerpoint/2010/main" val="386471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2130-279C-44B7-ADA3-3A1DC9AC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5E58-2427-4C0A-989D-F8B06479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Travel Portsmouth - creating a greener, healthier, better connected city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49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B09E-3DC7-4299-90F1-FA6BB560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Local Transport Plan?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867C8-B757-405C-B756-E42D9CE394C5}"/>
              </a:ext>
            </a:extLst>
          </p:cNvPr>
          <p:cNvSpPr txBox="1"/>
          <p:nvPr/>
        </p:nvSpPr>
        <p:spPr>
          <a:xfrm>
            <a:off x="838201" y="135250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2400" b="0" i="0" dirty="0">
              <a:solidFill>
                <a:srgbClr val="0B0C0C"/>
              </a:solidFill>
              <a:effectLst/>
              <a:latin typeface="nt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B0C0C"/>
                </a:solidFill>
                <a:effectLst/>
                <a:latin typeface="nta"/>
              </a:rPr>
              <a:t>Local Transport Plans are a statutory requirement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B0C0C"/>
                </a:solidFill>
                <a:effectLst/>
                <a:latin typeface="nta"/>
              </a:rPr>
              <a:t>Sets the baseline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B0C0C"/>
                </a:solidFill>
                <a:latin typeface="nta"/>
              </a:rPr>
              <a:t>Outlines challenges and opportunities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B0C0C"/>
                </a:solidFill>
                <a:effectLst/>
                <a:latin typeface="nta"/>
              </a:rPr>
              <a:t>Sets aims and objectives </a:t>
            </a:r>
          </a:p>
        </p:txBody>
      </p:sp>
    </p:spTree>
    <p:extLst>
      <p:ext uri="{BB962C8B-B14F-4D97-AF65-F5344CB8AC3E}">
        <p14:creationId xmlns:p14="http://schemas.microsoft.com/office/powerpoint/2010/main" val="74476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5669-0D8D-4C80-9FEA-741C3708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Portsmouth’s new Local Transport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B1AB-73AE-4621-8370-B49F167C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It’s called “Portsmouth Transport Strategy 2020-2036” </a:t>
            </a:r>
          </a:p>
          <a:p>
            <a:r>
              <a:rPr lang="en-GB" sz="2800" dirty="0"/>
              <a:t>Pretty succinct (&lt;50 pages)</a:t>
            </a:r>
          </a:p>
          <a:p>
            <a:r>
              <a:rPr lang="en-GB" sz="2800" dirty="0"/>
              <a:t>Pretty good, actually</a:t>
            </a:r>
          </a:p>
        </p:txBody>
      </p:sp>
    </p:spTree>
    <p:extLst>
      <p:ext uri="{BB962C8B-B14F-4D97-AF65-F5344CB8AC3E}">
        <p14:creationId xmlns:p14="http://schemas.microsoft.com/office/powerpoint/2010/main" val="378552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522D04-B07B-42F7-86EA-1E9B578E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Vision: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5C25E-9193-479E-A23E-5834A2F6F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8" y="1396736"/>
            <a:ext cx="4588935" cy="46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0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A601-6DE2-4B54-89F2-D77375AF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Identifies key issues: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CF1B-143B-498A-9D6F-35A0AB0C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Climate emergency</a:t>
            </a:r>
          </a:p>
          <a:p>
            <a:r>
              <a:rPr lang="en-GB" sz="2800" dirty="0"/>
              <a:t>Dominance of cars </a:t>
            </a:r>
          </a:p>
          <a:p>
            <a:r>
              <a:rPr lang="en-GB" sz="2800" dirty="0"/>
              <a:t>Obesity</a:t>
            </a:r>
          </a:p>
          <a:p>
            <a:r>
              <a:rPr lang="en-GB" sz="2800" dirty="0"/>
              <a:t>Air pollution </a:t>
            </a:r>
          </a:p>
          <a:p>
            <a:r>
              <a:rPr lang="en-GB" sz="2800" dirty="0"/>
              <a:t>Deprivation </a:t>
            </a:r>
          </a:p>
          <a:p>
            <a:r>
              <a:rPr lang="en-GB" sz="2800" dirty="0"/>
              <a:t>Reallocation of road space needed </a:t>
            </a:r>
          </a:p>
        </p:txBody>
      </p:sp>
    </p:spTree>
    <p:extLst>
      <p:ext uri="{BB962C8B-B14F-4D97-AF65-F5344CB8AC3E}">
        <p14:creationId xmlns:p14="http://schemas.microsoft.com/office/powerpoint/2010/main" val="52429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EFEE93-FA45-411A-82A3-A20325C8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833" y="1691196"/>
            <a:ext cx="6590371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 x vision</a:t>
            </a:r>
            <a:b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4 x objectives</a:t>
            </a:r>
            <a:b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4400" dirty="0"/>
              <a:t>20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x policies</a:t>
            </a:r>
          </a:p>
        </p:txBody>
      </p:sp>
      <p:sp>
        <p:nvSpPr>
          <p:cNvPr id="25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sunburst chart&#10;&#10;Description automatically generated">
            <a:extLst>
              <a:ext uri="{FF2B5EF4-FFF2-40B4-BE49-F238E27FC236}">
                <a16:creationId xmlns:a16="http://schemas.microsoft.com/office/drawing/2014/main" id="{FAE89E67-78F9-4C41-B19E-6F5357B96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0588" y="880330"/>
            <a:ext cx="5531762" cy="54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9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73CA-589B-4B8F-A8AF-C6A97DCF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Delivering cleaner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455E-3F3C-4169-847D-9992E8DD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Implement a government-directed city centre Clean Air Zone in 2021</a:t>
            </a:r>
          </a:p>
          <a:p>
            <a:r>
              <a:rPr lang="en-GB" dirty="0"/>
              <a:t>2. Support infrastructure for alternative fuelled vehicles </a:t>
            </a:r>
          </a:p>
          <a:p>
            <a:r>
              <a:rPr lang="en-GB" dirty="0"/>
              <a:t>3. Maintain the residents’ parking permit system while encouraging fewer, cleaner vehicles and supporting car clubs</a:t>
            </a:r>
          </a:p>
          <a:p>
            <a:r>
              <a:rPr lang="en-GB" dirty="0"/>
              <a:t>4. Expand the Portsmouth Park &amp; Ride to reduce pollution and congestion in the city centre</a:t>
            </a:r>
          </a:p>
          <a:p>
            <a:r>
              <a:rPr lang="en-GB" dirty="0"/>
              <a:t>5. Explore private non-residential parking restrictions to encourage mode shift and help pay for improved walking, cycling and public transport infrastructure</a:t>
            </a:r>
          </a:p>
          <a:p>
            <a:r>
              <a:rPr lang="en-GB" dirty="0"/>
              <a:t>6. Deliver residential and business behaviour change initiatives to encourage people to walk, cycle and use public transport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28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7511-9C02-40B4-B6F5-6E7FE0D8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Prioritising walking and 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7FF7-6BBD-4CF9-B3A1-E6595282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7. Reallocate road space to establish a cohesive and continuous network of attractive, inclusive and accessible walking and cycling routes accompanied by cycle parking facilities</a:t>
            </a:r>
          </a:p>
          <a:p>
            <a:r>
              <a:rPr lang="en-GB" dirty="0"/>
              <a:t>8. Manage parking through parking controls and introduce a network of low traffic neighbourhoods that reduce ‘rat running’ traffic in residential streets</a:t>
            </a:r>
          </a:p>
          <a:p>
            <a:r>
              <a:rPr lang="en-GB" dirty="0"/>
              <a:t>9. Improve the city centre, local and district centres by reducing or removing general traffic, with access focused on walking, cycling and public transport </a:t>
            </a:r>
          </a:p>
          <a:p>
            <a:r>
              <a:rPr lang="en-GB" dirty="0"/>
              <a:t>10. Deliver innovations in micro-mobility to promote travel choices and active travel options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11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086F-FDD6-4371-B83F-348C41EC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Transforming public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6C66-48CB-4D5C-AA32-D6741412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11. Develop a rapid transit network that connects key locations in the city with South East Hampshire, and facilitates future growth</a:t>
            </a:r>
          </a:p>
          <a:p>
            <a:r>
              <a:rPr lang="en-GB" dirty="0"/>
              <a:t>12. Prioritise local bus services over general traffic to make journeys by public transport quicker and more reliable and support demand-responsive transport services</a:t>
            </a:r>
          </a:p>
          <a:p>
            <a:r>
              <a:rPr lang="en-GB" dirty="0"/>
              <a:t>13. Deliver high quality transport interchanges, stations and stops</a:t>
            </a:r>
          </a:p>
          <a:p>
            <a:r>
              <a:rPr lang="en-GB" dirty="0"/>
              <a:t>14. Work with public transport operators to deliver integrated, efficient and affordable services promoting local and regional connectivity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146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5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554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nta</vt:lpstr>
      <vt:lpstr>Trebuchet MS</vt:lpstr>
      <vt:lpstr>Wingdings 3</vt:lpstr>
      <vt:lpstr>Facet</vt:lpstr>
      <vt:lpstr>Local Transport Plan  (LTP4)</vt:lpstr>
      <vt:lpstr>What is a Local Transport Plan?</vt:lpstr>
      <vt:lpstr>Portsmouth’s new Local Transport Plan </vt:lpstr>
      <vt:lpstr>The Vision:</vt:lpstr>
      <vt:lpstr>Identifies key issues:</vt:lpstr>
      <vt:lpstr>1 x vision 4 x objectives 20 x policies</vt:lpstr>
      <vt:lpstr>Delivering cleaner air</vt:lpstr>
      <vt:lpstr>Prioritising walking and cycling</vt:lpstr>
      <vt:lpstr>Transforming public transport</vt:lpstr>
      <vt:lpstr>Supporting business and protecting our assets</vt:lpstr>
      <vt:lpstr>PCF response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Transport Plan  (LTP4)</dc:title>
  <dc:creator>Waight, Nicola</dc:creator>
  <cp:lastModifiedBy>Waight, Nicola</cp:lastModifiedBy>
  <cp:revision>1</cp:revision>
  <dcterms:created xsi:type="dcterms:W3CDTF">2021-01-20T16:55:31Z</dcterms:created>
  <dcterms:modified xsi:type="dcterms:W3CDTF">2021-01-20T17:13:26Z</dcterms:modified>
</cp:coreProperties>
</file>