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AF34A-7401-4CF0-8157-1350AA296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56728A-C420-47EC-87E7-78CA1CB8F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189FFF-E618-4115-8359-A80576D2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2557-486D-4389-A5A5-B93C81E2B933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76154-FEE1-4FC2-98DA-B45D9079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24A88-60CB-4191-8A0D-B2B9069B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6602-7877-4016-9A15-99D5703C9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7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E56FE-E879-4702-A909-7DD95E34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390C92-7E4C-4487-9D52-0EB3A009E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136243-C094-483F-BDE9-0887C47B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2557-486D-4389-A5A5-B93C81E2B933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7D2C40-0C9F-4D45-AD74-E4A2530C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EABFD-230F-4B46-AA89-83B39701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6602-7877-4016-9A15-99D5703C9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36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4A586D-C18C-49B5-92E1-EA95BA20F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448EF1-C666-4799-9B11-1A6CE60B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3D7921-3300-49FB-B613-3665A929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2557-486D-4389-A5A5-B93C81E2B933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A7EEC-73ED-411B-9DBB-C93B2203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B90C16-ED31-4CEE-B8E2-C5831CC2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6602-7877-4016-9A15-99D5703C9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93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9C21C-E853-4999-87E5-135684AC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782CC-E69E-47D8-AE6A-1383E7D85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EA6669-0979-4E83-9DA7-8D534D9A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2557-486D-4389-A5A5-B93C81E2B933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91A89E-C50D-4AA6-AEA3-892116C1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98C18-69A9-4B07-935A-CDF32B86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6602-7877-4016-9A15-99D5703C9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17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158AF-55F8-4639-8159-7885B27C5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1E3484-BD38-4EC6-B6F6-FAB9B8FC3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B8514F-B8C0-46AD-9D02-2B932BE0D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2557-486D-4389-A5A5-B93C81E2B933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BF407-4E7D-471B-B79B-56981206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1F0C6-C3E5-4E56-B018-30387DED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6602-7877-4016-9A15-99D5703C9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22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2AF0A-E60A-49B1-AED9-17D69B4EE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5CAE5-D610-4432-BD74-7777F6C95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134967-46DD-4F32-9D1B-73D340115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ABEA53-73A8-4005-B468-5F622D36A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2557-486D-4389-A5A5-B93C81E2B933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9F6353-E80F-4CF5-B5E8-B311F5C0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4ACB8E-4576-4898-A177-992E83A2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6602-7877-4016-9A15-99D5703C9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40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BAF03-0934-4A3B-9E10-4659F22E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02C1A0-6C42-4F34-A9AC-F7AB1E4AB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9DF0C4-3B48-40AA-84FD-C4CD4CDFF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E46D2E-0490-44F8-B42E-53923711B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F791A3-1076-4ACF-9AF6-CAF817518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FE39A9-634E-4AA8-8A75-9B5544163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2557-486D-4389-A5A5-B93C81E2B933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9E6550-1336-4845-AD7F-EFB360CA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B74D46-8FB3-45A4-A317-368B83C25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6602-7877-4016-9A15-99D5703C9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21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AA7DF-A7B3-4890-A0E6-BF859F3D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E33F8D-7B2F-44C0-856A-1DCA0831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2557-486D-4389-A5A5-B93C81E2B933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E54235-AE9E-4799-88AD-B8013793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8AD585-EECC-41C7-AC95-72F6678C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6602-7877-4016-9A15-99D5703C9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27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20A571-71ED-4CA8-AB39-0B52CD1D5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2557-486D-4389-A5A5-B93C81E2B933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F9AD22-F5B8-4A9F-A930-4702D6E4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C3E11B-FDD9-4EBF-AE51-B1A28A7F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6602-7877-4016-9A15-99D5703C9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9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F60DA-AF70-46EB-9E70-16143D6D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9AEBAC-22EE-4ED3-A0EF-CD9D4CB08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2D48F5-533B-472B-8551-668BDD545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E5D9E2-325A-44F4-BBF8-2B20465A1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2557-486D-4389-A5A5-B93C81E2B933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58BD43-DA6E-44DA-A0C6-2791D28F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AFB28-F5D5-40A8-8771-C2DB4ED5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6602-7877-4016-9A15-99D5703C9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89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B6B32-1B6F-4252-ACD8-76E2A2230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68369E-BCFC-46D6-B578-157FE5084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26F539-544A-492B-B3CB-6B5C29011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A06A05-C186-4DB7-8919-517B865C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2557-486D-4389-A5A5-B93C81E2B933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BEB9EF-E855-46E2-B24B-097DA089F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E72B56-98E1-443C-9822-8BA05F9C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6602-7877-4016-9A15-99D5703C9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49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BBB16C-77BA-4E80-AEDC-B655710F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77DBA6-E34B-46E7-9916-EB3B26D0B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34C51-EBB3-498E-9A96-EA0F38FC2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42557-486D-4389-A5A5-B93C81E2B933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E73B0-CBEF-4A5D-97E2-D738C5F11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71874E-CC6A-4542-BC1B-095481A83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16602-7877-4016-9A15-99D5703C9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73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F7F5523-B194-4AA2-8D68-2A796FA8658D}"/>
              </a:ext>
            </a:extLst>
          </p:cNvPr>
          <p:cNvSpPr/>
          <p:nvPr/>
        </p:nvSpPr>
        <p:spPr>
          <a:xfrm>
            <a:off x="1822636" y="3896846"/>
            <a:ext cx="5819776" cy="14382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1. JUnit</a:t>
            </a:r>
            <a:r>
              <a:rPr lang="ko-KR" altLang="en-US" sz="2800"/>
              <a:t> </a:t>
            </a:r>
            <a:r>
              <a:rPr lang="en-US" altLang="ko-KR" sz="2800"/>
              <a:t>Platform</a:t>
            </a:r>
            <a:endParaRPr lang="ko-KR" altLang="en-US" sz="280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3551270-0C6E-4405-B96B-83FC816944AC}"/>
              </a:ext>
            </a:extLst>
          </p:cNvPr>
          <p:cNvSpPr/>
          <p:nvPr/>
        </p:nvSpPr>
        <p:spPr>
          <a:xfrm>
            <a:off x="1832161" y="1673597"/>
            <a:ext cx="2753845" cy="14382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3. JUnit</a:t>
            </a:r>
            <a:r>
              <a:rPr lang="ko-KR" altLang="en-US" sz="2400"/>
              <a:t> </a:t>
            </a:r>
            <a:r>
              <a:rPr lang="en-US" altLang="ko-KR" sz="2400"/>
              <a:t>Vintage</a:t>
            </a:r>
          </a:p>
          <a:p>
            <a:pPr algn="ctr"/>
            <a:r>
              <a:rPr lang="en-US" altLang="ko-KR" sz="1400"/>
              <a:t>(Junit3, 4</a:t>
            </a:r>
            <a:r>
              <a:rPr lang="ko-KR" altLang="en-US" sz="1400"/>
              <a:t>를 위한 </a:t>
            </a:r>
            <a:r>
              <a:rPr lang="en-US" altLang="ko-KR" sz="1400"/>
              <a:t>TestEngine)</a:t>
            </a:r>
            <a:endParaRPr lang="ko-KR" altLang="en-US" sz="140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4F976D0-949F-42B6-89B0-449D2FB65A18}"/>
              </a:ext>
            </a:extLst>
          </p:cNvPr>
          <p:cNvSpPr/>
          <p:nvPr/>
        </p:nvSpPr>
        <p:spPr>
          <a:xfrm>
            <a:off x="4898092" y="1673597"/>
            <a:ext cx="2753845" cy="1438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2. JUnit</a:t>
            </a:r>
            <a:r>
              <a:rPr lang="ko-KR" altLang="en-US" sz="2400"/>
              <a:t> </a:t>
            </a:r>
            <a:r>
              <a:rPr lang="en-US" altLang="ko-KR" sz="2400"/>
              <a:t>Jupiter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A8A2E2-1418-4184-ADAB-C3680D4685C4}"/>
              </a:ext>
            </a:extLst>
          </p:cNvPr>
          <p:cNvSpPr/>
          <p:nvPr/>
        </p:nvSpPr>
        <p:spPr>
          <a:xfrm>
            <a:off x="2885013" y="5837695"/>
            <a:ext cx="3693458" cy="6902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IDEs &amp; Build Tools</a:t>
            </a:r>
            <a:endParaRPr lang="ko-KR" altLang="en-US"/>
          </a:p>
        </p:txBody>
      </p:sp>
      <p:pic>
        <p:nvPicPr>
          <p:cNvPr id="1028" name="Picture 4" descr="gradle 이미지 검색결과">
            <a:extLst>
              <a:ext uri="{FF2B5EF4-FFF2-40B4-BE49-F238E27FC236}">
                <a16:creationId xmlns:a16="http://schemas.microsoft.com/office/drawing/2014/main" id="{079E1C86-790E-4878-AF06-07227D297E3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179" y="6414249"/>
            <a:ext cx="720000" cy="7200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ellij 이미지 검색결과">
            <a:extLst>
              <a:ext uri="{FF2B5EF4-FFF2-40B4-BE49-F238E27FC236}">
                <a16:creationId xmlns:a16="http://schemas.microsoft.com/office/drawing/2014/main" id="{827D251C-2CD0-4F91-A535-E6BD782B6145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092" y="6414249"/>
            <a:ext cx="720000" cy="7200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ven logo 이미지 검색결과">
            <a:extLst>
              <a:ext uri="{FF2B5EF4-FFF2-40B4-BE49-F238E27FC236}">
                <a16:creationId xmlns:a16="http://schemas.microsoft.com/office/drawing/2014/main" id="{F805F075-BE69-4F80-966A-8F4A9E1958D0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345" y="6417598"/>
            <a:ext cx="720000" cy="7200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이클립스 logo 이미지 검색결과">
            <a:extLst>
              <a:ext uri="{FF2B5EF4-FFF2-40B4-BE49-F238E27FC236}">
                <a16:creationId xmlns:a16="http://schemas.microsoft.com/office/drawing/2014/main" id="{7BB0C8EA-7E33-4F28-9756-0E436D15C12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281" y="6414249"/>
            <a:ext cx="720000" cy="7200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4E10BE6-D417-40D3-9BEC-057030D41B5A}"/>
              </a:ext>
            </a:extLst>
          </p:cNvPr>
          <p:cNvSpPr/>
          <p:nvPr/>
        </p:nvSpPr>
        <p:spPr>
          <a:xfrm>
            <a:off x="1120275" y="1020305"/>
            <a:ext cx="7505700" cy="46291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F01AE24-ADA0-49B8-8C02-053ECEC10F1B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4731742" y="5335121"/>
            <a:ext cx="782" cy="502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649545D-B27A-4128-BD0D-DB1A71294333}"/>
              </a:ext>
            </a:extLst>
          </p:cNvPr>
          <p:cNvCxnSpPr>
            <a:cxnSpLocks/>
          </p:cNvCxnSpPr>
          <p:nvPr/>
        </p:nvCxnSpPr>
        <p:spPr>
          <a:xfrm flipV="1">
            <a:off x="3219390" y="3100118"/>
            <a:ext cx="0" cy="7967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FE44FBC-94A3-4FA3-8104-0BBCEC8921B4}"/>
              </a:ext>
            </a:extLst>
          </p:cNvPr>
          <p:cNvCxnSpPr>
            <a:cxnSpLocks/>
          </p:cNvCxnSpPr>
          <p:nvPr/>
        </p:nvCxnSpPr>
        <p:spPr>
          <a:xfrm flipV="1">
            <a:off x="6275014" y="3100118"/>
            <a:ext cx="0" cy="7967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5729430-EE40-4DBC-A491-5AECE24EDFE0}"/>
              </a:ext>
            </a:extLst>
          </p:cNvPr>
          <p:cNvSpPr txBox="1"/>
          <p:nvPr/>
        </p:nvSpPr>
        <p:spPr>
          <a:xfrm>
            <a:off x="4094098" y="1046167"/>
            <a:ext cx="1317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JUnit 5</a:t>
            </a:r>
            <a:endParaRPr lang="ko-KR" altLang="en-US" sz="28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37F7EE-8D12-4E5D-83D9-46A77ED6095E}"/>
              </a:ext>
            </a:extLst>
          </p:cNvPr>
          <p:cNvSpPr/>
          <p:nvPr/>
        </p:nvSpPr>
        <p:spPr>
          <a:xfrm>
            <a:off x="3219390" y="92777"/>
            <a:ext cx="3307471" cy="6202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TESTS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2D525E8-3F58-4085-A473-557CCBB9D00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275015" y="713023"/>
            <a:ext cx="0" cy="9605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E32B3DE-273C-4AB4-A74C-75CC8E265221}"/>
              </a:ext>
            </a:extLst>
          </p:cNvPr>
          <p:cNvCxnSpPr>
            <a:cxnSpLocks/>
          </p:cNvCxnSpPr>
          <p:nvPr/>
        </p:nvCxnSpPr>
        <p:spPr>
          <a:xfrm>
            <a:off x="3665165" y="713023"/>
            <a:ext cx="0" cy="9605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175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27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동명</dc:creator>
  <cp:lastModifiedBy>이 동명</cp:lastModifiedBy>
  <cp:revision>3</cp:revision>
  <dcterms:created xsi:type="dcterms:W3CDTF">2020-02-15T13:13:23Z</dcterms:created>
  <dcterms:modified xsi:type="dcterms:W3CDTF">2020-02-15T18:16:48Z</dcterms:modified>
</cp:coreProperties>
</file>