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9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7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Space Egg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Olivia G</a:t>
            </a:r>
            <a:br>
              <a:rPr lang="en-US" dirty="0" smtClean="0"/>
            </a:br>
            <a:r>
              <a:rPr lang="en-US" dirty="0" smtClean="0"/>
              <a:t>301974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are a gravitational platform in space with an egg that has landed on your off putting your balance.</a:t>
            </a:r>
          </a:p>
          <a:p>
            <a:pPr marL="0" indent="0">
              <a:buNone/>
            </a:pPr>
            <a:r>
              <a:rPr lang="en-US" dirty="0" smtClean="0"/>
              <a:t>Try to keep yourself and this egg from falling off into the abyss.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68" b="96721" l="9939" r="89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4552">
            <a:off x="5872899" y="451383"/>
            <a:ext cx="4232231" cy="23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Incorporation of the Concept/Mechanic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are balancing yourself on a point beneath you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7431578" y="4638501"/>
            <a:ext cx="532015" cy="10640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0978963">
            <a:off x="5931130" y="4580312"/>
            <a:ext cx="3532909" cy="5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68" b="96721" l="9939" r="89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2285">
            <a:off x="6785136" y="4360022"/>
            <a:ext cx="674871" cy="379615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>
            <a:off x="3798916" y="4162701"/>
            <a:ext cx="3499659" cy="666994"/>
          </a:xfrm>
          <a:prstGeom prst="curvedConnector3">
            <a:avLst>
              <a:gd name="adj1" fmla="val -45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1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Timer</a:t>
            </a:r>
          </a:p>
          <a:p>
            <a:pPr marL="0" indent="0">
              <a:buNone/>
            </a:pPr>
            <a:r>
              <a:rPr lang="en-US" dirty="0" smtClean="0"/>
              <a:t>- High score tracker</a:t>
            </a:r>
          </a:p>
          <a:p>
            <a:pPr marL="0" indent="0">
              <a:buNone/>
            </a:pPr>
            <a:r>
              <a:rPr lang="en-US" dirty="0" smtClean="0"/>
              <a:t>- Potential challenges (additional eggs and offsetting objects)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" b="99516" l="9806" r="89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4921">
            <a:off x="8130223" y="632265"/>
            <a:ext cx="1813559" cy="1813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14" b="96388" l="1705" r="981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966">
            <a:off x="6034019" y="2236440"/>
            <a:ext cx="1908194" cy="1320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70" b="93349" l="2270" r="968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44" y="3591098"/>
            <a:ext cx="3138736" cy="19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use the keys WASD to keep you and the egg steady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8287789" y="4165412"/>
            <a:ext cx="532015" cy="10640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98078" y="3854789"/>
            <a:ext cx="2111433" cy="64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68" b="96721" l="9939" r="89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60" y="3891739"/>
            <a:ext cx="674871" cy="379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1532" y="2332154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545479" y="3557847"/>
            <a:ext cx="0" cy="5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13217" y="3170040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</a:t>
            </a:r>
          </a:p>
        </p:txBody>
      </p:sp>
      <p:sp>
        <p:nvSpPr>
          <p:cNvPr id="17" name="Curved Right Arrow 16"/>
          <p:cNvSpPr/>
          <p:nvPr/>
        </p:nvSpPr>
        <p:spPr>
          <a:xfrm>
            <a:off x="6683433" y="3474720"/>
            <a:ext cx="540327" cy="13300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1700000">
            <a:off x="9858556" y="3626892"/>
            <a:ext cx="399011" cy="11471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>
            <a:off x="8013471" y="4567345"/>
            <a:ext cx="286018" cy="6093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8927529" y="3219170"/>
            <a:ext cx="258035" cy="563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9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</TotalTime>
  <Words>87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Space Egg</vt:lpstr>
      <vt:lpstr>Story</vt:lpstr>
      <vt:lpstr>Incorporation of the Concept/Mechanic</vt:lpstr>
      <vt:lpstr>Additional Mechanics</vt:lpstr>
      <vt:lpstr>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Balance</dc:title>
  <dc:creator>Olivia Gonzalez</dc:creator>
  <cp:lastModifiedBy>Olivia Gonzalez</cp:lastModifiedBy>
  <cp:revision>10</cp:revision>
  <dcterms:created xsi:type="dcterms:W3CDTF">2021-11-08T05:35:11Z</dcterms:created>
  <dcterms:modified xsi:type="dcterms:W3CDTF">2021-11-08T06:24:21Z</dcterms:modified>
</cp:coreProperties>
</file>