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1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472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4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0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26C485-37FA-4A7E-99BF-FF81BE88F74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2F8376A-8E01-4F31-B4BD-C7FFF1BA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4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Mathtastic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Olivia G</a:t>
            </a:r>
            <a:br>
              <a:rPr lang="en-US" dirty="0"/>
            </a:br>
            <a:r>
              <a:rPr lang="en-US" dirty="0"/>
              <a:t>301974</a:t>
            </a:r>
          </a:p>
        </p:txBody>
      </p:sp>
    </p:spTree>
    <p:extLst>
      <p:ext uri="{BB962C8B-B14F-4D97-AF65-F5344CB8AC3E}">
        <p14:creationId xmlns:p14="http://schemas.microsoft.com/office/powerpoint/2010/main" val="1131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06" y="2431468"/>
            <a:ext cx="4067890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 to Auto chess.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You need to get to the goal without crashing into anything</a:t>
            </a:r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dirty="0"/>
              <a:t>Within a certain amount of moves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653558-494D-41F6-A73A-C2BD9F12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0832"/>
              </p:ext>
            </p:extLst>
          </p:nvPr>
        </p:nvGraphicFramePr>
        <p:xfrm>
          <a:off x="5275808" y="2184641"/>
          <a:ext cx="5679260" cy="40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852">
                  <a:extLst>
                    <a:ext uri="{9D8B030D-6E8A-4147-A177-3AD203B41FA5}">
                      <a16:colId xmlns:a16="http://schemas.microsoft.com/office/drawing/2014/main" val="2572031734"/>
                    </a:ext>
                  </a:extLst>
                </a:gridCol>
                <a:gridCol w="1135852">
                  <a:extLst>
                    <a:ext uri="{9D8B030D-6E8A-4147-A177-3AD203B41FA5}">
                      <a16:colId xmlns:a16="http://schemas.microsoft.com/office/drawing/2014/main" val="456323514"/>
                    </a:ext>
                  </a:extLst>
                </a:gridCol>
                <a:gridCol w="1135852">
                  <a:extLst>
                    <a:ext uri="{9D8B030D-6E8A-4147-A177-3AD203B41FA5}">
                      <a16:colId xmlns:a16="http://schemas.microsoft.com/office/drawing/2014/main" val="1373215859"/>
                    </a:ext>
                  </a:extLst>
                </a:gridCol>
                <a:gridCol w="1135852">
                  <a:extLst>
                    <a:ext uri="{9D8B030D-6E8A-4147-A177-3AD203B41FA5}">
                      <a16:colId xmlns:a16="http://schemas.microsoft.com/office/drawing/2014/main" val="1971968355"/>
                    </a:ext>
                  </a:extLst>
                </a:gridCol>
                <a:gridCol w="1135852">
                  <a:extLst>
                    <a:ext uri="{9D8B030D-6E8A-4147-A177-3AD203B41FA5}">
                      <a16:colId xmlns:a16="http://schemas.microsoft.com/office/drawing/2014/main" val="769494460"/>
                    </a:ext>
                  </a:extLst>
                </a:gridCol>
              </a:tblGrid>
              <a:tr h="667775"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3878536382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3981728403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2719355603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1783792772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1553074663"/>
                  </a:ext>
                </a:extLst>
              </a:tr>
              <a:tr h="667775"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tc>
                  <a:txBody>
                    <a:bodyPr/>
                    <a:lstStyle/>
                    <a:p>
                      <a:endParaRPr lang="en-AU" sz="2500" dirty="0"/>
                    </a:p>
                  </a:txBody>
                  <a:tcPr marL="129260" marR="129260" marT="64630" marB="64630"/>
                </a:tc>
                <a:extLst>
                  <a:ext uri="{0D108BD9-81ED-4DB2-BD59-A6C34878D82A}">
                    <a16:rowId xmlns:a16="http://schemas.microsoft.com/office/drawing/2014/main" val="2447706838"/>
                  </a:ext>
                </a:extLst>
              </a:tr>
            </a:tbl>
          </a:graphicData>
        </a:graphic>
      </p:graphicFrame>
      <p:sp>
        <p:nvSpPr>
          <p:cNvPr id="7" name="Smiley Face 6">
            <a:extLst>
              <a:ext uri="{FF2B5EF4-FFF2-40B4-BE49-F238E27FC236}">
                <a16:creationId xmlns:a16="http://schemas.microsoft.com/office/drawing/2014/main" id="{8ABD574B-32A4-48AB-9F44-43291C206D7C}"/>
              </a:ext>
            </a:extLst>
          </p:cNvPr>
          <p:cNvSpPr/>
          <p:nvPr/>
        </p:nvSpPr>
        <p:spPr>
          <a:xfrm>
            <a:off x="11172187" y="4283222"/>
            <a:ext cx="473113" cy="4330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8633252-87D9-4C8A-8482-E4995ACD3B2E}"/>
              </a:ext>
            </a:extLst>
          </p:cNvPr>
          <p:cNvSpPr/>
          <p:nvPr/>
        </p:nvSpPr>
        <p:spPr>
          <a:xfrm>
            <a:off x="5643757" y="1735608"/>
            <a:ext cx="402281" cy="402281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24AFF283-4371-4BE5-8AE0-BB90F0C41A6F}"/>
              </a:ext>
            </a:extLst>
          </p:cNvPr>
          <p:cNvSpPr/>
          <p:nvPr/>
        </p:nvSpPr>
        <p:spPr>
          <a:xfrm>
            <a:off x="6479562" y="5590466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9B1652D0-30EA-41DC-BDAE-4794FA227B82}"/>
              </a:ext>
            </a:extLst>
          </p:cNvPr>
          <p:cNvSpPr/>
          <p:nvPr/>
        </p:nvSpPr>
        <p:spPr>
          <a:xfrm>
            <a:off x="5628405" y="4256035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5727C1D-339A-4DFD-BE3B-F439D25956B1}"/>
              </a:ext>
            </a:extLst>
          </p:cNvPr>
          <p:cNvSpPr/>
          <p:nvPr/>
        </p:nvSpPr>
        <p:spPr>
          <a:xfrm>
            <a:off x="8939163" y="4859636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DE47EDC6-F94C-4E4E-99C0-9BF3DC0387A2}"/>
              </a:ext>
            </a:extLst>
          </p:cNvPr>
          <p:cNvSpPr/>
          <p:nvPr/>
        </p:nvSpPr>
        <p:spPr>
          <a:xfrm>
            <a:off x="7719346" y="3484103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2AE069D-EF83-4755-8BE5-1782FDAAAE8E}"/>
              </a:ext>
            </a:extLst>
          </p:cNvPr>
          <p:cNvSpPr/>
          <p:nvPr/>
        </p:nvSpPr>
        <p:spPr>
          <a:xfrm>
            <a:off x="7774709" y="2184641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C910912A-3923-44E4-9CE5-AA33FFB9E08A}"/>
              </a:ext>
            </a:extLst>
          </p:cNvPr>
          <p:cNvSpPr/>
          <p:nvPr/>
        </p:nvSpPr>
        <p:spPr>
          <a:xfrm>
            <a:off x="5488816" y="2826169"/>
            <a:ext cx="681458" cy="657934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A51EE4-4CBF-4D6E-B64E-7ED8A490406B}"/>
              </a:ext>
            </a:extLst>
          </p:cNvPr>
          <p:cNvCxnSpPr>
            <a:cxnSpLocks/>
          </p:cNvCxnSpPr>
          <p:nvPr/>
        </p:nvCxnSpPr>
        <p:spPr>
          <a:xfrm flipH="1">
            <a:off x="10681603" y="4560547"/>
            <a:ext cx="40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C6C549-F92E-400E-AC1C-CF7E01180624}"/>
              </a:ext>
            </a:extLst>
          </p:cNvPr>
          <p:cNvCxnSpPr>
            <a:cxnSpLocks/>
          </p:cNvCxnSpPr>
          <p:nvPr/>
        </p:nvCxnSpPr>
        <p:spPr>
          <a:xfrm flipV="1">
            <a:off x="5855954" y="2248688"/>
            <a:ext cx="0" cy="40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Incorporation of the Concept/Mechanic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48" y="2347197"/>
            <a:ext cx="4488326" cy="3459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create your own math question that has the answer you want while using the allocated math symbols for that turn.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3E404-3BB6-4F12-89DB-E810C690690C}"/>
              </a:ext>
            </a:extLst>
          </p:cNvPr>
          <p:cNvSpPr/>
          <p:nvPr/>
        </p:nvSpPr>
        <p:spPr>
          <a:xfrm>
            <a:off x="5867671" y="2630153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9430A-C6A7-4C2B-8327-190224A682DD}"/>
              </a:ext>
            </a:extLst>
          </p:cNvPr>
          <p:cNvSpPr/>
          <p:nvPr/>
        </p:nvSpPr>
        <p:spPr>
          <a:xfrm>
            <a:off x="7775912" y="2625092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A076AAC9-5DA5-4BEC-81AB-D6645565FFA8}"/>
              </a:ext>
            </a:extLst>
          </p:cNvPr>
          <p:cNvSpPr/>
          <p:nvPr/>
        </p:nvSpPr>
        <p:spPr>
          <a:xfrm>
            <a:off x="8925015" y="2629366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Division Sign 12">
            <a:extLst>
              <a:ext uri="{FF2B5EF4-FFF2-40B4-BE49-F238E27FC236}">
                <a16:creationId xmlns:a16="http://schemas.microsoft.com/office/drawing/2014/main" id="{0F682CE2-4653-4890-98C3-5B606C4C4CF4}"/>
              </a:ext>
            </a:extLst>
          </p:cNvPr>
          <p:cNvSpPr/>
          <p:nvPr/>
        </p:nvSpPr>
        <p:spPr>
          <a:xfrm>
            <a:off x="6974510" y="2625091"/>
            <a:ext cx="564024" cy="564024"/>
          </a:xfrm>
          <a:prstGeom prst="mathDivid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FAE0CF-359C-4332-9999-13F4E8187E4D}"/>
              </a:ext>
            </a:extLst>
          </p:cNvPr>
          <p:cNvSpPr/>
          <p:nvPr/>
        </p:nvSpPr>
        <p:spPr>
          <a:xfrm>
            <a:off x="9769342" y="2636517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AEBE1-9630-4F3F-AB9F-053399608998}"/>
              </a:ext>
            </a:extLst>
          </p:cNvPr>
          <p:cNvSpPr txBox="1"/>
          <p:nvPr/>
        </p:nvSpPr>
        <p:spPr>
          <a:xfrm>
            <a:off x="6510932" y="2065867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CF2B86-400F-4D1F-BCA6-1C732DBB0A9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024733" y="2435199"/>
            <a:ext cx="156020" cy="18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F1ADC3-8021-4A60-A8E9-EAED0825954C}"/>
              </a:ext>
            </a:extLst>
          </p:cNvPr>
          <p:cNvSpPr/>
          <p:nvPr/>
        </p:nvSpPr>
        <p:spPr>
          <a:xfrm>
            <a:off x="5867671" y="4136564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E81FB-4E83-44B2-9BE4-E1A32930C4F1}"/>
              </a:ext>
            </a:extLst>
          </p:cNvPr>
          <p:cNvSpPr/>
          <p:nvPr/>
        </p:nvSpPr>
        <p:spPr>
          <a:xfrm>
            <a:off x="7775912" y="4131503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EFE9F0E5-733A-441E-A79D-CF543E3A9B62}"/>
              </a:ext>
            </a:extLst>
          </p:cNvPr>
          <p:cNvSpPr/>
          <p:nvPr/>
        </p:nvSpPr>
        <p:spPr>
          <a:xfrm>
            <a:off x="8925015" y="4135777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Action Button: Help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792D6A-6068-4170-9CFB-4135614A86BB}"/>
              </a:ext>
            </a:extLst>
          </p:cNvPr>
          <p:cNvSpPr/>
          <p:nvPr/>
        </p:nvSpPr>
        <p:spPr>
          <a:xfrm>
            <a:off x="9769342" y="4142928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B3F3D-287B-42F6-90B3-E5677AEA394D}"/>
              </a:ext>
            </a:extLst>
          </p:cNvPr>
          <p:cNvSpPr txBox="1"/>
          <p:nvPr/>
        </p:nvSpPr>
        <p:spPr>
          <a:xfrm>
            <a:off x="6510932" y="3572278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73DFFC-9D09-48B3-81B3-E142659BD66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024733" y="3941610"/>
            <a:ext cx="156020" cy="18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F6D6F0-CA71-4643-877F-D17C01B43122}"/>
              </a:ext>
            </a:extLst>
          </p:cNvPr>
          <p:cNvSpPr/>
          <p:nvPr/>
        </p:nvSpPr>
        <p:spPr>
          <a:xfrm>
            <a:off x="5867671" y="5796261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1E695E-548A-4FFD-B8D1-89C6E04B741B}"/>
              </a:ext>
            </a:extLst>
          </p:cNvPr>
          <p:cNvSpPr/>
          <p:nvPr/>
        </p:nvSpPr>
        <p:spPr>
          <a:xfrm>
            <a:off x="7775912" y="5791200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EAD590AC-95CC-46AF-A0B4-88A0A09CDDD7}"/>
              </a:ext>
            </a:extLst>
          </p:cNvPr>
          <p:cNvSpPr/>
          <p:nvPr/>
        </p:nvSpPr>
        <p:spPr>
          <a:xfrm>
            <a:off x="8925015" y="5795474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Action Button: Help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71011B-3B81-4E31-823F-ACF953E3E1A9}"/>
              </a:ext>
            </a:extLst>
          </p:cNvPr>
          <p:cNvSpPr/>
          <p:nvPr/>
        </p:nvSpPr>
        <p:spPr>
          <a:xfrm>
            <a:off x="9769342" y="5802625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4F5D2-4417-4D8E-AF63-964BDFD04E79}"/>
              </a:ext>
            </a:extLst>
          </p:cNvPr>
          <p:cNvSpPr txBox="1"/>
          <p:nvPr/>
        </p:nvSpPr>
        <p:spPr>
          <a:xfrm>
            <a:off x="6510932" y="5231975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Turn 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4A7220-B263-4797-A9A6-AA88D80A16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024733" y="5601307"/>
            <a:ext cx="156020" cy="20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E1A98-66C0-4602-A3A4-602ED172596F}"/>
              </a:ext>
            </a:extLst>
          </p:cNvPr>
          <p:cNvSpPr/>
          <p:nvPr/>
        </p:nvSpPr>
        <p:spPr>
          <a:xfrm>
            <a:off x="6961509" y="4153336"/>
            <a:ext cx="559748" cy="559748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BF70D81F-EFCF-4550-89CB-9918EA2036D4}"/>
              </a:ext>
            </a:extLst>
          </p:cNvPr>
          <p:cNvSpPr/>
          <p:nvPr/>
        </p:nvSpPr>
        <p:spPr>
          <a:xfrm>
            <a:off x="6982003" y="5851169"/>
            <a:ext cx="487735" cy="487735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61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17" y="1839033"/>
            <a:ext cx="4796231" cy="145626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Level difficulties</a:t>
            </a:r>
          </a:p>
          <a:p>
            <a:pPr>
              <a:buFontTx/>
              <a:buChar char="-"/>
            </a:pPr>
            <a:r>
              <a:rPr lang="en-US" dirty="0"/>
              <a:t>Limited moves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14FCF-145F-43B7-B272-32091F460709}"/>
              </a:ext>
            </a:extLst>
          </p:cNvPr>
          <p:cNvSpPr/>
          <p:nvPr/>
        </p:nvSpPr>
        <p:spPr>
          <a:xfrm>
            <a:off x="4640124" y="4387071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39F16-DF7F-40AE-9B8A-C721CE398088}"/>
              </a:ext>
            </a:extLst>
          </p:cNvPr>
          <p:cNvSpPr/>
          <p:nvPr/>
        </p:nvSpPr>
        <p:spPr>
          <a:xfrm>
            <a:off x="8631638" y="4419283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F48A8625-FA20-426E-AC6E-3C9C8F87E318}"/>
              </a:ext>
            </a:extLst>
          </p:cNvPr>
          <p:cNvSpPr/>
          <p:nvPr/>
        </p:nvSpPr>
        <p:spPr>
          <a:xfrm>
            <a:off x="9750847" y="4416407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ction Button: Help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3FDD61A-11D0-489D-A5FE-E53A2D61FA0B}"/>
              </a:ext>
            </a:extLst>
          </p:cNvPr>
          <p:cNvSpPr/>
          <p:nvPr/>
        </p:nvSpPr>
        <p:spPr>
          <a:xfrm>
            <a:off x="10595174" y="4423558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B43C53-732F-4C55-A820-288E449FAD2C}"/>
              </a:ext>
            </a:extLst>
          </p:cNvPr>
          <p:cNvSpPr txBox="1"/>
          <p:nvPr/>
        </p:nvSpPr>
        <p:spPr>
          <a:xfrm>
            <a:off x="1024228" y="4495061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F0BD7A-CD99-4E12-93C1-9AC8CAC1F84C}"/>
              </a:ext>
            </a:extLst>
          </p:cNvPr>
          <p:cNvSpPr/>
          <p:nvPr/>
        </p:nvSpPr>
        <p:spPr>
          <a:xfrm>
            <a:off x="6583721" y="4386407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14D8FCAF-BB26-4F5F-B691-E560A43BBC2C}"/>
              </a:ext>
            </a:extLst>
          </p:cNvPr>
          <p:cNvSpPr/>
          <p:nvPr/>
        </p:nvSpPr>
        <p:spPr>
          <a:xfrm>
            <a:off x="5764986" y="4395322"/>
            <a:ext cx="559748" cy="559748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033458-4197-4268-85D3-243F1DAB3286}"/>
              </a:ext>
            </a:extLst>
          </p:cNvPr>
          <p:cNvSpPr/>
          <p:nvPr/>
        </p:nvSpPr>
        <p:spPr>
          <a:xfrm>
            <a:off x="6594718" y="3465919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E0FAA-B5FA-4096-A5C0-BBB374CEA1C7}"/>
              </a:ext>
            </a:extLst>
          </p:cNvPr>
          <p:cNvSpPr/>
          <p:nvPr/>
        </p:nvSpPr>
        <p:spPr>
          <a:xfrm>
            <a:off x="8625835" y="3451522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Equals 28">
            <a:extLst>
              <a:ext uri="{FF2B5EF4-FFF2-40B4-BE49-F238E27FC236}">
                <a16:creationId xmlns:a16="http://schemas.microsoft.com/office/drawing/2014/main" id="{4C5AAB0E-A89C-4729-BD16-BF26B6A2A965}"/>
              </a:ext>
            </a:extLst>
          </p:cNvPr>
          <p:cNvSpPr/>
          <p:nvPr/>
        </p:nvSpPr>
        <p:spPr>
          <a:xfrm>
            <a:off x="9780453" y="3451522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ction Button: Help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CCCA81-5A16-4DF4-B0DB-B7930D37468D}"/>
              </a:ext>
            </a:extLst>
          </p:cNvPr>
          <p:cNvSpPr/>
          <p:nvPr/>
        </p:nvSpPr>
        <p:spPr>
          <a:xfrm>
            <a:off x="10624780" y="3429000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F7B78E-F829-4A8E-B5D8-D45752922C6E}"/>
              </a:ext>
            </a:extLst>
          </p:cNvPr>
          <p:cNvSpPr txBox="1"/>
          <p:nvPr/>
        </p:nvSpPr>
        <p:spPr>
          <a:xfrm>
            <a:off x="1055773" y="3554283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4EB094-D706-4CEF-9473-63E7E2C41CEE}"/>
              </a:ext>
            </a:extLst>
          </p:cNvPr>
          <p:cNvSpPr txBox="1"/>
          <p:nvPr/>
        </p:nvSpPr>
        <p:spPr>
          <a:xfrm>
            <a:off x="988715" y="5479798"/>
            <a:ext cx="10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52EB9-AF6F-4F2E-B5C7-725D467BC332}"/>
              </a:ext>
            </a:extLst>
          </p:cNvPr>
          <p:cNvSpPr/>
          <p:nvPr/>
        </p:nvSpPr>
        <p:spPr>
          <a:xfrm>
            <a:off x="6620187" y="5363120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5B04FC-CC20-40BE-8FEF-CD42CF5FAD22}"/>
              </a:ext>
            </a:extLst>
          </p:cNvPr>
          <p:cNvSpPr/>
          <p:nvPr/>
        </p:nvSpPr>
        <p:spPr>
          <a:xfrm>
            <a:off x="8631638" y="5379196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Equals 35">
            <a:extLst>
              <a:ext uri="{FF2B5EF4-FFF2-40B4-BE49-F238E27FC236}">
                <a16:creationId xmlns:a16="http://schemas.microsoft.com/office/drawing/2014/main" id="{FEB59C4B-DCDE-40A5-8846-FD0BAE0245AF}"/>
              </a:ext>
            </a:extLst>
          </p:cNvPr>
          <p:cNvSpPr/>
          <p:nvPr/>
        </p:nvSpPr>
        <p:spPr>
          <a:xfrm>
            <a:off x="9783682" y="5391741"/>
            <a:ext cx="559748" cy="559748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7" name="Division Sign 36">
            <a:extLst>
              <a:ext uri="{FF2B5EF4-FFF2-40B4-BE49-F238E27FC236}">
                <a16:creationId xmlns:a16="http://schemas.microsoft.com/office/drawing/2014/main" id="{C0BEF30C-7096-47D2-B534-A90A8C70A653}"/>
              </a:ext>
            </a:extLst>
          </p:cNvPr>
          <p:cNvSpPr/>
          <p:nvPr/>
        </p:nvSpPr>
        <p:spPr>
          <a:xfrm>
            <a:off x="3808607" y="5360327"/>
            <a:ext cx="564024" cy="564024"/>
          </a:xfrm>
          <a:prstGeom prst="mathDivid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Action Button: Help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D90034-72F5-47C9-A533-BDF2312A1427}"/>
              </a:ext>
            </a:extLst>
          </p:cNvPr>
          <p:cNvSpPr/>
          <p:nvPr/>
        </p:nvSpPr>
        <p:spPr>
          <a:xfrm>
            <a:off x="10595173" y="5380316"/>
            <a:ext cx="864523" cy="5597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B7FC-50C0-4A09-BA0A-F82742D10F46}"/>
              </a:ext>
            </a:extLst>
          </p:cNvPr>
          <p:cNvSpPr/>
          <p:nvPr/>
        </p:nvSpPr>
        <p:spPr>
          <a:xfrm>
            <a:off x="4640124" y="5368050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3A8293FF-D4FC-459A-B764-83E9486CB05F}"/>
              </a:ext>
            </a:extLst>
          </p:cNvPr>
          <p:cNvSpPr/>
          <p:nvPr/>
        </p:nvSpPr>
        <p:spPr>
          <a:xfrm>
            <a:off x="5798237" y="5360327"/>
            <a:ext cx="559748" cy="559748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E5D5F5-3E25-44BE-9BBD-8F9DA4A69D8B}"/>
              </a:ext>
            </a:extLst>
          </p:cNvPr>
          <p:cNvSpPr/>
          <p:nvPr/>
        </p:nvSpPr>
        <p:spPr>
          <a:xfrm>
            <a:off x="2660061" y="5379196"/>
            <a:ext cx="864524" cy="56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0967C22-A697-4E5D-9F7F-C846C50396DC}"/>
              </a:ext>
            </a:extLst>
          </p:cNvPr>
          <p:cNvSpPr/>
          <p:nvPr/>
        </p:nvSpPr>
        <p:spPr>
          <a:xfrm>
            <a:off x="7796189" y="3451522"/>
            <a:ext cx="559748" cy="559748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A5AE9FD3-7861-455E-B172-689FF5A7747D}"/>
              </a:ext>
            </a:extLst>
          </p:cNvPr>
          <p:cNvSpPr/>
          <p:nvPr/>
        </p:nvSpPr>
        <p:spPr>
          <a:xfrm>
            <a:off x="7804549" y="4386407"/>
            <a:ext cx="559748" cy="559748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A88A1B18-1A2B-4F9A-BF0F-52870E2AC411}"/>
              </a:ext>
            </a:extLst>
          </p:cNvPr>
          <p:cNvSpPr/>
          <p:nvPr/>
        </p:nvSpPr>
        <p:spPr>
          <a:xfrm>
            <a:off x="7804549" y="5360327"/>
            <a:ext cx="559748" cy="559748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5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C525889-4699-41B8-9EC2-EA15B9C8517A}"/>
              </a:ext>
            </a:extLst>
          </p:cNvPr>
          <p:cNvSpPr/>
          <p:nvPr/>
        </p:nvSpPr>
        <p:spPr>
          <a:xfrm>
            <a:off x="7419133" y="6003603"/>
            <a:ext cx="601623" cy="25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57366-34BC-49F6-9750-7E4A9DCC8DC9}"/>
              </a:ext>
            </a:extLst>
          </p:cNvPr>
          <p:cNvSpPr/>
          <p:nvPr/>
        </p:nvSpPr>
        <p:spPr>
          <a:xfrm>
            <a:off x="8230984" y="6467212"/>
            <a:ext cx="601623" cy="25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26CF66-98FA-43B5-8EA9-85BDFCC94165}"/>
              </a:ext>
            </a:extLst>
          </p:cNvPr>
          <p:cNvSpPr/>
          <p:nvPr/>
        </p:nvSpPr>
        <p:spPr>
          <a:xfrm>
            <a:off x="9042835" y="6013573"/>
            <a:ext cx="601623" cy="25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3468C-0F38-4516-BF24-A059EB0730B4}"/>
              </a:ext>
            </a:extLst>
          </p:cNvPr>
          <p:cNvSpPr/>
          <p:nvPr/>
        </p:nvSpPr>
        <p:spPr>
          <a:xfrm>
            <a:off x="8230985" y="5570616"/>
            <a:ext cx="601623" cy="25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72" y="1688599"/>
            <a:ext cx="4145500" cy="45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Mouse and keyboard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Select the direction you want to move in.</a:t>
            </a:r>
          </a:p>
          <a:p>
            <a:pPr marL="0" indent="0">
              <a:buNone/>
            </a:pPr>
            <a:r>
              <a:rPr lang="en-US" dirty="0"/>
              <a:t>2. Type in your math question and hit enter.</a:t>
            </a:r>
          </a:p>
          <a:p>
            <a:pPr marL="0" indent="0">
              <a:buNone/>
            </a:pPr>
            <a:r>
              <a:rPr lang="en-US" dirty="0"/>
              <a:t>3. The game will calculate the answer and move you accordingly.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04657" y="5505484"/>
            <a:ext cx="64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CF6873-170E-4941-95D3-47522016821B}"/>
              </a:ext>
            </a:extLst>
          </p:cNvPr>
          <p:cNvSpPr txBox="1"/>
          <p:nvPr/>
        </p:nvSpPr>
        <p:spPr>
          <a:xfrm>
            <a:off x="8965105" y="5958731"/>
            <a:ext cx="72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DD108-E0FF-419D-81FF-BA1BBE37CD7B}"/>
              </a:ext>
            </a:extLst>
          </p:cNvPr>
          <p:cNvSpPr txBox="1"/>
          <p:nvPr/>
        </p:nvSpPr>
        <p:spPr>
          <a:xfrm>
            <a:off x="8125869" y="6398942"/>
            <a:ext cx="8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14DF5-5E1C-4404-8996-39535E57D527}"/>
              </a:ext>
            </a:extLst>
          </p:cNvPr>
          <p:cNvSpPr txBox="1"/>
          <p:nvPr/>
        </p:nvSpPr>
        <p:spPr>
          <a:xfrm>
            <a:off x="7376909" y="5948761"/>
            <a:ext cx="64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80C29912-4A57-43B9-8C64-3BB2E2CD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41531"/>
              </p:ext>
            </p:extLst>
          </p:nvPr>
        </p:nvGraphicFramePr>
        <p:xfrm>
          <a:off x="6972085" y="2118944"/>
          <a:ext cx="2977235" cy="2100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447">
                  <a:extLst>
                    <a:ext uri="{9D8B030D-6E8A-4147-A177-3AD203B41FA5}">
                      <a16:colId xmlns:a16="http://schemas.microsoft.com/office/drawing/2014/main" val="2572031734"/>
                    </a:ext>
                  </a:extLst>
                </a:gridCol>
                <a:gridCol w="595447">
                  <a:extLst>
                    <a:ext uri="{9D8B030D-6E8A-4147-A177-3AD203B41FA5}">
                      <a16:colId xmlns:a16="http://schemas.microsoft.com/office/drawing/2014/main" val="456323514"/>
                    </a:ext>
                  </a:extLst>
                </a:gridCol>
                <a:gridCol w="595447">
                  <a:extLst>
                    <a:ext uri="{9D8B030D-6E8A-4147-A177-3AD203B41FA5}">
                      <a16:colId xmlns:a16="http://schemas.microsoft.com/office/drawing/2014/main" val="1373215859"/>
                    </a:ext>
                  </a:extLst>
                </a:gridCol>
                <a:gridCol w="595447">
                  <a:extLst>
                    <a:ext uri="{9D8B030D-6E8A-4147-A177-3AD203B41FA5}">
                      <a16:colId xmlns:a16="http://schemas.microsoft.com/office/drawing/2014/main" val="1971968355"/>
                    </a:ext>
                  </a:extLst>
                </a:gridCol>
                <a:gridCol w="595447">
                  <a:extLst>
                    <a:ext uri="{9D8B030D-6E8A-4147-A177-3AD203B41FA5}">
                      <a16:colId xmlns:a16="http://schemas.microsoft.com/office/drawing/2014/main" val="769494460"/>
                    </a:ext>
                  </a:extLst>
                </a:gridCol>
              </a:tblGrid>
              <a:tr h="350067"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3878536382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3981728403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2719355603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1783792772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1553074663"/>
                  </a:ext>
                </a:extLst>
              </a:tr>
              <a:tr h="350067"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7762" marR="67762" marT="33881" marB="33881"/>
                </a:tc>
                <a:tc>
                  <a:txBody>
                    <a:bodyPr/>
                    <a:lstStyle/>
                    <a:p>
                      <a:endParaRPr lang="en-AU" sz="1300" dirty="0"/>
                    </a:p>
                  </a:txBody>
                  <a:tcPr marL="67762" marR="67762" marT="33881" marB="33881"/>
                </a:tc>
                <a:extLst>
                  <a:ext uri="{0D108BD9-81ED-4DB2-BD59-A6C34878D82A}">
                    <a16:rowId xmlns:a16="http://schemas.microsoft.com/office/drawing/2014/main" val="244770683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9C84A4-130B-4F25-A673-C04DAD40C8D8}"/>
              </a:ext>
            </a:extLst>
          </p:cNvPr>
          <p:cNvSpPr/>
          <p:nvPr/>
        </p:nvSpPr>
        <p:spPr>
          <a:xfrm>
            <a:off x="6153370" y="4615980"/>
            <a:ext cx="640657" cy="41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E029C-7804-4489-8C2E-30BE1174D9B0}"/>
              </a:ext>
            </a:extLst>
          </p:cNvPr>
          <p:cNvSpPr/>
          <p:nvPr/>
        </p:nvSpPr>
        <p:spPr>
          <a:xfrm>
            <a:off x="8061611" y="4610919"/>
            <a:ext cx="640657" cy="41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13473549-5B0D-4D77-8B5F-C2D9BCE9C052}"/>
              </a:ext>
            </a:extLst>
          </p:cNvPr>
          <p:cNvSpPr/>
          <p:nvPr/>
        </p:nvSpPr>
        <p:spPr>
          <a:xfrm>
            <a:off x="9184368" y="4614086"/>
            <a:ext cx="414802" cy="414802"/>
          </a:xfrm>
          <a:prstGeom prst="mathEqua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Division Sign 12">
            <a:extLst>
              <a:ext uri="{FF2B5EF4-FFF2-40B4-BE49-F238E27FC236}">
                <a16:creationId xmlns:a16="http://schemas.microsoft.com/office/drawing/2014/main" id="{DFD65449-BB39-411F-AA5F-FBD1B84084A0}"/>
              </a:ext>
            </a:extLst>
          </p:cNvPr>
          <p:cNvSpPr/>
          <p:nvPr/>
        </p:nvSpPr>
        <p:spPr>
          <a:xfrm>
            <a:off x="7260209" y="4610917"/>
            <a:ext cx="417971" cy="417971"/>
          </a:xfrm>
          <a:prstGeom prst="mathDivid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2701509-5B3C-4074-B248-80551B95F9AB}"/>
              </a:ext>
            </a:extLst>
          </p:cNvPr>
          <p:cNvSpPr/>
          <p:nvPr/>
        </p:nvSpPr>
        <p:spPr>
          <a:xfrm>
            <a:off x="10028696" y="4621237"/>
            <a:ext cx="640656" cy="41480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3B777463-7846-440E-AAE5-055D6DBBC7BF}"/>
              </a:ext>
            </a:extLst>
          </p:cNvPr>
          <p:cNvSpPr/>
          <p:nvPr/>
        </p:nvSpPr>
        <p:spPr>
          <a:xfrm>
            <a:off x="7140795" y="3948940"/>
            <a:ext cx="248020" cy="22700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13719539-E386-4888-BBA3-C0B06717F73A}"/>
              </a:ext>
            </a:extLst>
          </p:cNvPr>
          <p:cNvSpPr/>
          <p:nvPr/>
        </p:nvSpPr>
        <p:spPr>
          <a:xfrm>
            <a:off x="9491686" y="2864896"/>
            <a:ext cx="210888" cy="210888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BF679B96-4ED8-4AD4-AAC1-0FB5B5759370}"/>
              </a:ext>
            </a:extLst>
          </p:cNvPr>
          <p:cNvSpPr/>
          <p:nvPr/>
        </p:nvSpPr>
        <p:spPr>
          <a:xfrm>
            <a:off x="8282082" y="2854566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6FE1642B-12BD-4FFB-BE77-48EA808F0994}"/>
              </a:ext>
            </a:extLst>
          </p:cNvPr>
          <p:cNvSpPr/>
          <p:nvPr/>
        </p:nvSpPr>
        <p:spPr>
          <a:xfrm>
            <a:off x="7698579" y="3520211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2086700A-222C-4041-B184-1FC893A957B7}"/>
              </a:ext>
            </a:extLst>
          </p:cNvPr>
          <p:cNvSpPr/>
          <p:nvPr/>
        </p:nvSpPr>
        <p:spPr>
          <a:xfrm>
            <a:off x="8835124" y="3150981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32FC9531-A383-4490-BE56-31977F6FD0A6}"/>
              </a:ext>
            </a:extLst>
          </p:cNvPr>
          <p:cNvSpPr/>
          <p:nvPr/>
        </p:nvSpPr>
        <p:spPr>
          <a:xfrm>
            <a:off x="8854962" y="2153343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5398312A-C5BE-4313-831C-A6D294FDC1EF}"/>
              </a:ext>
            </a:extLst>
          </p:cNvPr>
          <p:cNvSpPr/>
          <p:nvPr/>
        </p:nvSpPr>
        <p:spPr>
          <a:xfrm>
            <a:off x="8854962" y="3879832"/>
            <a:ext cx="357239" cy="344907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DF8977-A336-48D0-8884-6059050DB376}"/>
              </a:ext>
            </a:extLst>
          </p:cNvPr>
          <p:cNvSpPr txBox="1"/>
          <p:nvPr/>
        </p:nvSpPr>
        <p:spPr>
          <a:xfrm>
            <a:off x="5806291" y="3946258"/>
            <a:ext cx="88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169CEF-D028-4E57-A1B1-8ACDE5EBAD87}"/>
              </a:ext>
            </a:extLst>
          </p:cNvPr>
          <p:cNvSpPr txBox="1"/>
          <p:nvPr/>
        </p:nvSpPr>
        <p:spPr>
          <a:xfrm>
            <a:off x="10172057" y="2637812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7C777-8320-4F08-8977-48D6B2E96F1C}"/>
              </a:ext>
            </a:extLst>
          </p:cNvPr>
          <p:cNvSpPr txBox="1"/>
          <p:nvPr/>
        </p:nvSpPr>
        <p:spPr>
          <a:xfrm>
            <a:off x="7636395" y="1580050"/>
            <a:ext cx="126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Blockades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3F8FEF-7FF8-4E30-B04F-800FBAFA2E3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311" y="1949382"/>
            <a:ext cx="631915" cy="25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66D878-2092-48C4-A447-AE09225A23FE}"/>
              </a:ext>
            </a:extLst>
          </p:cNvPr>
          <p:cNvCxnSpPr>
            <a:cxnSpLocks/>
          </p:cNvCxnSpPr>
          <p:nvPr/>
        </p:nvCxnSpPr>
        <p:spPr>
          <a:xfrm flipV="1">
            <a:off x="6638216" y="4054938"/>
            <a:ext cx="498635" cy="7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CAA57-072D-492B-AA70-E3EFA1C64A36}"/>
              </a:ext>
            </a:extLst>
          </p:cNvPr>
          <p:cNvCxnSpPr>
            <a:cxnSpLocks/>
          </p:cNvCxnSpPr>
          <p:nvPr/>
        </p:nvCxnSpPr>
        <p:spPr>
          <a:xfrm flipH="1">
            <a:off x="9702574" y="2846126"/>
            <a:ext cx="576900" cy="13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F7EA2F1-F1F9-42E8-900C-823F673C87F8}"/>
              </a:ext>
            </a:extLst>
          </p:cNvPr>
          <p:cNvSpPr txBox="1"/>
          <p:nvPr/>
        </p:nvSpPr>
        <p:spPr>
          <a:xfrm>
            <a:off x="8911587" y="1858716"/>
            <a:ext cx="1692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Moves Left: 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20564F2-D38D-41B3-8C96-BF5CB78D1A41}"/>
              </a:ext>
            </a:extLst>
          </p:cNvPr>
          <p:cNvSpPr txBox="1"/>
          <p:nvPr/>
        </p:nvSpPr>
        <p:spPr>
          <a:xfrm>
            <a:off x="6184263" y="1864886"/>
            <a:ext cx="1692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Level: 3</a:t>
            </a:r>
          </a:p>
        </p:txBody>
      </p:sp>
    </p:spTree>
    <p:extLst>
      <p:ext uri="{BB962C8B-B14F-4D97-AF65-F5344CB8AC3E}">
        <p14:creationId xmlns:p14="http://schemas.microsoft.com/office/powerpoint/2010/main" val="2465090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137</TotalTime>
  <Words>127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Slate</vt:lpstr>
      <vt:lpstr>Mathtastic</vt:lpstr>
      <vt:lpstr>Story</vt:lpstr>
      <vt:lpstr>Incorporation of the Concept/Mechanic</vt:lpstr>
      <vt:lpstr>Additional Mechanics</vt:lpstr>
      <vt:lpstr>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Balance</dc:title>
  <dc:creator>Olivia Gonzalez</dc:creator>
  <cp:lastModifiedBy>Olivia Gonzalez</cp:lastModifiedBy>
  <cp:revision>57</cp:revision>
  <dcterms:created xsi:type="dcterms:W3CDTF">2021-11-08T05:35:11Z</dcterms:created>
  <dcterms:modified xsi:type="dcterms:W3CDTF">2021-11-22T05:11:12Z</dcterms:modified>
</cp:coreProperties>
</file>